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7-31T02:51:09.41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5433 1658 0,'17'0'94,"-17"-18"-79,18 1 1,-18-1 31,0 36 0,-18-18-32,18 17-15,0 1 16,0 0 0,18-18-16,-18 17 15,18-17-15,-1 0 16,1 0-1,-18-17 1,18 17-16,-18-18 16,0 0-1,0 1-15,0-1 16,0 0 0,-18 18-16,0 0 31,18 18-16,-17 0 1,17-1 0,0 1-1,17-18 1,1 0 0,-18-18-1,0 1 1,0-1-1,0 0 1,-18 18 0,1 0-1,17 18-15,0 0 0,-18-18 16,18 17-16,0 1 16,-18 17-16,18-17 15,18 0-15,0-1 16,-1-17-16,1 0 15,0 0-15,-1 0 0,1-17 16,0-1 0,-1 0-16,-17 1 0,0-1 15,0 0-15,0 1 0,0-1 16,-17 18 0,-1-18-16,0 18 15,1 0-15,17 18 16,-18-18-16</inkml:trace>
  <inkml:trace contextRef="#ctx0" brushRef="#br0" timeOffset="1977.77">6491 1499 0,'0'0'0,"18"0"0,-1-17 15,-17-1-15,0 0 0,0 1 16,0-1-16,0 0 15,0 1-15,0-1 16,-17 18-16,17-17 0,-18-1 16,0 18-1,1 0-15,-1 0 0,1 18 16,-1-1-16,0 1 0,1-1 16,-1 19-16,0-1 15,1 0-15,-1 1 0,18-1 16,0 35-1,18-52-15,-1 17 0,19 1 16,-19-19-16,19 1 0,-19 0 16,18-1-16,1-17 15,-19 18-15,19-18 0,-19 0 16,19-18-16,-19 18 16,-17-17-16,18-1 0,-1 0 15</inkml:trace>
  <inkml:trace contextRef="#ctx0" brushRef="#br0" timeOffset="2366.11">6773 1446 0,'0'0'0,"18"-17"15,-18-1-15,18 18 0,-1 0 16,1 0-1,0 0-15,-1 18 16,1-1-16,-1 1 16,1 0-16,0-1 0,-1 19 15,1-19-15,-18 18 0,0-17 16,18 17-16,-18-17 16,0 0-16,-18-1 0,18 1 15,-18-18-15,18 18 16,-17-18-16,-1-18 15,18 0-15,-18 1 16,18-19-16,0 19 16,0-19-16,18 1 0,-18 18 15,18-19-15,-1 19 16,1-19-16,0 36 16,-18-17-16,17 17 0,1 17 31</inkml:trace>
  <inkml:trace contextRef="#ctx0" brushRef="#br0" timeOffset="3479.59">7302 1499 0,'0'0'0,"-17"0"15,17 18 1,0 0-1,17-1 1,1-17 0,0 18-1,-1-18-15,1 0 16,-18-18-16,18 18 0,-1-17 16,-17-1-16,18 18 15,-18-18-15,0 1 0,0-1 16,0 0-16,-18 1 0,18-1 15,-17 18-15,-1 0 16,0 0-16,1 0 16,-1 18-16,18-1 15,-18 19-15,1-19 16,17 19-16,0-19 16,17 18-16,1-17 0,-18 0 15,35-1-15,-17 1 0,17-18 16,1 18-16,-1-18 15,18 0-15,-18 0 0,18 0 16,0-18-16,-18 0 16,0 1-16,-17-1 0,17 0 15,-17 1-15,-18-1 0,18 1 16,-18-1-16,0-17 16,-18 17-16,0 0 15,1 18-15,-1 0 0,-17 0 16,17 18-16,1 0 15,-19-1-15,19 1 0,-1 17 16,0-17-16,18 17 16,0 0-16,0-17 0,0 17 15,18-17-15,0 0 16,17-1-16,-17-17 16,-1-17-16,18 17 0,-17-18 15,0 0-15,-1-17 16,19 0-16,-19-1 0,-17-16 15,18-1-15,0 0 0,-18 0 16,0-71-16,-18 71 0,18 1 16,-18 16-16,1 1 0,17 17 0,-18-17 15,0 17-15,1 1 0,-1 17 16,18 17 0,0 1-16,-18 0 0,18 17 15,0-17-15,0 17 16,18 0-16,-18 0 0,18 18 15,-18 0-15,17 0 16,1-18-16,0 18 0,-1 0 16,1-17-16,17-1 0,-17 0 15,17-17-15,0-1 16,1-17-16,-1 0 0,0 0 16,1 0-16,-19-17 15,18-1-15,-17 0 0,0 1 16,-18-1-16,0 1 0,17-1 15,-17 0-15,0 1 16,0-1-16,-17 0 0,-1 18 16,0 18-1,1 0 1,17 17-16,0-17 0,-18-1 16,18 18-16,0 1 15,18-19-15,-18 1 0,17 0 16,-17-1-16,18 1 0,0 0 15,-1-18-15,1 17 16,0-17-16,-1 0 16,1 0-16,0-17 15,-1 17 1,-17-18 0,18 18-16,-18-18 15</inkml:trace>
  <inkml:trace contextRef="#ctx0" brushRef="#br0" timeOffset="3685.95">8149 1058 0,'-17'-17'16,"-1"17"0,18 17-1</inkml:trace>
  <inkml:trace contextRef="#ctx0" brushRef="#br0" timeOffset="4004.9">8520 1023 0,'0'0'0,"17"-18"0,-17 1 16,0 34 0,0 1-1,0 0-15,0-1 0,18 1 16,-18 17-16,0 1 15,0 34-15,-18-17 16,18 0-16,0 17 0,-17-17 16,17 0-16,0 18 15,0 17 1,0-53-16,0 1 0,0-1 16,0-17-16,17-1 0,-17 1 15,0-36 1,0 1-16,0-19 15</inkml:trace>
  <inkml:trace contextRef="#ctx0" brushRef="#br0" timeOffset="4159.89">8449 1552 0,'0'0'0,"-18"-70"15,1 52-15,-1 0 0,0 18 16,18-17 0,18 17-16,0 0 15,17 0-15,0 0 16,18 0-16,-18 0 15,18 0-15,18 0 0,-18 0 16,17 0-16,-17-18 16</inkml:trace>
  <inkml:trace contextRef="#ctx0" brushRef="#br0" timeOffset="4610.14">9842 1076 0,'0'0'0,"18"0"0,-18-18 0,18 1 16,-18-1-16,0 0 0,17 18 15,-17-17-15,0-1 16,18 18-16,-18 18 31,0-1-31,0 1 16,0 17-16,0 18 15,0-17-15,0 16 16,0 1-16,18 0 0,-18 18 16,0-18-16,0 17 15,0-17-15,0 18 0,0-36 16,0 18-16,0-18 0,0 1 16,0-19-16,17 1 15,-17-1-15,18-17 0</inkml:trace>
  <inkml:trace contextRef="#ctx0" brushRef="#br0" timeOffset="4948.16">10354 1411 0,'0'0'0,"18"-35"16,-18 17-16,-18 18 16,0 0-1,18 18-15,-17-1 16,-1 1-16,18 17 15,0 1-15,0-19 0,0 19 16,0-1-16,18-18 0,-1 19 16,1-19-16,0 1 15,17-18-15,-17 18 0,-1-18 16,18 0-16,-17 0 16,0-18-16,-18 0 0,17 18 15,-17-17-15,0-19 0,-17 19 16,17-18-16,-18 17 15,-17-17-15,17 17 0,1-17 16,-19 17-16,19 0 16,-1 1-16,0 17 0,1 0 15,17 17 1</inkml:trace>
  <inkml:trace contextRef="#ctx0" brushRef="#br0" timeOffset="5480.45">10813 1429 0,'0'0'0,"53"-18"16,-36 0-16,1 1 15,-1-1-15,-17 1 16,0-1-16,0 0 16,-17 18-16,-1 0 15,1 0-15,-1 18 16,-17 0-16,17 17 15,0-18-15,1 1 16,17 17-16,0-17 0,0 0 16,0-1-16,0 1 0,0 0 15,0-1-15,17-17 16,1 0 0,0 0-16,-1 0 0,1 0 15,0-17-15,-1 17 16,1-18-16,-1 18 0,1-18 15,0 18-15,-1 0 16,1 0 0,0 0-16,-1 18 15,1-18-15,0 18 16,-1-1-16,1 1 16,-1-1-16,1 1 0,0 0 15,-18-1-15,0 19 0,0-19 16,-18 1-16,0 0 15,-17 17-15,18-17 16,-19-1-16,1-17 0,0 18 16,-1-18-16,1 0 15,0 0-15,0 0 0,-1 0 16,19 0-16,-1 0 16,18-18-16,0 1 15</inkml:trace>
  <inkml:trace contextRef="#ctx0" brushRef="#br0" timeOffset="5873.37">11377 1517 0,'0'0'0,"71"-53"16,-36 35-16,-17-17 0,17 0 15,-18 17-15,-17-17 0,0 0 16,0 17-16,0 0 15,0 1-15,-17 17 0,-1 0 16,1 0-16,-19 0 16,19 0-16,-1 17 0,-17 1 15,17 17 1,0-17-16,18 17 0,0-17 16,18-1-16,0 19 0,-1-19 15,19 19-15,-19-19 16,19 1-16,16 17 0,-16-17 15,17-1-15,-18 1 0,0 17 16,0-17-16,1 0 16,-19-1-16,1 1 0,-18 17 15,0-17-15,-18 0 16,1-1-16,-19 1 0,1-1 16,0 1-16,-18-18 15,-18 18-15,19-18 0,-37 17 16,19-17-16</inkml:trace>
  <inkml:trace contextRef="#ctx0" brushRef="#br0" timeOffset="6979.77">5521 3492 0,'18'0'15,"-18"-17"16,17 17-31,-17-18 32,-17 18 15,17 18-32,-18-18-15,18 17 16,0 1-16,0 0 15,0-1 1,18-17-16,-1 0 31,-17-17-31,18 17 16,-18-18-16,18 0 0,-18 1 16,0-1-1,0 1-15,0-1 16,-18 18-16,0 0 15,1 18 1,17-1-16,-18 1 0,18-1 16,-18 1-16,18 0 15,0-1-15,0 1 16,18 0-16,0-18 16,-1 0-1,1 0-15,0-18 16,-1 18-16,-17-18 0,18 18 15,-18-17-15,0-1 16,0 0-16,-18 1 16,1-1-1,-1 18-15,0 0 16,1 0-16,-1 0 16,0 18-16,1-1 15</inkml:trace>
  <inkml:trace contextRef="#ctx0" brushRef="#br0" timeOffset="7742.89">6526 3157 0,'0'0'16,"-88"0"-16,53 0 16,0 0-16,-1 0 0,19 0 15,-1 0-15,36 0 16,-1 0-1,19 0-15,-1 0 0,0 0 16,18 0-16,0 0 16,0-17-16,0 17 0,0 0 15,0 0-15,-18-18 16,18 18-16,-35 0 16,-36 0-1,0 0-15,1 0 16,-1 0-16,0 0 0,-17 0 15,17 18-15,1-18 16,-19 0-16,19 0 16,17 17-1,0 1 1,0 0-16,0-1 16,0 1-16,17 0 15,-17 17-15,0-18 0,0 19 16,0-1-16,0 0 15,0 1-15,0-1 0,18 0 16,-18-17-16,0 17 0,0-17 16,0 17-16,-18-17 15,18-1-15,-17 1 16,-1-18-16,1 0 16,-1 0-16,0-18 15,1 18-15,-1 0 16,18-17-16,-18 17 0,18-18 15,18 18 1,0-18 0,-1 18-16,1 0 15,17 0-15,0 0 0,-17 0 16,17 0-16,1 0 0,-1 0 16,18 0-16,-18 0 15,-17-17-15,17 17 0,0 0 16</inkml:trace>
  <inkml:trace contextRef="#ctx0" brushRef="#br0" timeOffset="8169.32">7108 3475 0,'0'0'0,"0"-18"16,0 1-16,0-1 15,0 36 16,18-1-31,0 1 16,-1-1 0,-17 1-16,0 0 0,18-1 15,-18 1-15,0 0 16,0-1-16,0 1 0,-18 0 16,1-18-1,17-18 1,-18 18-16,18-18 15,0 1-15,18-1 0,-18 0 16,17 1-16,1-1 16,0 0-16,-1 1 0,1 17 15,0-18-15,17 18 16,-18 0-16,1 0 0,0 18 16,-1-1-16,1-17 0,-18 36 15,18-19-15,-1 1 16,-17 17-16,0-17 0,0 17 15,0-17-15,0 0 16,0-1-16,18 1 0</inkml:trace>
  <inkml:trace contextRef="#ctx0" brushRef="#br0" timeOffset="8403.73">7708 3210 0,'0'0'0,"0"-35"16,-17 35-16,-1 0 16,18 18-1,0-1-15,0 1 0,0 0 16,0-1-16,18 18 0,-18 1 16,0-1-16,17 0 15,-17 1-15,0-1 0,0 0 16,0 0-16,0 1 15,0-19-15,0 19 0,0-19 16</inkml:trace>
  <inkml:trace contextRef="#ctx0" brushRef="#br0" timeOffset="8589.12">7497 3475 0,'-18'-18'15,"18"1"-15,18 17 16,-1-18-16,18 18 16,-17 0-16,17 0 15,1 0-15,-1 0 0,0 0 16,0 0-16,1 0 16,-1 0-16</inkml:trace>
  <inkml:trace contextRef="#ctx0" brushRef="#br0" timeOffset="8919.86">7955 3440 0,'0'-18'15,"18"0"1,-1 18 0,1 0-16,0 0 15,17 0-15,-17 18 16,17-18-16,0 18 0,0-1 15,-17 1-15,17-1 0,-17 1 16,0 17-16,-1-17 16,-17 0-16,0-1 0,0 1 15,-17 0-15,17-1 16,-18-17-16,0 0 16,18-17-16,0-1 15,0 0-15,0-17 16,18 17-16,-18-17 0,18 0 15,-1 0-15,1 17 16,17-17-16,-17 17 0,-1 0 16,1 1-16</inkml:trace>
  <inkml:trace contextRef="#ctx0" brushRef="#br0" timeOffset="10118.69">8696 3387 0,'0'0'0,"0"17"16,0 1 15,18-18-15,-1 0 0,1-18-1,0 18-15,-1-17 16,-17-1-16,0 0 15,0 1 1,-17 17-16,-1-18 16,0 18-16,-17 0 15,0 18-15,17-1 16,0 1-16,18 0 16,-17-1-16,17 1 0,0 0 15,0 17-15,0-18 0,17 1 16,-17 0-16,36-1 15,-19-17-15,1 0 0,17 0 16,1 0-16,-1 0 0,0-17 16,0 17-16,1-18 15,-19 0-15,1 1 0,0-1 16,-1 1-16,1-19 16,-18 19-16,0-1 0,0 0 15,0 1-15,-18 17 0,18-18 16,18 36 15,-1-18-31,-17 17 16,18 1-16,0 0 0,-1-1 15,1 19-15,0-19 16,-1 1-16,1 17 0,-18-17 16,0-1-16,-18 1 0,1 0 15,-1-1-15,0 1 16,1 0-16,-1-18 0,-17 17 15,17-17-15,1 0 0,-1 0 16,0-17-16,1-1 16,17 0-16,0 1 15,17-1-15,-17 0 16,18 18-16,0-17 0,-1-1 16,1 18-16,-1-18 0,1 18 15,0 0-15,-1 0 16,1 0-16,0-17 0,-1 17 15,1 0-15,0 0 16,-1 0-16,1 0 16,-1 0-16,1 0 31,-18-18-15,18 18 77,-18-17-93,17-1 32,-17 0-17,18 18-15,-18-17 16,18-1-16,-1 0 15,-17 1-15,0-19 16,0 19-16,0-1 0,0-17 16,0 0-16,0-1 15,0-17-15,-17 18 0,17 0 16,-18 0-16,18-1 16,0 1-16,-18 17 0,18 1 15,-17 17 1,17 17-1,0 19-15,0-19 0,17 19 16,-17 17-16,18-18 16,-18 18-16,18 0 0,-1 0 15,1-1-15,0-16 0,-1 17 16,-17-18-16,18 0 16,0 0-16,-18-17 0,17 0 15,-17-1-15,18-17 0</inkml:trace>
  <inkml:trace contextRef="#ctx0" brushRef="#br0" timeOffset="10310.59">9119 3298 0,'0'0'0,"-17"0"0,34 0 16,1 0-16,0-17 15,17 17-15,0 0 0,18-18 16,-18 18-16,18 0 16,35-17-16,-35-1 15,-17 18-15</inkml:trace>
  <inkml:trace contextRef="#ctx0" brushRef="#br0" timeOffset="11284.96">7973 3492 0,'17'0'78</inkml:trace>
  <inkml:trace contextRef="#ctx0" brushRef="#br0" timeOffset="13146.92">10989 2893 0,'0'0'0,"-18"-36"16,1 1-16,-1 18 15,-17-1-15,17 0 16,1 1-16,17 34 31,0 19-15,0-19-16,0 18 15,0 18-15,0 0 0,0 0 16,-18 18-16,0-1 0,1 1 16,17-1-16,-18 1 15,0-18-15,-17 17 0,17-17 16,18 0-16,-17-17 0,-1-1 15,18 0-15,0-17 16</inkml:trace>
  <inkml:trace contextRef="#ctx0" brushRef="#br0" timeOffset="13537.43">10971 3351 0,'0'0'0,"18"-17"16,0 17 15,-18 17-31,0 1 16,-18 0-16,18 17 16,-18-17-16,18-1 0,0 18 15,0-17-15,0 0 16,18-1-16,-18 1 0,18-18 15,-1 0-15,1 0 0,0 0 16,-1 0-16,18-18 16,-17 1-16,0-1 0,-1 0 15,1 1-15,0-18 0,-18-1 16,0 19-16,0-19 16,0 1-16,-18 17 0,0 1 15,-17-18-15,17 35 16,-34-18-16,16 18 15,19 0-15,-19 0 0,19 18 16,-1-1 0</inkml:trace>
  <inkml:trace contextRef="#ctx0" brushRef="#br0" timeOffset="14250.78">11324 3263 0,'35'-17'0,"-70"34"0,106-34 15,-54-1-15,19 0 16,-19 18-16,1-17 0,0 17 16,-18-18-16,-18 18 15,0 18 1,1-18-16,-1 17 16,0-17-16,1 18 15,17 0-15,-18-1 0,18 1 16,0-1-16,0 19 15,18-19-15,-1 1 16,1 0-16,17-1 0,1 1 16,-19 0-16,18-1 0,-17 18 15,0-17-15,-1 0 16,-17-1-16,0 1 16,-17-18-16,-1 18 15,0-18-15,1 0 0,-1 0 16,1 0-16,-1 0 15,0 0-15,1-18 16,17 0-16,17 1 0,1-1 16,0 0-16,-1-17 15,18 18-15,1-19 0,-1 1 16,18 17-16,-18-17 16,0 17-16,18 1 0,-17-18 15,-1 17-15,0 0 16,1-17-16,-19 17 0,1 1 15,-1-1-15,-17 0 0,0 1 16,0-1-16,-17 18 0,-1 0 16,1 0-16,-1 0 15,0 0-15,1 0 0,-1 18 16,0-18-16,18 17 16,0 1-16,0 0 0,0-1 15,18 19-15,0-19 0,-1 19 16,19-19-16,-19 18 15,18-17-15,1 17 0,-1 1 16,-17-19-16,-1 19 16,1-19-16,-18 18 0,0-17 15,-18 0-15,1 17 16,-1-17-16,-17-18 0,-1 17 16,-16 1-16,16-18 0,1 18 15,-18-18-15,18 0 16,17-18-16,-17 0 0</inkml:trace>
  <inkml:trace contextRef="#ctx0" brushRef="#br0" timeOffset="17265.95">13741 1341 0,'0'-18'0,"-18"18"15,0 0 1,1 0-16,-1 0 15,18 18 17,18-18 15,-1 17-47,1-17 15,0 0-15,17 18 0,0-18 16,1 0-16,-1 17 0,18-17 15,0 0-15,0 18 16,17-18-16,-17 0 0,18 0 16,-1 0-16,18 0 0,-17 0 15,17 0-15,0-18 16,-17 18-16,-1 0 0,1 0 16,-1-17-16,-34 17 15,17-18-15,-36 18 0,19 0 16,-19-17-16</inkml:trace>
  <inkml:trace contextRef="#ctx0" brushRef="#br0" timeOffset="23793.47">16739 1058 0,'0'-17'16,"0"-1"0,18 18 15,0 0 0,-18-18-31,0 1 47,0-1-31,-18 18-16,0-18 15,1 18 1,-1 0-16,0 0 0,1 0 15,-1 0-15,0 0 0,1 0 16,17 18-16,-18-18 0,1 18 0,-1-1 16,18 1-16,0 0 15,-18-1-15,18 1 0,0 17 16,0 1-16,18-19 16,-18 1-16,18 17 0,-1-17 15,18-18-15,-17 17 16,17-17-16,-17 0 0,17-17 15,1 17-15,-19-18 0,1 0 0,-1 1 16,1-1-16,0-17 0,-1 0 16,-17 17-16,18 0 0,-18-17 15,0 17-15,0-17 0,0 17 0,0-17 0,0 18 16,0-1-16,0-17 0,0 17 16,0 0-16,0 1 0,0-1 0,0 0 15,-18 1-15,18-1 16,0 36-1,0-1-15,0 1 16,0 0-16,0-1 0,0 19 0,0-19 16,0 1-16,0 17 0,0 0 0,0-17 15,18 17-15,-18-17 0,0 17 16,18 18-16,-18-17 16,17-19-16,1 18 0,-18 1 15,18-19-15,-1 1 16,19 0-16,-19-1 0,1-17 15,17 0-15,-17 0 16,17 0-16,0-17 0,-17-1 0,17 0 16,-17-17-16,-1 17 0,1 1 0,0-1 15,-1 1-15,-17-1 0,0 0 0,0 1 16,0-1-16,0 0 0,-17 18 31,17 18-15,0 0-16,0-1 15,0 1-15,0 0 0,0-1 16,0 1-16,17-1 16,-17 1-16,36-18 0,-19 18 15,1-18-15,17 0 0,0-18 16,18 0-16,-17 1 0,-1-1 0,0 1 16,1-1-16,-1-17 0,0 17 15,0-17-15,-17 17 0,17-35 16,-17 18-16,0 0 0,-18-1 0,17 1 15,-17 0-15,0-1 0,0-16 16,-17 16-16,17 19 0,-18-1 0,0 0 16,18 1-16,-17 17 0,-1 0 0,0 0 15,1 0-15,-1 0 0,18 17 0,-18 1 16,1 17-16,-1-17 0,18 17 0,-17-17 16,17 17-16,-18 0 0,18 18 0,0-17 15,0-1-15,0 18 0,0 0 16,0 0-16,0 0 0,0 17 15,0 1-15,0-1 16,0 18-16,0-17 0,18 17 16,-18-17-16,0-1 15,0-17-15,0 0 0,17 0 16,-17-18-16,0 1 0,0-1 16,0 0-16,0-17 15,0 17 1,0-17-16,18-18 15,-1 0-15,-17-18 16,18 0-16,0 1 0,-1-1 16,1 0-16,0-17 15,-18 0-15,17 0 0,-17-1 16,0 1-16,-17 0 16,-1 0-16,0-1 0,-17-17 15,17 18-15,-17 17 0,0-17 16,0 0-16,17 17 15,0 1-15,1-1 0,-1 0 16,18 1 0,18-1-16,-1 0 0,1 18 15,0-17-15,17-1 0,18 0 16,-18-17-16,18 18 16,18-19-16,-19 19 0,1-19 0,0 19 15,0-1-15,-18 0 0,1 1 0,-1-1 16,0 1-16,1-1 0,-19 0 0,1 18 15,0-17-15,-1 17 0,-17-18 16,18 0-16,-18 1 16,-18-1-1,1 18-15,-1 0 16,0 18-16,1-18 0,-19 17 0,19-17 16,-1 18-16,0 0 0,1-1 15,-1 1-15,0 0 0,1-1 16,-1 1-16,18 17 15,0-17-15,0 17 0,0-17 16,0 17-16,0-17 0,18-1 16,-1-17-16,19 0 15,-19 0-15,1 0 0,17-17 16,-17-1-16,17-17 0,-17 17 16,0-17-16,-1 17 0,1-17 15,-1 17-15,-17-17 0,18 17 0,-18 1 16,0-1-16,-18 36 31,18-1-31,0 1 16,0 0-16,0-1 15,0 1-15,0-1 0,18 19 16,0-19-16,-18 1 0,17 0 16,1-1-16,0 1 15,17 0-15,-17-18 0,-1 0 16,18 0-16,1-18 15,-19 18-15,19-18 0,-19 1 16,1-1-16,0-17 0,-1 17 0,1 0 16,-18 1-16,17-1 15,-17 1-15,-17 34 32,17 1-17,0-1 1,0 1-16,0 0 15,0-1-15,0 1 0,17 0 16,1-1-16,0-17 0,-1 18 16,1-18-16,0 0 15,17-18-15,-17 1 0,17-1 0,-17 0 16,17 1-16,-18-1 0,1 0 16,0 1-16,-18-1 15,17 18-15,-17-17 0,-17 17 31,17 17-31,0 1 16,0-1 0,0 1-16,0 0 15,0-1-15,17-17 16,-17 18-16,18 0 0,17-18 16,-17 0-16,17 0 0,-17 0 15,17-18-15,0 0 0,18 1 16,-17-19-16,-19 19 0,18-1 0,1-17 15,-19 17-15,1-17 0,0 17 0,-1-17 16,-17 0-16,18 17 0,-18-17 0,0 0 16,0 17-16,0-17 0,0 17 0,0 0 15,-18 1-15,18-1 0,-17 0 16,-1 18-16,0-17 0,1 17 0,-1 0 0,0 0 16,1 17-16,17 1 0,-18 17 15,1-17-15,17 17 0,0 18 16,0-18-16,0-17 0,17 17 15,-17 1-15,18-1 0,-18-17 16,17 17-16,1-17 0,17 17 16,-17-18-16,17-17 15,-17 18-15,17-18 0,1 0 0,-1 0 16,0 0-16,0-18 0,1 1 0,-19-1 16,19 1-16,-19-1 0,1-17 0,-1 17 15,1-17-15,0-1 0,-18 1 0,17 17 16,-17-34-16,18 16 0,-18-34 15,0 34-15,0 19 0,-18-18 16,1 17-16,17 0 0,-18 1 0,18-1 16,-18 18-16,1 0 0,17 18 15,-18-1-15,1 19 0,17-19 16,0 18-16,0-17 0,0 17 0,0 1 16,17-1-16,-17 0 0,18 0 0,-18 1 15,0-1-15,17 0 0,-17 1 16,18-1-16,-18-17 0,0 17 15,18-18-15,-18 1 16,0 0-16,17-18 0,1 0 16</inkml:trace>
  <inkml:trace contextRef="#ctx0" brushRef="#br0" timeOffset="23965.75">19738 952 0,'0'0'0,"-18"0"16,1 0-16,34 0 31,1 0-31,0 0 0,17 0 16,-18 0-16,19 0 0,17 0 0,-18 0 15,18 0-15,-18-17 0,18 17 16,-18 0-16,-17 0 0,17 0 0,-17 0 0,0-18 16,-1 18-16</inkml:trace>
  <inkml:trace contextRef="#ctx0" brushRef="#br0" timeOffset="34418.6">13952 3475 0,'0'0'16,"-35"-18"-16,17 18 16,18-17-16,-17 17 0,17-18 15,-18 18-15,18-18 31,-17 18-31,-1 0 32,36 0-17,-1 0 1,1 0 0,17 0-16,0 18 0,1-18 15,-1 0-15,18 0 16,-18 0-16,18 18 0,-18-18 15,1 0-15,-1 0 0,0 0 16,0 0-16,-17 0 16,0 0-16,-1 0 15,-34 17-15,-1-17 16,-17 0 0,17 0-16,-17 0 0,0 0 15,-1 18-15,1-18 16,0 0-16,-1 0 0,1 0 15,18 17-15,-1-17 0,0 0 16,1 0-16,34 0 47,1 0-47,17 0 16,-17 0-16,17 0 0,-17 0 15,17 0-15,0-17 16,1 17-16,-1 0 0,0 0 15,0 0-15,-17 0 16,17-18-16,-17 18 0,0 0 16,-1 0-16</inkml:trace>
  <inkml:trace contextRef="#ctx0" brushRef="#br0" timeOffset="36451.97">16686 3263 0,'0'0'15,"18"0"-15,-18-17 16,0-1-16,0 0 16,0 1-1,18-1 1,-18 0 0,0 1-16,-18 17 15,18-18-15,-18 18 0,1-18 16,-1 18-16,0 0 15,-17 0-15,18 18 0,-19-18 16,19 18-16,-19-1 0,19 1 16,-1 0-16,0 17 15,1-17-15,17 17 0,0-18 16,0 1-16,17 0 0,-17-1 16,36 1-16,-19-18 15,1 0-15,17 0 0,-17-18 16,0 18-16,17-17 15,-18-1-15,1 0 0,0 1 16,-1-1-16,-17-17 0,18 17 16,-18 1-1,0-1-15,18 18 16,-18 18 0,0-1-16,0 19 15,0-1-15,17 18 16,-17 0-16,0 0 0,0 17 15,0 18-15,18-17 0,-18 17 16,0-17-16,0-1 16,0 1-16,-18-18 0,1 0 15,17-18-15,-36 0 0,19-17 16,-1-1-16,0 1 16,-17-18-16,18 0 0,-1 0 15,0-18-15,1-17 16,17 0-16,0-18 0,0 0 15,17-18-15,1 1 0,17-1 16,0 1-16,-17 17 16,17 0-16,1 0 0,-1 18 15,0-1-15,-17 1 16,17 18-16,0-1 0,1-17 16,-1 17-16,-17 0 0,17 1 15,0-1-15,-17 0 16,17 18-16,-17-17 0,-1-1 15,1 18-15,0-17 16,-1 17-16,-17-18 0,18 18 16,-18-18-16,-18 18 47,1 0-32,17 18-15,-18-18 0,0 18 16,1-1-16,17 1 15,-18-1-15,18 1 0,0 0 16,0 17-16,18-17 0,-1-1 16,1-17-16,0 18 0,-1-18 15,19 0-15,-1 0 16,-18 0-16,19 0 0,-19-18 16,1 1-16,0 17 15,-18-18-15,0 0 0,0 1 16,0-1-16,0 0 15,-18 1-15,0-1 0,1 1 16,-19-1-16,19 18 0,-1 0 16,-17 0-16,17 0 15,1 18-15,17-1 16</inkml:trace>
  <inkml:trace contextRef="#ctx0" brushRef="#br0" timeOffset="36840.33">17551 3298 0,'0'0'0,"53"-17"16,-18 17-16,-17-18 15,-18 1-15,17 17 0,-17-18 16,0 0 0,-17 18-16,-1 0 15,0 0-15,1 0 16,-1 18-16,-17 0 0,17-1 15,0 1-15,1 17 0,-1-17 16,18 17-16,0-17 16,0 17-16,0-17 0,18-1 15,-1 1-15,1-1 0,0-17 16,-1 0-16,19 0 16,-19 0-16,1-17 0,0 17 15,-1-18-15,-17 1 16,18-19-16,-18 19 0,0-1 15,0-17-15,0-1 0,-18 19 16,1-18-16,-1 17 16,0 0-16,-17 1 0,17 17 15,-17 0-15,17 0 16,1 0-16,-1 17 0,0 1 16</inkml:trace>
  <inkml:trace contextRef="#ctx0" brushRef="#br0" timeOffset="37339.73">17868 3263 0,'0'0'0,"35"-17"0,-17-1 16,17 18-16,-17-18 0,-18 1 16,-35 17 15,17 0-31,0 0 0,-17 17 15,0-17-15,17 18 16,-17 0-16,17 17 0,1-18 16,-1 19-16,18-19 15,0 1-15,18 17 0,-18-17 16,35 0 0,0-18-16,-17 0 0,17 0 15,18-18-15,-35 0 16,-1-17-16,1 17 0,0-17 15,-1 0-15,-17 0 16,18-18-16,-18 17 0,0-17 16,0 1-16,0-1 15,0 0-15,-18 17 0,18 1 16,-17 0-16,17 17 0,-18 1 16,18 34-1,-18 1-15,18 17 0,0 0 16,0 1-16,0 17 15,18 0-15,-18-1 0,18 1 16,-18 0-16,17 0 0,1 0 16,0 0-16,-1-18 15,1 18-15,-1-35 0,19 17 16,-1-17-16,-17-1 16,17-17-16</inkml:trace>
  <inkml:trace contextRef="#ctx0" brushRef="#br0" timeOffset="38083.99">19226 2505 0,'0'0'0,"0"-18"0,0 0 16,18 1-16,-18-1 16,18 18-16,-18-17 15,17 17 1,-17 17 15,0 1-15,0-1-16,-17 19 15,17-1-15,-18 0 0,0 18 16,18 18-16,-17-18 16,-19 17-16,19 18 0,-18-17 15,-1 17-15,1 0 0,0 18 16,-1-18-16,-16 18 15,16 0-15,1 0 0,0 0 16,-1 0-16,1-1 0,17-34 16,1 17-16,-1-35 15,1 0-15,-1 0 0,18-35 16,0 17-16,-18-35 16</inkml:trace>
  <inkml:trace contextRef="#ctx0" brushRef="#br0" timeOffset="39766.71">20055 2893 0,'0'0'0,"0"-18"15,18 18 32,-18 18-31,0-1-16,0 19 0,0-19 16,0 36-16,0-17 0,0 16 15,-18 1-15,1 18 0,17-18 16,-18 0-16,0 0 15,18 0-15,-17-18 0</inkml:trace>
  <inkml:trace contextRef="#ctx0" brushRef="#br0" timeOffset="40327.37">19650 3069 0,'0'0'0,"0"-17"0,0-1 0,17-17 16,1 17-16,0-17 16,17 17-16,0-17 0,0 17 15,18 0-15,18-17 16,-1 18-16,1-1 0,0 0 15,-1 1-15,1 17 0,-18 0 16,0 0-16,-1 17 16,-16-17-16,-19 36 0,1-19 15,-18 18-15,-18 1 16,1 17-16,-19-18 0,-16 0 16,16 18-16,-17-18 0,0 1 15,-17-19-15,17 1 16,0 17-16,0-35 0,18 18 15,0 0-15,-1-18 16,19 0-16,-1 0 0,18-18 16,0 0-16,0 1 15,18 17-15,-1-18 16,19 0 0,-1 18-16,-18 0 0,19 18 15,-1-18-15,0 18 0,1-1 16,-1 19-16,18-19 0,-18 1 15,18 17-15,-18-17 16,18-1-16,0 19 0,-18-19 16,1 1-16,17 0 15,-18-18-15,-18 17 0,19-17 16,-19 0-16</inkml:trace>
  <inkml:trace contextRef="#ctx0" brushRef="#br0" timeOffset="40757.86">20867 3193 0,'0'0'0,"17"0"78,-17 17-78,18-17 0,0 0 16,-1 0-16,1 0 16,0 0-16,-1-17 15,1-1-15,-18 0 16,0 1 0,-18-1-16,1 18 15,-19-18-15,19 18 16,-1 0-16,-17 0 0,17 18 15,-17 0-15,17-1 0,1 1 16,-1 0-16,0 17 16,18-17-16,0 17 0,0 0 15,0-17-15,36 17 0,-19-17 16,19-1-16,-1 1 16,0 0-16,18-1 0,-18-17 15,18 0-15,-18 0 16,18-17-16,0-1 0,-17 0 15</inkml:trace>
  <inkml:trace contextRef="#ctx0" brushRef="#br0" timeOffset="41062.24">21414 3193 0,'0'0'0,"0"-18"0,0 0 16,17 1-16,-17-1 0,-17 18 31,17 18-15,0-1-16,0 19 15,0-19-15,-18 19 16,18-1-16,0 18 0,-18-18 16,18 18-16,0 0 0,-17 17 15,17 1-15,0-18 16,0 17-16,0 1 0,-18 0 16,18-1-16,0 1 15,0-18-15,-18 52 16,1-69-16,17-1 0,-18-17 15,0-1-15,1 1 16,17 0-16,-18-18 0,1-18 16,-1 0-16,0 1 15,1-19-15,-1 1 0</inkml:trace>
  <inkml:trace contextRef="#ctx0" brushRef="#br0" timeOffset="41404.71">21590 2769 0,'0'0'16,"0"-17"-16,0-1 0,0 0 15,0 1 1,0 34-1,0 1 1</inkml:trace>
  <inkml:trace contextRef="#ctx0" brushRef="#br0" timeOffset="42178.4">22013 3175 0,'-17'0'15,"17"-18"1,17 1 31,1 17-32,-18-18 1,18 0 0,-18 1-1,0-1-15,-18 1 16,0-1-1,1 18-15,-1 0 16,-17 0-16,17 18 16,0-18-16,-17 35 15,18-18-15,-19 19 0,19-19 16,-1 19-16,18-1 16,0 0-16,0 0 0,0 1 15,18-1-15,17-17 16,-17-1-16,17 1 0,-18 0 15,19-1-15,-1-17 0,0 0 16,-17-17-16,17 17 16,1-18-16,-19 0 0,18 1 15</inkml:trace>
  <inkml:trace contextRef="#ctx0" brushRef="#br0" timeOffset="42377.05">22490 3193 0,'0'0'0,"0"-18"15,0 0 1</inkml:trace>
  <inkml:trace contextRef="#ctx0" brushRef="#br0" timeOffset="42828.01">22648 3087 0,'-17'-18'16,"-1"1"-16,0 17 16,1 0-1,-1 0-15,0 17 16,1 1-16,-1-1 0,1 1 16,-1 17-16,0 1 15,1-1-15,17 0 0,0 0 16,0 1-16,0-1 15,17 0-15,1 1 0,17-19 16,0 1-16,1-1 16,-1 1-16,18-18 0,-18 0 15,18-18-15,-18 1 0,1-1 16,-1-17-16</inkml:trace>
  <inkml:trace contextRef="#ctx0" brushRef="#br0" timeOffset="43109.68">23142 2822 0,'0'0'0,"0"-17"16,0 34 15,0 1-31,0 17 15,18-17-15,-18 17 0,0 18 16,0-18-16,0 18 16,0 0-16,-18 0 0,18 0 15,-17 0-15,17 0 16,-18-18-16,18 18 0,-18-18 16,18 0-16,-17-17 0,17 0 15,0-1-15</inkml:trace>
  <inkml:trace contextRef="#ctx0" brushRef="#br0" timeOffset="43299.73">22789 3246 0,'0'0'16,"0"-18"-16,18 18 0,0 0 15,-1-18-15,36 18 0,-17 0 16,16 0-16,19 0 0,0 0 15,-1 0-15,1-17 16,-1 17-16,1 0 0,-18 0 16,17-18-16,-34 18 15</inkml:trace>
  <inkml:trace contextRef="#ctx0" brushRef="#br0" timeOffset="51751.32">4762 7003 0,'0'0'0,"-17"0"16,-1 0-16,1 0 16,-1 0-16,-17 0 15,17 0-15,0 0 0,1 0 16,-19 0-16,19 0 0,-1 0 15,1 0-15,-1 0 16,0 0-16,1 17 16,-1-17-1,36 18 32,-1-18-47,54 0 16,-1 0-16,1 0 15,123 0-15,-71-18 16,19 18-16,-1 0 0,35-17 16,-17 17-16,17 0 15,-17-18-15,0 18 0,-1 0 16,-16-18-16,-19 18 16,71-17-16,-106 17 15,-35-18-15,-18 18 0,-17 0 16,0-18-16</inkml:trace>
  <inkml:trace contextRef="#ctx0" brushRef="#br0" timeOffset="52896.9">5327 7620 0,'0'18'0,"18"-18"16,-1 0 0,1 0 15,-1 0-16,-17 17 1,0 1 0,0 0-16,0-1 15,-17 1-15,17-1 16,-18 1-16,18 0 0,-17-1 16,-1 1-16,0 0 15,1-1-15,17 1 0,-18-18 16,0 18-16,1-1 0,-1-17 15,0 0-15,1 18 16,-1-18-16,1 0 0,17-18 16,-18 18-16,18-17 15,0-1-15,0 0 0,18 1 16,-1-1-16,1 0 16,-1 1-16,19-1 0,-1 0 15,0 1-15,1 17 0,-1-18 16,0 1-16,0 17 15,1 0-15,-1 0 0,-17 0 16,-1 17-16,1-17 16,0 35-16,-1 1 15,-17-19-15,-17 19 0,17-1 16,-18-17-16,0 17 16,-17 0-16,0 0 0,-1 1 15,1-1-15,0 0 0,0 1 16,-1-1-16,1-18 15,17 19-15,-17-19 0,17 19 16,-17-19-16,35 1 16,-17-18-16,-1 18 0,0-1 15,36-17 32,17 0-31,-17 0-16,-1 0 0,19 0 15,34 0 1,-17 0-16,-18 0 0,18-17 16,0 17-16,-17 0 0,17 0 15,-1 0-15,-16 0 16,34 0-16,-52 0 16,17 0-16,-17 0 15,-1 0-15,-34 0 31,-18 0-15</inkml:trace>
  <inkml:trace contextRef="#ctx0" brushRef="#br0" timeOffset="53814.48">7091 7937 0,'0'18'47,"-18"-18"-47,1 0 15,17 18 1,-18-18-1,18 17 1,18-17 15,-1 18-31,18-18 0,18 0 16,-17 0-16,34 0 16,1 0-16,-1 0 0,1 0 15,-1 0-15,19 0 16,34 0-16,-70 0 15,-18 0-15,1 0 0,-1-18 16,-18 18-16,1 0 16,0 0-16,-36-17 31,0 17-31,-17 0 16,18 0-16,-19 0 15,1 0-15,0-18 0,-1 18 16,1 0-16,0-18 0,17 18 15,-17 0-15,17-17 16,1 17-16,17-18 16,17 18-1,1 0 1,17 0-16,-17 18 0,17-18 16,0 0-16,1 0 15,-1 17-15,0-17 0,1 18 16,-19-18-16,18 18 0,-17-1 15,-18 1 1,0 0-16,-18-1 0,1 1 16,-36 17-1,18-17-15,-1 0 0</inkml:trace>
  <inkml:trace contextRef="#ctx0" brushRef="#br0" timeOffset="55195.27">4039 6174 0,'0'0'0,"0"-53"16,0 35-16,0 0 0,-17 18 15,17 18-15,0 0 16,0 17-16,0 0 0,17 18 15,-17 0-15,0 0 16,0 18-16,0-1 0,0-17 16,0 0-16,0 0 0,0 0 15,0-18-15,-17 0 16</inkml:trace>
  <inkml:trace contextRef="#ctx0" brushRef="#br0" timeOffset="55552.7">3598 6509 0,'0'0'0,"-53"-88"15,53 52 1,0 1-16,18 17 16,0-17-16,-1 0 0,19 17 15,17 1-15,-1-1 0,1 0 16,18 18-16,17 0 15,-17 0-15,-1 0 0,1 36 16,70 16 0,-88 1-16,-18 0 0,-17 0 15,-1 0-15,-17 0 0,0 0 16,-17 0-16,-19 0 0,1 0 16,0 0-16,-18-18 15,0 0-15,0-17 0,0 17 16,0-35-16,0 18 15,18-18-15,0 0 0,17-18 16,1 0-16,17 1 0,0-18 16,0-1-16,17 1 15</inkml:trace>
  <inkml:trace contextRef="#ctx0" brushRef="#br0" timeOffset="57514.3">4815 6579 0,'0'0'0,"18"-17"15,-18-1-15,0 0 16,-18 18-16,1-17 16,17-1-16,-18 18 0,0-18 15,1 18-15,-18 0 16,17 0-16,0 0 0,18 18 15,-17 0-15,-1-1 0,18 19 16,0-19-16,0 1 16,0 17-16,0-17 0,0 17 15,18-17-15,-1-1 16,1 1-16,0-18 16,-1-18-16,1 1 15,-18-1-15,17 0 16,-17 1-16,18-1 0,-18 1 15,0-1 1,18 18-16,-18 18 31,17-18-31,-17 17 0,18 1 16,0-18-16,-1 17 0,1-17 16,17 0-16,-17 0 15,17 0-15,0-17 0,-17-1 16,17 1-16,-17-19 0,0 1 15,-1 0-15,1-18 16,0 0-16,-18 0 0,0-18 16,0 19-16,0-1 15,0 0-15,-18 0 0,0 35 16,18 0-16,-17 18 0,17 18 16,0 17-1,0 1-15,0 17 0,17 0 16,-17-1-16,18 19 15,-18-18-15,18 0 0,-18 0 16,0 17 0,0-34-16,0-19 0,0 1 15,-18-1-15,0-17 0,1 0 16,-1-17-16,18-1 16,-18 1-16,1-1 15,17 0-15,-18 1 0,18-1 16,0 0-1,18 1-15,-1-1 16,19 18-16,-19 0 16,19 0-16,-1 0 0,-18 0 15,19 0-15,-1 0 0,0 0 16,1 0-16,-1 0 16,18 0-1,-36 0-15,1 0 0,0 0 0,-1-18 16,-34 1-1,-1 17 1,0 0 0,1 0-16,-1 17 0,0-17 15,1 18-15,-1 17 16,18-17-16,-17 0 0,17 17 16,-18-17-16,18-1 0,0 1 15,0-1-15,0 1 16,18-18-16,-18 18 0,17-18 15,1 0-15,-1-18 0,-17 0 16,18 1-16,0-1 16,-1 1-16,1-1 0,-18-17 15,18 17-15,-18 0 16,0 1-16,17 17 16,-17 17-1,0 1 1,18 0-16,-18-1 0,18 19 15,-1-19-15,-17 1 16,18-18-16,17 17 0,-17-17 16,-1 0-16,19-17 0,-1 17 15,-17-18-15,17-17 16,-17 17-16,17 1 0,-18-19 16,1 1-16,-18 0 15,18 0-15,-18 17 0,0-17 16,-18-1-16,0 19 0,18-1 15,-17 18-15,-1 0 16,1 0-16,-1 18 16,18-1-16,0 1 15,18 17-15,-1-17 0,1 17 16,-1 0-16,1-17 0,0 17 16,-1-17-16,1 17 15,0-17-15,-18 0 0,17 17 16,-17-18-16,0 1 15,0 0-15,-17-1 0,-1 1 16,0-18-16,1 18 0,-1-18 16,0 0-16,1 0 15,-1 0-15,18-18 0,0 0 16,0-17-16,18 17 16,-18 1-16,17-18 15,1 17-15,0 0 0,-1 1 16,1-1-16,0 0 15,-1 18-15,1 0 0,0 0 16,-1 0-16,1 18 16,-1-18-16,-17 18 0,18-18 15,0 17-15,-1-17 0,1 0 16,0 0-16,-1 0 16,1 0-16,0-17 15,-1-1-15,1 18 0,-18-18 16,0 1-16,0-1 15,0 0-15,0 1 0,0-1 16,-18 1-16,18-1 16,-17 0-16,-1 18 15,0 0 1,18 18-16,0 0 16,0 17-16,0-18 0,0 19 15,0-19-15,0 19 16,0-19-16,18 19 0,-18-19 15,18 1-15,-1-1 0,1 1 16,17-18-16,-17 0 16,17 0-16,0-18 0,1 1 15,-1-1-15,0 1 16,0-19-16,1 19 0,-19-36 16,19 17-16,-19-16 0,1-1 15,0-18-15,-1 1 16,-17 17-16,0-18 0,0 18 15,-17 18-15,-1 0 16,0-1-16,1 36 0,-1 0 16,0 18-16,18 0 15,0 17-15,0 0 0,0 18 16,0 18-16,18-18 0,-18 17 16,18-17-16,-1 0 15,19 17-15,-19-34 0,1 17 16,-1-18-16,1 0 0,17-17 15,-17-18-15</inkml:trace>
  <inkml:trace contextRef="#ctx0" brushRef="#br0" timeOffset="57690.03">6650 6456 0,'0'0'0,"-53"0"16,18 0-16,17 0 0,0 0 15,36 0 1,0 0-16,-1 0 0,36 0 16,-18 0-16,18 0 15,18 0-15,-18-18 0</inkml:trace>
  <inkml:trace contextRef="#ctx0" brushRef="#br0" timeOffset="58577.96">9860 8061 0,'0'-35'15,"0"17"1,0 0-16,0 1 16,0-1-1,0 36 16,0-1-15,0 1-16,0 0 0,0 17 16,0 0-16,0 1 15,0 16-15,0-16 0,-18 17 16,18 17 0,0-35-16,0-17 0,0 17 15,0-17-15,0 0 16,18-18-16,-18-18 15,0-17 1,0-1-16,0 19 0,0-18 16,0-18-16,0 17 15,0-17-15,0 1 0,0-1 16,0 0-16,0 17 16,0 1-16,0 0 0,0 17 15,0 1-15,0 34 16,0 1-1,0-1-15,0 19 0,0 17 16,0 35 0,18-53-16,-18 18 0,0 0 15,17-18-15,-17 18 0,0-18 16,18 1-16</inkml:trace>
  <inkml:trace contextRef="#ctx0" brushRef="#br0" timeOffset="59273.79">11606 8149 0,'-17'0'15,"-1"0"32,36 0 0,17 0-31,0 0-16,18 0 0,0 0 15,18 0-15,17 0 0,0 0 16,18 0-16,0 0 15,0 0-15,17 0 0,1 0 16,-19 0-16,19 0 0,-1 0 16,-17 0-16,-18 0 15,89-17-15,-124 17 16,17 0-16,-35 0 16,1 0-16,-19 0 0,-34 0 31,-19 0-16,19 0-15,-18 0 0,17 0 16</inkml:trace>
  <inkml:trace contextRef="#ctx0" brushRef="#br0" timeOffset="59975.7">15681 7867 0,'0'0'0,"0"-53"16,0 35-16,0 1 15,0-1-15,0 0 16,0 36 15,0 0-31,0-1 16,0 1-16,0 17 15,-18 1-15,18-1 0,-17 0 16,17 0-16,-18 1 0,0-1 16,1-17-16,17-1 15,-18 1-15,18 0 0,-18-18 16,18-18-1,0 0 1,18 1-16,-18-19 0,18 1 16,-1-18-16,1 0 0,0 0 15,-1-17-15,1 17 16,17 0-16,-17 0 0,0 0 16,-1 18-16,1 0 15,-1 17-15,1 18 0,0 0 16,17 18-1,0 17-15,-17 0 0,0 0 16,-1 18-16,1 0 0,-18-18 16,17 18-16,1-17 15,0 52-15,-18-71 16,17 19-16,-17-19 0,0 1 16</inkml:trace>
  <inkml:trace contextRef="#ctx0" brushRef="#br0" timeOffset="60157.03">15804 7849 0,'0'0'0,"-52"-17"15,52-1-15,17 0 32,18 18-32,-17 0 0,17 0 15,18 0-15,0 0 0,0 0 16,0 0-16,0 0 15,0 0-15,0 0 0,0 0 16,-18 0-16</inkml:trace>
  <inkml:trace contextRef="#ctx0" brushRef="#br0" timeOffset="60629.6">16633 7497 0,'0'-18'31,"-17"18"-31,17 18 0,0-1 16,-18 1-16,18 17 0,0 0 15,0 1-15,0 17 16,0 35-16,0-35 16,0 0-16,0-1 0,0 1 15,0-17-15,18 17 16,-18 17-1,0-52-15,0-1 0,0 1 16,17 0-16,-17-36 16,-17 0-1,17 1-15,-18-18 16,18 17-16,-17-17 0,17-18 16,0 17-16,0 1 15,0-18-15,17 18 0,1 0 16,-1 17-16,19 0 0,-1 1 15,0-1-15,1 18 16,-1 0-16,-18 0 0,19 18 16,-19-1-16,1-17 15,-18 18-15,0 0 0,-18-1 16,1 1-16,-1 17 0,-17-35 16,0 18-16,-1-1 15,1-17-15,0 0 0,17 0 16,-17 0-16,17 0 15</inkml:trace>
  <inkml:trace contextRef="#ctx0" brushRef="#br0" timeOffset="61115.59">17039 7408 0,'0'0'0,"18"-17"15,-1 17 1,-17 17-16,0 1 15,0 0-15,0 17 0,0 18 16,0 0-16,0 0 0,0 0 16,0-1-16,-17 1 15,17 18-15,-18-18 0,18 0 16,0 17-16,0-17 16,0-17-16,0 16 0,0-16 15,0-1-15,0-17 0,0-1 16,18 1-16,-18-36 31,0 1-15,0-19-16,0 1 0,0 0 15,17-71 1,1 53-16,0 18 0,-1-18 16,19 18-16,-19-1 0,19 19 15,-1-1-15,-18 18 16,19 0-16,-19 0 0,1 18 15,0-1-15,-18 1 0,0 17 16,0-17-16,-18 17 16,0-17-16,1 17 0,-19-17 15,1 17-15,0-17 16,0-1-16,-1 1 0,1 0 16,0-18-16,17 0 0,1 0 15</inkml:trace>
  <inkml:trace contextRef="#ctx0" brushRef="#br0" timeOffset="61433.58">18027 7885 0,'0'0'0,"-18"17"0,-17-17 15,17 0-15,-17 0 0,17 18 16,-34-18 0,34 0-16,0 0 15,18 17-15,18-17 16,0 0-16,-1 0 15,36 18-15,-18-18 16,1 0-16,-1 0 0,18 0 16,-18 0-16,0 0 15,1 0-15</inkml:trace>
  <inkml:trace contextRef="#ctx0" brushRef="#br0" timeOffset="63474.01">19385 8008 0,'0'0'15,"0"-18"-15,18 1 16,-18-1-16,0 0 0,0 1 15,0-1-15,0-17 16,0 17-16,0-17 0,0 0 16,-18-1-16,0 1 15,1 18-15,-1-19 0,1 19 16,-19-1-16,19 0 0,-19 18 16,19 0-16,-19 18 15,19 17-15,-18-17 0,17 35 16,18-18-16,-18 0 0,18 18 15,18-17-15,0-1 16,-1 0-16,18 0 0,-17-17 16,35 0-16,-18-18 15,1 0-15,-1 0 0,0 0 16,0-18-16,-17-17 0,17 17 16,-35-17-16,18-18 15,0 18-15,-18-18 0,0-18 16,0 18-16,0-17 15,0-1-15,0 1 0,-18 17 16,18 0-16,0 17 16,0 19-16,-18 17 0,18 35 15,0 0-15,0 1 16,0 17-16,0 17 16,18-17-16,-18 18 0,18-1 15,-1-17-15,19 0 0,-1-18 16,-18 18-16,36-18 15,-17-17-15,17 0 0,-1-1 16,-16 1-16,17-18 16,-18 0-16,18-18 0,-36 18 15,19-17-15,-19-1 0,-17 0 16,0-17-16,0 18 16,0-19-16,0 1 0,-17 0 15,-1-1-15,0 19 16,1-18-16,-1 17 0,1 0 15,-1 18-15,0 0 0,1 0 16,-1 18-16,18 17 16,-18-17-16,18 17 0,0 0 15,0 1-15,0-1 16,0 0-16,18-17 0,0 17 16,-1-17-16,19-1 0,-19 1 15,18-18-15,1 0 16,-19 0-16,19 0 15,-1-18-15,-17 1 0,17-1 16,-17-17-16,-1 17 0,1-35 16,-1 18-16,-17 0 0,0-1 15,0 1-15,0 0 16,-35-18 0,18 53-16,-1 18 15,18-1-15,0 19 0,0-1 16,0 0-16,0 0 0,18 1 15,-1-1-15,18 0 16,-17-17-16,0 17 0,17-17 16,0-18-16,1 17 15,-1-17-15,0 0 0,-17-17 16,52-19 0,-34 1-16,-19 0 0,1 0 15,-1-18-15,1 0 0,0-18 16,-18 1-16,0-18 0,0 17 15,-18 0-15,18 18 16,-18 1-16,1-1 0,-1 35 16,1 18-16,-1 18 15,18 17-15,-18 0 16,18 18-16,0 18 16,0-18-16,0 17 0,0 1 15,0-18-15,0 0 0,18-1 16,-18-16-16,0-1 15,0 0-15,0-17 0,0 0 16,-18-18-16,1 0 16,-1-18-1,0 18-15,18-18 0,-17 1 16,17-1 0,0 0-16,17 1 0,1 17 15,0-18-15,17 18 0,0-18 16,0 18-16,1-17 15,-1 17-15,0 0 0,1-18 16,17 18-16,-36 0 16,18 0-16,1-17 0,-19 17 15,1 0-15,0 0 0,-1-18 16,-34 18 0,-1 18-16,0-1 15,1 1-15,-1-1 16,0 1-16,1 0 0,17-1 15,0 19-15,0-19 16,0 1-16,0 0 0,17-1 16,1-17-16,0 18 0,-1-18 15,1 0-15,17-18 16,-17 1-16,0 17 0,-1-18 16,1 0-16,-1 1 0,1-19 15,0 19-15,-1 17 16,-17-18-16,18 0 0,0 18 31,-1 18-31,-17 0 16,18-18-16,0 17 0,-1 1 15,1 0-15,-1-1 16,1 1-16,17 0 0,-17-1 16,17-17-16,1 0 15</inkml:trace>
  <inkml:trace contextRef="#ctx0" brushRef="#br0" timeOffset="63618.02">21713 7849 0,'-17'0'31,"-1"0"-15</inkml:trace>
  <inkml:trace contextRef="#ctx0" brushRef="#br0" timeOffset="63947.03">22172 7567 0,'0'0'0,"0"-18"0,0 1 16,0-1-16,0 1 0,-18-1 16,18 0-16,-17 18 15,-1 0-15,-17 0 0,17 0 16,-17 36-16,17-19 16,-17 18-16,17 1 0,1 17 15,-1-18-15,0 18 0,18-18 16,0 18-16,0-18 15,18-17-15,0 17 0,-1-17 16,19-1-16,-1-17 16,0 0-16,1 0 0,-1 0 15,35-17 1,-34-1-16</inkml:trace>
  <inkml:trace contextRef="#ctx0" brushRef="#br0" timeOffset="64359.89">22613 7585 0,'0'-18'32,"-18"0"-1,1 18-16,-1 0 1,0 0 0,1 18-16,-1 0 15,18-1 1,0 1-16,18 0 16,-18-1-16,17 1 15,1 0-15,0-1 16,-1 1-16,1-1 0,-18 1 15,18-18-15,-18 18 16,0-1-16,0 1 16,-18 0-16,0-1 15,1-17-15,-1 18 0,-17-18 16,17 0-16,1 18 0,-1-18 16,0 0-16,18-18 15,0 0-15</inkml:trace>
  <inkml:trace contextRef="#ctx0" brushRef="#br0" timeOffset="64727.05">22825 7549 0,'17'-17'0,"-34"34"0,52-34 16,-17 17-1,-1 0-15,-17 17 16,18 1-16,-18 0 15,0-1-15,0 19 0,0-1 16,0 0-16,0-17 16,0 17-16,0 0 0,0 1 15,0-19-15,18 1 0,-18 0 16,0-1-16,0 1 16,17-18-16,1-18 15,-18 1-15,17 17 16,1-36-16,0 19 15,17-19-15,0 1 0,1 0 16,-1 0-16,-18-18 16,19 17-16,-1-17 0,0 18 15,-17 0-15,0 17 16,-18 1-16,0-1 0,-18 18 16,0 0-1</inkml:trace>
  <inkml:trace contextRef="#ctx0" brushRef="#br0" timeOffset="65928.81">25382 7990 0,'0'0'15,"-17"0"1,-1 0-16,18-17 0,-18 17 16,36-18 15,0 18-31,-1 0 16,1 0-16,17-18 0,18 18 15,0 0-15,18-17 0,-1 17 16,18-18-16,1 18 15,-1-17-15,-18 17 0,1 0 16,-1-18-16,1 18 16,-18-18-16,-18 18 0,0 0 15</inkml:trace>
  <inkml:trace contextRef="#ctx0" brushRef="#br0" timeOffset="67177.64">27182 7338 0,'0'0'0,"17"-36"16,1 19-16,-1 17 0,1-18 16,-18 1-16,18-1 15,-1 0-15,-17 1 0,18-1 16,-18 0-1,-18 18 1,18 18-16,-17 0 0,-1-1 16,0 19-16,-17 16 15,18 1-15,-1 0 0,-17 0 16,35 18-16,-18-18 0,18 0 16,18 0-16,-1-18 15,1 0-15,17 0 0,0 1 16,1-19-16,-1-17 0,0 0 15,18 0-15,-18 0 16,1-17-16,-1 17 0,0-36 16,-17 19-16,17-19 15</inkml:trace>
  <inkml:trace contextRef="#ctx0" brushRef="#br0" timeOffset="70014.77">27799 7479 0,'0'0'16,"18"-18"-1,-18 1-15,-18 34 32,0 1-17,18 0-15,-17-1 0,-1 1 16,18 17-16,-18 0 16,18-17-16,0 17 0,0-17 15,0 17-15,0-17 0,18-1 16,0 1-16,17-18 15,-17 0-15,-1 0 16,18 0-16,-17-18 16,0 18-16,17-17 0,-17-18 15,-1-1 1,1 1-16,0 17 0,-18 1 16,0-1-16,17 0 0,-17 36 31,0 0-16,18-1-15,-18 1 0,0 0 16,17-1-16,1-17 16,0 18-16,-1-18 0,1 0 15,17 0-15,-17 0 16,17 0-16,-17-18 0,17 1 16,-17-1-16,17 0 0,-17-17 15,-1 0-15,1 0 16,0-1-16,-18 19 0,17-19 15,-17 1-15,0 0 16,0 17-16,-17 0 0,-1 18 16,0 0-1,18 18-15,-17 17 16,17 1-16,0-1 16,0-17-16,17-1 15,1 1-15,-18 0 0,18-1 16,-1 1-16,1-1 15,0-17-15,-1 0 0,1 18 16,-1-18-16,1 0 0,0 0 16,-1 0-1,-17 18 17,0-1-17,0 1-15,0 0 0,0-1 16,0 1-16,0 0 15,0-1-15,18 1 16,0-1-16,-1-17 16,1 0-16,-18 18 15,35-18-15,-17 0 0,-1 0 16,1 0-16,0-18 16,-1 18-16,1-17 15,0 17-15,-18-18 16,0 1-1,-18-1 1,0 18-16,1 0 16,-1 0-16,0 0 15,1 18-15,-1-18 0,1 17 16,-1 1 0,0-1-16,1 1 15,17 0-15,-18-18 0,18 17 16,0 1-16,0 0 15,18-18-15,-18 17 0,17-17 16,1 18-16,17-18 16,-17 0-16,17 0 0,0 0 15,1 0-15,-1 0 0,0-18 16,0 1-16,1 17 16,-1-18-16,0 0 0,-17 1 15,0-19-15,-1 1 16,1 0-16,0 0 0,-1-1 15,-17-17-15,0 18 16,0 0-16,0 0 0,-17-1 16,-19-17-1,36 36-15,-17 17 0,-1 0 16,0 0-16,1 0 16,-1 17-16,0 1 0,18 0 15,-17-1-15,-1 19 16,18-19-16,-18 1 0,18 17 15,-17-17-15,17-1 16,0 1-16,0 0 0,17-1 16,-17 1-16,18 0 0,0-1 15,-1-17 1,1 18-16,0-18 16,-1 0-1,1 0-15,0 0 16,-1-18-1,1 18 1,0 0-16,-18-17 16,17 17-16,1 0 15,-1 0-15,1 0 16,0 0 15,-1 0-31,1 0 16,0 0-16,-1 17 15,1-17-15,0 0 16,-36 0 15,0 0-15,1 18-16,-1-18 16,0 18-16,1-18 0,17 17 15,-18-17-15,0 18 0,1-1 16,-1 1-1,18 0-15,0-1 0,0 1 16,0 0 0,18-18-16,-18 17 0,17-17 15,19 18-15,-19-18 0,19 0 16,-1 0-16,0 0 16,0 0-16,1-18 0,17 18 15,-18-17-15,0-1 0,0 0 16,1 1-16,-19-1 15,1-17-15,0 0 0,-1-1 16,-17 1-16,18 0 16,-18-1-16,0 19 0,0-18 15,-18 17-15,1 0 0,-1 18 16,0 0 0,1 18-16,-1 0 15,18 17-15,-18-18 16,18 19-16,0-19 0,0 19 15,0-19-15,0 1 0,18 17 16,-18-17-16,18-18 16,-1 17-16,1-17 0,0 18 15,-1-18-15,1 0 16,0-18-16,-1 18 0,19-17 16,-19-1-16,1 18 0,-1-17 15,-17-1-15,18-17 16,-18 17-16,0 0 0,18-17 15,-18 17-15,0 1 16,0-1-16,0 1 0,0-1 16,-18 0-16,18 1 15,-18 17-15,18-18 16,-17 18 0,17 18 46,17-18-15,-17-18 62,0 36-62,18-18-31,-18 17-1,18 1-15,-18 0 0,0-1 16,17 1 0,-17-1-16,0 1 0,0 17 15,18-35-15,-18 18 0,0 0 16,18-18-16,-18 17 16,17-17-16,1 0 15,0-17-15,-1-1 16,-17 0-1,18 1-15,-1-1 0,1 0 16,0 1-16,-18-18 16,17 17-16,1 0 0,0 1 15,-1-1-15,1 36 32,-18-1-32,0 1 0,0 0 15,0-1-15,0 18 16,0-17-16,0 0 0,0 17 15,18-17-15,-18-1 0,17-17 16,1 18-16,-1-18 16,1 0-16,0-18 15,-1 1-15,1-1 16,-18 0-16,18-17 0,-18 0 16,17 0-16,-17-18 0,0 0 15,0 0-15,0 17 16,0-16-16,0 16 15,0 1-15,0 0 0,0 17 16,-17 18-16,17 35 16,-18-17-16,18 17 15,0 18-15,0-18 16,18 18-16,-18 0 0,17 0 16,1 0-16,0 0 15,-1-18-15,1 1 0,0-1 16,-1-17-16,-17-1 0,18-17 15</inkml:trace>
  <inkml:trace contextRef="#ctx0" brushRef="#br0" timeOffset="70208.17">30180 7426 0,'0'0'0,"-18"-18"0,36 18 16,0 0-1,-1 0-15,19 0 0,17 0 16,0 18-16,-1-18 0,1 18 16,18-18-16,-18 0 15,53 17-15,-71-17 16,0 18-16,-17-18 0</inkml:trace>
  <inkml:trace contextRef="#ctx0" brushRef="#br0" timeOffset="75916.16">7250 11112 0,'-18'0'15,"36"0"-15,-54 0 0,19 0 16,-19 18-16,36 0 0,-35 17 16,-18 0-16,18 1 15,-18 17-15,-18-1 0,-17 1 16,0 0-16,-18 0 15,0 18-15,-17-18 0,-18 17 16,0 18-16,0 1 0,-18-1 16,18 0-16,-18 0 15,0 0-15,18 1 0,-18-1 16,18-18-16,0 1 16,0-18-16,18 17 0,17-34 15,18 17-15,-1-36 16,19 18-16,34-17 0,-16 0 15,34-1-15,-17-17 0,35 18 16</inkml:trace>
  <inkml:trace contextRef="#ctx0" brushRef="#br0" timeOffset="77139.92">2963 13494 0,'-17'-18'16,"17"0"0,17 18-1,-17-17-15,18 17 0,-18-18 16,0 1-16,18-1 16,-18 0-16,0 1 15,0-1-15,0 0 0,0 1 16,-18 17-16,0 0 15,1 0-15,-1 17 16,0 1-16,1 0 16,-1 17-16,0 0 0,1 18 15,17 0-15,-18-18 16,18 18-16,18 0 0,-1-18 16,1 1-16,0-1 0,17-17 15,0-1-15,1-17 16,17 0-16,-18-17 0,0-1 15,0 0-15,1-17 0,-1 17 16,-17-35-16,-18 18 16,0 0-16,0-18 0,-18 0 15,0 18-15,1 0 16,-19-18-16,1 17 0,0 19 16,0-1-16,17 0 15,-17 1-15,17 17 0,0 0 16,18 17-16,0 1 15,0 0-15</inkml:trace>
  <inkml:trace contextRef="#ctx0" brushRef="#br0" timeOffset="77397.03">3528 12982 0,'0'0'0,"0"-17"0,0-19 0,0 19 15,0-1-15,-18 0 16,18 36 0,0 0-1,0-1-15,0 19 0,18-1 16,-1 71 0,1-53-16,-18 0 0,18 17 15,-18-17-15,0 18 0,17-19 16,-17 1-16,0 0 15,18-17-15,-18-1 0,0 0 16</inkml:trace>
  <inkml:trace contextRef="#ctx0" brushRef="#br0" timeOffset="77860.13">3986 13494 0,'0'0'0,"18"-36"0,0 19 16,-18-1-16,0 1 15,0-1-15,0 0 16,-18 18-16,0 0 16,1 18-16,-1 0 15,18-1-15,-18 1 0,1 17 16,17 0-16,-18-17 16,18 17-16,0 1 0,0-19 15,0 1-15,18-1 16,-1 1-16,1-18 15,0-18-15,-1 18 0,1-35 16,0 18-16,-1-19 16,-17-17-16,18 0 0,-18 1 15,0-19-15,0 0 0,0 1 16,-18-1-16,1 1 16,-19-1-16,19 18 0,-1 0 15,0 0-15,1 36 16,17-1-16,-18 18 0,18 18 15,0 17-15,0 0 16,0 36-16,0-18 0,18 35 16,-18 0-16,17 0 0,-17 1 15,18 16-15,-18-16 16,18-19-16,-1 18 0,-17-35 16,18 18-16,0-18 0,17-18 15,-17 0-15</inkml:trace>
  <inkml:trace contextRef="#ctx0" brushRef="#br0" timeOffset="78359.7">6544 12012 0,'0'0'0,"-18"-18"0,18-17 16,0 0-16,0 17 15,18 1-15,-18-1 0,0 0 16,18 18-16,-1-17 16,1 17-16,0 17 15,-1 1-15,1 35 16,-1-18-16,1 36 15,0-1-15,17 1 0,-17 17 16,-1 0-16,1 0 16,0 1-16,-1-19 0,19 18 15,-19-17-15,18-18 0,-17 17 16,17-34-16,-17 17 16,0-18-16,-1-18 0,1 1 15,0 0-15</inkml:trace>
  <inkml:trace contextRef="#ctx0" brushRef="#br0" timeOffset="79126.73">6738 13635 0,'0'0'0,"-18"-35"15,1-1-15,17 19 0,-18-1 16,18 0-16,-18 1 0,1 34 31,17 19-15,0-1-16,0 0 0,0 18 15,-18 0-15,18 0 16,-17 0-16,-1 0 0,18-18 16,-18 18-16,1-18 15,-1-17-15,18 0 0,-18-1 16,1-17-16,17-17 16,0-19-1,0 1-15,0 0 0,0-18 16,0 0-16,0-18 15,17 18-15,-17 0 0,18 1 16,-18 16-16,18 19 0,-1-1 16,1 18-16,0 0 15,-18 18-15,17-1 0,18 19 16,-17-19-16,0 36 0,17-18 16,0 1-16,1-19 15,-19 19-15,19-19 0,-1 1 16,0 0-16,-17-18 15,17 0-15,-17-18 0,-1 0 16,1 1-16,0-1 0,-1-17 16,-17-1-16,0-17 15,0 1-15,0-1 0,0 0 16,0 0-16,-17 18 16,17-18-16,-18 17 0,18 19 15,18 34 1</inkml:trace>
  <inkml:trace contextRef="#ctx0" brushRef="#br0" timeOffset="79514.44">7532 13547 0,'0'0'0,"35"0"15,-35 17-15,0 1 16,-18 0-1,18-1-15,0 1 16,0-1-16,18-17 16,0 0-16,-1 0 15,1 0-15,0 0 16,17-17-16,-17-1 0,-1 1 16,1-1-16,-1 0 0,-17-17 15,0 0-15,-17-1 16,-1 19-16,1-18 0,-19 17 15,19 0-15,-19 1 16,-17 17-16,18 17 0,0 1 16,-18 52-1,35-34-15,1-1 0,17 18 16,0-18-16,17 0 0,-17 1 16,18-1-16,17 0 0,-17-17 15,17 0-15,0-1 16,1-17-16,-1 0 0,18-17 15,-18-1-15</inkml:trace>
  <inkml:trace contextRef="#ctx0" brushRef="#br0" timeOffset="79990.07">7937 13600 0,'0'0'0,"53"-53"16,-35 17-16,0 19 0,-18-1 0,0 0 16,0 36-1,-18 0 1,18 17-16,-18-17 15,18-1-15,0 19 16,0 16 0,0-34-16,0 17 0,0-17 15,18 0-15,0-18 16,-1-18 0,1 0-16,17 18 0,-17-17 15,0-19-15,17 19 0,-18-1 16,1 1-16,0-1 15,-1 18-15,1 18 16,-18 17 0,0-18-16,0 1 15,0 17-15,18-17 0,-18 0 16,17-1-16,1 1 16,35 17-16,-18-35 15,-17 0-15,17-17 0,0-1 16,1 0-16,-1-17 15,0 0-15,-17-1 0,17 1 16,-17-18-16,-1 0 16,-17-17-16,0 17 0,0-18 15,0 1-15,-17 17 0,-19 0 16,1 18-16,0-1 16,0 36-16,-18 0 0,0 0 15,0 18-15,18 0 16</inkml:trace>
  <inkml:trace contextRef="#ctx0" brushRef="#br0" timeOffset="86055.28">9895 9560 0,'-17'0'0,"34"0"0,-34 18 16,17 0 0,0-1-16,17-17 15,1 0-15,0 0 16,17 0-16,-17-17 15,17 17-15,0-18 0,0 18 16,-17 0-16,17 18 16,-17-18-16,0 35 0,-18-18 15,0 19-15,0 17 0,-18-18 16,-17 18-16,-1 0 16,1-18-16,0 18 0,0-18 15,-18 1-15,17-19 0,1 18 16,0-17-16,17-18 15,1 0-15,-1 0 0,0 0 16,18-18-16,0 1 16,18-1-16,-18 1 0,18-1 15,-1-17-15,1 17 0,17 0 16,-17 1-16,-1 17 16,19 0-16,-19 0 0,19 17 15,17 19 1,-18-19-16,18 19 0,-18-1 15,18 0-15,0 0 16,17 1-16,1-19 0,-1 19 16,1-19-16,17-17 0,0 18 15</inkml:trace>
  <inkml:trace contextRef="#ctx0" brushRef="#br0" timeOffset="86434.43">12735 9931 0,'0'0'0,"-88"0"0,0-18 0,17 18 16,-17-18-16,18 18 15,-1-17-15,18 17 0,0 0 16,18-18-16,0 18 0,17 0 16,36 0-1,-1 0-15,19 0 0,16 0 16,1 0-16,18 0 0,17 0 15,0 0-15,1-18 16,16 18-16,-16 0 0,16 0 16,1 0-16,0 0 15,0 0-15</inkml:trace>
  <inkml:trace contextRef="#ctx0" brushRef="#br0" timeOffset="87093.09">15593 9578 0,'0'0'0,"-53"-18"15,35 1-15,18-1 0,-17 18 16,17-18-16,-18 18 16,18 18 15,18 0-31,-18-1 0,0 19 15,0-1-15,0 0 16,0 18-16,0-18 0,0 1 16,0-1-16,0 0 0,0-17 15,0 17-15,0-17 16,-18-36 0,18-17-1,0-1-15,0 1 16,0 0-16,0-18 0,0 0 15,0-17-15,0 17 16,0 0-16,18-18 0,-18 18 16,17 0-16,-17 18 0,18 0 15,-1-1-15,1 19 16,0-1-16,-1 18 0,1-17 16,0 17-16,-1 0 15,19 35-15,-36-18 16,17 1-16,-17 17 0,-17-17 15,-1 17-15,0 1 16,-17-1-16,0-17 0,-1 17 16,1-18-16,0 1 15,0 0-15,17-1 0,0 1 16,1 0-16,-1-18 0</inkml:trace>
  <inkml:trace contextRef="#ctx0" brushRef="#br0" timeOffset="87484.62">16016 9543 0,'18'-18'15,"-1"18"1,1 18-1,0-18-15,-1 17 16,1 1-16,0 0 0,-1 17 16,1-18-16,-1 19 15,1-19-15,0 19 0,-18-19 16,0 1-16,0 17 16,0-17-16,-18-1 15,0-17-15,1 0 0,-1 0 16,1-17-16,17-1 15,-18 1-15,18-19 0,-18 1 16,18 0-16,18-1 16,0 1-16,-18 0 0,35 17 15,-18-17-15,1 17 0,0 18 16,17-17-16,-17 17 16,-1 0-16,1 0 0,0 0 15,17 17-15</inkml:trace>
  <inkml:trace contextRef="#ctx0" brushRef="#br0" timeOffset="87921.89">16686 9631 0,'0'0'0,"-17"17"16,-1-17-16,0 18 0,1-18 15,17 18-15,-18-1 16,1-17-16,17 18 0,0 0 15,0-1 1,17-17-16,1 0 16,-1 0-16,19-17 0,-19 17 15,1-18-15,0 18 16,-1-18-16,1 1 0,0-1 16,-1 0-16,-17 1 15,0-1-15,0 1 0,0-1 16,0 0-16,-17 1 0,-1 17 15,0 0-15,1 0 16,-1 0-16,0 17 0,1 1 16,17 17-16,-18-17 15,0 17-15,18 0 0,0 1 16,0-19-16,0 19 0,18-1 16,0-18-16,-1 19 15,1-19-15,17 1 0,1 0 16,-19-18-16,18 0 15,1 0-15,-1 0 0,0 0 16,-17 0-16,17-18 0,1 18 16,-19-18-16</inkml:trace>
  <inkml:trace contextRef="#ctx0" brushRef="#br0" timeOffset="88789.87">17709 9560 0,'0'-17'0,"-17"-1"16,-1 18-1,1 0 1,17 18-16,-18-1 0,18 1 16,0 0-16,-18 17 15,18 35-15,-17-34 16,17-1-16,0-17 0,0 17 15,0-18-15,0 1 16,0 0-16,17-1 16,-17-34-1,0-1-15,0 0 16,0-34-16,0-1 16,0 17-16,18-17 15,-18 1-15,0-1 0,18 0 16,-18 17-16,17-16 15,1 16-15,-1 1 0,1 0 16,17 17-16,-17 18 0,17 0 16,-17 0-16,17 0 15,18 35-15,-18 1 16,1-1-16,-19 0 16,1 0-16,0 18 0,-1 0 15,1-17-15,-18 16 0,17 1 16,-17 0-16,0-17 15,0-1-15,0 0 0,0-17 16,0 17-16</inkml:trace>
  <inkml:trace contextRef="#ctx0" brushRef="#br0" timeOffset="88977.08">17798 9790 0,'0'0'0,"-18"0"15,36-18 17,-1 18-32,19 0 0,-19-18 15,18 18-15,1 0 0,-1-17 16,0 17-16,1 0 16,34-18-16,-52 18 15</inkml:trace>
  <inkml:trace contextRef="#ctx0" brushRef="#br0" timeOffset="89465.23">18344 9454 0,'0'0'15,"0"-35"-15,18 18 0,-18-1 16,0 0-16,0 1 16,18 17-16,-18 17 15,0 1 1,0 17-16,0-17 15,-18 17-15,18 18 0,0 0 16,0-18-16,0 18 0,0 18 16,0-18-16,0-1 0,18 1 15,-18 0-15,17-17 16,-17-1-16,0 0 0,0-17 16,18-1-16,-18 1 15,0 0-15,0-36 16,0 0-1,-18-17-15,18 18 16,-17-19-16,17 1 0,0-18 16,0 18-16,0-1 15,0 1-15,17 0 0,1 0 16,17 17-16,1 0 0,-19 1 16,18 17-16,1 0 15,-1 0-15,-17 0 0,-1 17 16,1 1-16,0-18 15,-18 35-15,0-17 0,-18 0 16,0-1-16,1 18 0,-19-17 16,1 0-16,0-1 15,17-17-15,-17 18 0,17-18 16,1 0-16,-1-18 0,18 1 16</inkml:trace>
  <inkml:trace contextRef="#ctx0" brushRef="#br0" timeOffset="89916.59">18785 9349 0,'0'0'0,"18"-53"15,0 53-15,-18-18 0,0 36 32,-18-1-32,18 19 15,0-19-15,0 19 16,0-1-16,0 18 0,0 0 15,0 0-15,0-1 0,0 1 16,0 0-16,0 0 16,0-18-16,0 1 0,0 17 15,0-18 1,18-17-16,-18-1 0,0-34 31,17-1-15,1-35-16,-18 18 15,18 17-15,17-17 0,-17 0 16,-1 17-16,18 0 16,1 18-16,-19-17 0,19 17 15,-19 0-15,19 17 16,-19-17-16,-17 18 0,0 0 16,0-1-16,0 1 0,-17-1 15,-1 1-15,-17 17 16,17-17-16,-17 0 0,-1-1 15,19-17-15,-18 18 16,17-18-16,0 0 0,1 0 16</inkml:trace>
  <inkml:trace contextRef="#ctx0" brushRef="#br0" timeOffset="90327.09">19879 9807 0,'0'0'0,"-71"18"16,36-18-16,18 0 15,-19-18-15,19 18 16,-1 0-16,36 0 31,-1 0-15,1 0-16,17 0 15,0 0-15,1 18 0,-19-18 16,36 0-16,-17 0 0,-1 0 16,0 0-16,-17 0 15,17 0-15,-17 0 0,-1 0 16,1-18-16</inkml:trace>
  <inkml:trace contextRef="#ctx0" brushRef="#br0" timeOffset="92085.75">21043 9701 0,'0'-17'15,"18"-1"-15,-18 0 16,0 1-1,0-1 1,0 36 47,-18-1-32,36-17 141,-1 0-32,1 0-108,-18 18 77,0 0 203,-18-18-265,36 0 78,-18-18-93,18 18 77,-1 0 16</inkml:trace>
  <inkml:trace contextRef="#ctx0" brushRef="#br0" timeOffset="92900.04">19509 9701 0,'-36'36'0,"19"-19"15,17 1 1,0 0-16,0-1 0,0 1 15,0-1-15,17 1 0,1-18 16,0 18-16,-1-18 16,1 17-16,17-17 0,0 0 15,-17 0-15,17 0 0,-17-17 16,0 17-16,-1 0 16,1-18-16,-18 0 15,0 1 1,0-1-16,-18 1 15,1 17-15,-1-18 16,0 18-16,1 0 16,-1 0-16,0 18 0,1-18 15,-1 17-15,1-17 16,-1 18-16,0-1 16,18 1 15,18-18-31,0 0 15,-1 0-15,1-18 16,-1 18-16</inkml:trace>
  <inkml:trace contextRef="#ctx0" brushRef="#br0" timeOffset="93260.69">20373 9543 0,'0'0'0,"0"-18"16,0 0-16,-18 18 15,18-17-15,-17 17 0,-1 0 16,0-18 0,1 18-16,-1 18 15,0-18-15,1 35 0,-1-17 16,18 17-16,-17 0 15,-1 18-15,0 0 0,18-18 16,0 18-16,0 0 0,0-18 16,18 1-16,17-1 15,0-17-15,1-1 0,17-17 16,0 0-16,17 0 0,-17 0 16,0-17-16,17-1 15,-34 0-15,17-17 0,-18 17 16,-17-17-16,-1 17 15,1 1-15</inkml:trace>
  <inkml:trace contextRef="#ctx0" brushRef="#br0" timeOffset="93680.92">21237 9578 0,'0'0'0,"35"-35"15,-17 17-15,0 0 0,-1 1 16,-17-1-16,18 0 16,-18 1-16,0-1 0,-18 1 15,1 17-15,-1 0 16,-17 0-16,17 0 16,-17 0-16,17 17 0,-17 1 15,17-1-15,1 1 16,-1 0-16,18-1 0,0 1 15,18 0-15,-18-1 0,17 19 16,1-19-16,17 1 16,1-1-16,-1 19 0,0-19 15,0 1-15,1 0 16,-1-1-16,0 19 16,1-19-16,-36 1 0,17-1 0,-17 1 15,-17 0-15,-1-1 16,0 1-16,-17 0 0,0-18 15,-1 17-15,-17-17 16,18 0-16,18 0 0,-19 0 16,19 0-16,-1-17 0,18-1 15</inkml:trace>
  <inkml:trace contextRef="#ctx0" brushRef="#br0" timeOffset="94034.64">21784 9613 0,'0'0'0,"35"-35"16,-17 35-16,-18-18 16,0 36 15,18 0-31,-18-1 0,0 1 16,17 17-16,-17 0 15,0 36 1,18-36-16,-18 0 0,17-17 15,-17 17-15,18-17 0,0 0 16,-1-18-16,1 0 16,0 0-16,17-18 15,-17 0-15,-1 1 0,19-19 16,-19 1-16,18-18 0,-17 18 16,17-18-16,-17 0 15,0 0-15,-1 18 0,1 0 16,0-1-16,-18 1 15,17 35-15,-17-17 0,18 17 16</inkml:trace>
  <inkml:trace contextRef="#ctx0" brushRef="#br0" timeOffset="94425.41">23301 9648 0,'0'0'0,"-18"0"16,1 0-16,-1 0 0,0 0 15,1 0-15,-1 0 16,0 0-16,1 0 0,-1 0 15,1 0-15,-1 0 0,18 18 32,18-18-32,-1 0 15,18 0-15,1 0 16,-1 0-16,18 0 0,0-18 16,17 18-16,1 0 15,-18-17-15,17 17 0,1 0 16,0-18-16,-19 18 0,1 0 15,0-17-15,-17 17 16,-1 0-16,0-18 0,-17 18 16,-1 0-16,1 0 0</inkml:trace>
  <inkml:trace contextRef="#ctx0" brushRef="#br0" timeOffset="97898.92">25347 9560 0,'0'-17'63,"0"-1"-47,0 0-1,0 1-15,0-1 0,-18 0 16,18 1-1,-17-1-15,-1 18 16,1 0-16,-1 0 0,0 18 16,1-1-16,-1 1 15,0 0-15,1-1 0,-1 19 16,0-19-16,18 19 16,-17-1-16,17 0 0,0-17 15,17 17-15,1-17 0,0-1 16,-1 1-16,19-18 15,-1 0-15,0 0 0,-17-18 16,17 1-16,0-19 0,-17 19 16,0-19-16,-1 1 15,1 18-15,-18-19 0,0 1 16,-18 0-16,1 17 16,-1 0-16,0 1 0,-17-1 15,0 18-15,17 0 0,-17 0 16,17 18-16,-17-1 15,17 1-15,1 0 0</inkml:trace>
  <inkml:trace contextRef="#ctx0" brushRef="#br0" timeOffset="98170.04">25665 9155 0,'0'0'0,"0"-36"0,0 19 16,0-19-16,0 19 0,0-1 15,-18 36 1,18-1-16,0 1 16,-18 17-16,18 18 0,0-18 15,-17 18-15,17 0 16,-18 71-16,18-71 15,-18 0-15,18-18 16,0 18-16,0-18 0,0 0 16,0-17-16</inkml:trace>
  <inkml:trace contextRef="#ctx0" brushRef="#br0" timeOffset="98594.95">26141 9543 0,'0'0'0,"0"-18"0,0 0 16,-18 18-16,1 0 16,-1 0-16,-17 0 15,17 18-15,0-18 0,1 18 16,-1-1-16,0 1 0,1 17 16,17-17-16,0 17 15,0 0-15,17-17 16,1-18-16,0 0 15,-1 0-15,1-18 0,0 1 16,-1-1-16,1-17 0,0 0 16,-1-1-16,1-17 15,-1 0-15,-17 1 0,18-19 16,-18 18-16,0-18 16,-18 19-16,1 16 0,17 1 15,-18 0-15,1 35 0,-1 0 16,0 0-16,18 35 15,0 0-15,0 18 0,0 0 16,18 0-16,0 18 0,17-1 16,-18 1-16,19-1 15,-1-17-15,0 18 0,18-18 16,-18-18-16,1 18 16,17-18-16,-18-17 0</inkml:trace>
  <inkml:trace contextRef="#ctx0" brushRef="#br0" timeOffset="104355.38">23742 6985 0,'-18'-18'31,"1"1"-16,17-1 79,17 18-31,1 0-63,17-18 15,0 1 1,36-18-16,-18 17 16,0 0-16,17 1 15,1-19-15,0 19 0,17-19 16,-18 1-16,18 17 0,-17-17 15,0 0-15,-1 0 16,-17-1-16,0 19 0,0-19 16,-18 19-16,0-18 15,1 17-15,-19 0 0,1 1 16,0-1-16,-18 0 16,17 18-16,-17-17 15</inkml:trace>
  <inkml:trace contextRef="#ctx0" brushRef="#br0" timeOffset="105316.03">26952 5221 0,'0'0'0,"0"-35"15,0 17-15,-17 1 16,17-1-16,-18 0 0,0 18 31,1 0-31,-1 18 16,0-18-16,1 18 0,17-1 15,-18 1-15,18-1 16,0 1-16,18 0 0,-18-1 16,35 19-16,0-19 15,1 1-15,-1 17 0,18-17 16,0-1-16,0 1 0,0 0 15,-18-1-15,18 1 16,-18 0-16,-17 17 0,17-17 16,-17-1-16,-1 1 0,1 0 15,-18-1-15,0 1 16,0-1-16,0 1 0,-18 0 16,1-18-16,-19 17 15,19 1-15,-19-18 0,1 18 16,0-18-16,0 0 15,-1 0-15,19-18 0,-1 18 16,-17-53-16,35 35 16,0-17-16,17 0 15,1 17-15,-18-17 0,18 0 16,-1-1-16,1 19 0,-18-19 16,18 19-16,-18-18 15,0 17-15,0 0 0,0 1 16,-18-1-16,0 0 15,1 18-15,-1-17 0,0 17 16,-17-18-16,0 18 16,-1 0-16,19 0 0,-1 18 15,1-18-15,-1 17 0</inkml:trace>
  <inkml:trace contextRef="#ctx0" brushRef="#br0" timeOffset="105735.65">27658 5115 0,'0'0'0,"35"-53"16,-17 36-16,-1-1 16,1 0-16,-18 1 15,-18 34 1,1 19-1,-1-19-15,18 19 0,-18-1 16,18 0-16,0 0 16,0 1-16,0-1 0,0-17 15,18 17-15,0-17 16,-1-18-16,19 0 0,-19 0 16,19 0-16,-19 0 0,18-18 15,1-17-15,-19 17 16,1-17-16,0 17 0,-18-35 15,0 18-15,0 0 16,-18-1-16,0-17 0,-17 18 16,0 0-16,0 17 0,-1 1 15,-17-1-15,18 0 16,0 18-16,-1 18 0,1-18 16,0 18-16,17 17 0,18-17 15,0-1-15</inkml:trace>
  <inkml:trace contextRef="#ctx0" brushRef="#br0" timeOffset="106034.87">28681 4780 0,'0'0'0,"17"-35"0,1 0 15,0 17-15,-18 0 16,0 1-16,0 34 31,0 1-31,-18 17 16,0 0-16,1 18 0,-1 0 16,-17-17-16,17 34 15,-17-17-15,0-18 0,17 18 16,0-17-16,-17-1 15,18 0-15,17-17 0,-18-1 16</inkml:trace>
  <inkml:trace contextRef="#ctx0" brushRef="#br0" timeOffset="106181.92">28399 4710 0,'0'-18'16,"17"18"-1</inkml:trace>
  <inkml:trace contextRef="#ctx0" brushRef="#br0" timeOffset="106520.77">29228 5133 0,'0'35'0,"0"-17"16,0-1-1,0 1 1,0-36 47,0 1-48,-18 17-15,0 0 16,1 0-1,-1 0 1</inkml:trace>
  <inkml:trace contextRef="#ctx0" brushRef="#br0" timeOffset="110060.5">11606 13088 0,'18'0'15,"0"-18"1,-1 18-16,1 0 16,-18-17-16,18 17 15,-1 0 1,1 17 0,-1 1-16,-17 0 15,0 17-15,0-17 0,0 17 16,0 18-16,0-18 15,0 18-15,0-18 0,-17 18 16,17 0-16,0-18 0,-18 1 16,18-1-16,0 0 15,-17 0-15</inkml:trace>
  <inkml:trace contextRef="#ctx0" brushRef="#br0" timeOffset="110436.69">11536 13106 0,'0'0'0,"0"-18"16,17 18-16,1 0 16,0 0-16,-18-18 0,17 18 15,1 0-15,0 0 0,-1 0 16,19 0-16,-19 0 16,18 0-16,1 0 0,-1 0 15,18 18-15,-18-18 16,18 0-16,-18 0 0,18 0 15,-17 0-15,34 0 16,-52 0-16,-1 0 16,1 0-16,0 0 0,-1 0 15</inkml:trace>
  <inkml:trace contextRef="#ctx0" brushRef="#br0" timeOffset="110778.85">11730 13547 0,'0'0'16,"-18"0"-16,18 17 15,18-17 1,-1 0 0,1 0-16,0 0 15,17-17-15,-17 17 0,17 0 16,0 0-16,18 0 0,-18-18 16,1 18-16,-1 0 15,0 0-15,1 0 0,-1 0 16,-18-18-16,19 18 15,-19 0-15,1 0 0</inkml:trace>
  <inkml:trace contextRef="#ctx0" brushRef="#br0" timeOffset="111045.41">11818 13723 0,'-18'18'0,"36"-18"15,0 0 1,-1 0-16,1 0 16,17 0-16,1 0 0,-1 0 15,18 0-15,-18 0 16,71-18-16,-53 0 15,0 18-15,0 0 0,-1-17 16,1 17-16,0-18 16,-17 0-16</inkml:trace>
  <inkml:trace contextRef="#ctx0" brushRef="#br0" timeOffset="111870.62">13000 13317 0,'0'0'0,"0"-17"0,0-1 16,0 0-1,0 36 16,0 0-15,0-1-16,0 1 0,0 0 16,0 17-1,0 0-15,0 0 0,0-17 16,0 17-16,0 1 0,0-19 16,0 19-16,0-19 15,0 1-15,0 17 0,17-17 16,-17-1-1,0 1-15,0-36 32,0 1-17,0-1-15,0 0 16,0-17-16,0 18 0,-17-19 16,17-17-16,0 18 15,0 0-15,0 0 0,0-1 16,0-17-16,17 36 15,-17-19-15,18 19 0,-18-18 16,18 17-16,-1 0 16,-17 1-16,18-1 0,0 18 15,-18-18-15,17 18 0,1-17 16,0 17-16,-1 0 16,1 0-16,0 0 0,-1 0 15,1 0-15,-1 17 0,1-17 16,0 18-16,-1 0 15,1-1-15,0 1 0,-18 17 16,17-17-16,1 17 16,0 0-16,-18-17 0,17 17 15,-17 1-15,0-1 0,0-18 16,0 19-16,0-19 16,0 19-16,-17-19 0,-1 19 15,0-19-15,1 1 16,-19-1-16,19 1 0,-19 0 15,1-18-15,0 17 0,0 1 16,-1-18-16,1 0 16,0 0-16,-1 0 0,19 0 15,-1 0-15,1 0 16,-1 0-16,0-18 0,18 1 16,0-1-1,18 0-15,0 18 16,-1-17-16</inkml:trace>
  <inkml:trace contextRef="#ctx0" brushRef="#br0" timeOffset="112573.32">13847 13194 0,'0'0'0,"17"-18"0,-17 1 0,0-1 16,18 18-16,-18-18 0,0 1 15,0-1 1,17 18-16,-17 18 47,0-1-47,0 1 15,-17 17-15,17-17 16,-18 35-16,1-18 0,-1 0 16,18 18-16,-18-17 15,1-1-15,-1 18 0,0-18 16,18 0-16,-17-17 0,17 17 16,0-17-16,0-1 15,0 1-15,-18-18 16,18-18-1,0 1-15,0-1 16,0 1-16,18-19 0,-18 1 16,17 0-16,1-1 15,0-16-15,-1-1 0,1 0 16,0 0-16,-1 0 16,1 18-16,-1-18 0,19 17 15,-19 19-15,1-1 16,0 0-16,-1 1 15,1 17-15,0 0 0,-18 17 16,17 1 0,-17 0-16,0-1 0,18 19 15,-18-1-15,0-17 0,0 17 16,0 18-16,0-18 16,0 0-16,0 1 0,0-1 15,0 18-15,17-18 16,-17-17-16,0 17 0,18 0 15,-18-17-15,0 0 0,18-1 16,-18 1-16,0-1 16,17-17-1,-17-17 1,0-1-16</inkml:trace>
  <inkml:trace contextRef="#ctx0" brushRef="#br0" timeOffset="112818.68">13970 13476 0,'0'0'0,"-53"-18"16,35 18-16,1-17 16,-1 17-16,36 0 31,-1 17-31,1-17 0,0 0 16,-1 0-16,1 0 15,17 0-15,1 0 0,-19 0 16,18 0-16,1 0 0,-19 0 15,19 0-15,-19-17 16,1 17-16,0 0 0,-1 0 16</inkml:trace>
  <inkml:trace contextRef="#ctx0" brushRef="#br0" timeOffset="119517.67">14958 13529 0,'-18'0'15,"0"0"1,1 0-1,-1 0 1,1-18 0,34 18 62,1 0-63,-1 0-15,1 0 16,17 0-16,1 0 16,-19 0-16,19 18 0,-1-18 15,0 0-15,0 0 0,1 0 16,-19 0-16,19 0 16,-19 0-16,1 0 0,0 0 15,-1 0 1,1 0-16,-36 0 15</inkml:trace>
  <inkml:trace contextRef="#ctx0" brushRef="#br0" timeOffset="123366.8">16651 12965 0,'-18'0'0,"1"-18"16,-18 0-16,17 18 15,0-17-15,1 17 16,-1 0 0,18-18-1,18 18 1,-1 0-16,1 0 0,0-18 15,17 18-15,18 0 16,0-17-16,0 17 0,-1 0 16,1-18-16,18 18 15,-18-18-15,-18 18 0,18 0 16,-18-17-16,1 17 0,-19 0 16,1 0-16,0 0 15</inkml:trace>
  <inkml:trace contextRef="#ctx0" brushRef="#br0" timeOffset="123638.65">17004 12823 0,'-18'0'16,"36"0"-16,-53 0 0,17 0 16,0 0-16,18 18 15,-17-18 1,17 35-1,0-17-15,0 0 0,17-1 16,-17 19-16,18-1 16,-18 0-16,0 0 0,0 18 15,0-17-15,0 17 0,0-18 16,0 18-16,0 0 16,-18 0-16,18-18 0,0 0 15,0 0-15,0 1 0,-17-1 16,17-17-16,0-1 15</inkml:trace>
  <inkml:trace contextRef="#ctx0" brushRef="#br0" timeOffset="123906.68">17339 13300 0,'0'-18'16,"18"18"-16,-18 18 31,0-1-15,0 1-16,-18 17 16,18-17-16,0 0 0,-18 17 15,18-18-15,0 19 16,-17-19-16,17 1 0,0 0 15,0-1-15,0 1 16</inkml:trace>
  <inkml:trace contextRef="#ctx0" brushRef="#br0" timeOffset="124074.57">17392 13088 0,'0'-35'0,"0"70"0,0-88 16,-18 53-16,18-18 0,-17 18 16,17 18 15</inkml:trace>
  <inkml:trace contextRef="#ctx0" brushRef="#br0" timeOffset="124350.79">17780 13000 0,'0'0'0,"18"-35"16,-1 17-16,-17 0 16,0 1-16,0 34 31,0 1-31,0 0 15,0 34-15,0-16 16,-17 17-16,17-18 16,-18 18-16,18 0 0,-18 17 15,18-17-15,-17 0 0,17 0 16,-18-18-16,18 1 16,0-1-16,0 0 0,0-17 15</inkml:trace>
  <inkml:trace contextRef="#ctx0" brushRef="#br0" timeOffset="125725.5">17604 13476 0,'0'0'0,"-18"-18"0,18 1 16,0-1-16,18 1 16,-18-1-16,17 18 15,19-18-15,-1 18 16,18-17-16,0 17 15,-18-18-15,0 18 0,0 0 16,1-18-16,-19 18 16,19-17-16,-19 17 0,19 0 15,-19-18-15,1 0 16,-1 18-16,-17-17 0,0-1 16,0 1-1,-17 17 1,-1 0-16,1 17 15,-1 1-15,0-1 16,18 1-16,-17 0 0,-1-1 16,18 19-16,0-19 0,-18 1 15,18 17-15,0-17 16,0-1-16,18 1 0,-18 0 16,18-1-16,-1-17 15,1 0-15,0 0 16,-1-17-16,-17-1 15,18 0-15,-1 1 16,-17-1-16,0 1 16,18-1-16,-18 0 15,0 36 1,-18 0 0,18-1-16,0 1 15,0-1-15,0 1 0,18 0 16,0-1-16,-18 1 0,17 0 15,1-1-15,17-17 16,-17 0-16,0 0 0,-1 0 16,1-17-16,0 17 15,-1-18-15,-17 0 0,18 1 16,-18-1-16,17 0 0,-17 1 16,0-1-16,0 1 15,0-1-15,18 18 16,-18 18-1,18-1 1,-18 1 0,17-1-16,1-17 15,-18 18-15,18-18 0,-1 0 16,1 0-16,0 0 16,-1 0-16,1 0 0,-1 0 15,1-18-15,0 1 0,-1 17 16,1-18-16,0 1 15,-1-1-15,1 0 0,-18 1 16,18-19-16,-1 19 16,-17-1-16,18 0 0,-18 1 15,17 17-15,-17-18 0,0 36 32,18-1-32,-18 1 15,0 0-15,0-1 16,0 1-16,0 0 0,0 17 15,0-17-15,18-1 0,-18 1 16,17-18-16,1 17 16,17-17-16,-17 0 15,0 0-15,-1-17 16,1 17-16,17-18 0,-17-17 16,17 17-16,-17 1 0,-1-19 15,1 1-15,0 0 16,-1 17-16,1 1 0,-18-19 15,0 19 1,0 34 0,0 1-16,0 17 15,0-17-15,-18-1 16,18 19-16,0-1 0,0-17 16,0-1-16,0 19 15,18-19-15,-18 1 0,18-1 16,-1 1-16,1-18 0,-1 0 15,1 18-15,17-18 16,1 0-16,-19-18 0,19 18 16,-19-18-16,18 1 0,-17-1 15,0 1-15,-1-1 16,1 0-16,-18 1 16,0-1-16,18 18 15,-18 18 16,-18-18-31,18 17 16,0 1-16,-18 0 16,18-1-16,0 1 15,0-1-15,18-17 16,-18 18-16,18-18 16,-1 0-16,1 0 15</inkml:trace>
  <inkml:trace contextRef="#ctx0" brushRef="#br0" timeOffset="125917.48">19209 12894 0,'0'0'0,"-18"-18"15,18 1-15,-18-1 0,1 18 31,17 18-15,0-1 0,0 1-16</inkml:trace>
  <inkml:trace contextRef="#ctx0" brushRef="#br0" timeOffset="126276.5">19579 13247 0,'0'0'0,"35"-35"16,1 17-16,-19 0 15,1-17 1,0 17-16,-18 1 0,0-1 16,0 0-16,-18 18 15,-17 0 1,17 0-16,0 18 0,1 0 15,-18 17-15,17 0 16,0 1-16,1-1 0,-1 0 16,18 18-16,0-18 0,0 1 15,0 16-15,18-34 16,17 35-16,0-35 16,-17-18-16,17 0 15,0 0-15,1 0 0,-1 0 16,0-18-16,0 0 0,-17 1 15,0 17-15,-18-18 16,0 0-16</inkml:trace>
  <inkml:trace contextRef="#ctx0" brushRef="#br0" timeOffset="127317.48">16598 13935 0,'-17'0'16,"-1"0"-16,0 0 0,1 0 15,-1 0 1,0 0-16,1 0 16,-1 0-1,0 0-15,1 0 0,-1 0 16,1 17-16,-1-17 0,0 0 16,1 0-16,-1 0 15,0 18-15,36-18 16,0 0-1,35 0-15,17 0 16,18 0-16,18 0 0,35 0 16,18-18-16,17 18 15,36 0-15,17-17 0,1 17 16,281-18 0,-246 0-16,-1 18 0,1 0 15,229-17-15,-283 17 16,-17 0-16,-17-18 15,87 18-15,-158 0 16,-35-17-16,-18 17 0,-18 0 16,-17-18-16,-36 18 15,-17-18-15</inkml:trace>
  <inkml:trace contextRef="#ctx0" brushRef="#br0" timeOffset="132879.91">18203 14340 0,'0'0'0,"0"-17"16,0-1 15,0 0-31,18 18 16,0 0-1,-1 0-15,1 0 16,-36 0 78,1 0-94,-1 0 15,0 18 1,1 0-16,-19-18 0,19 17 16,-19 1-16,19 0 15,-18-18-15,-1 17 0,1 19 16,0-19-16,-1 1 15,1 0-15,0-1 0,0 18 16,-1-17-16,1 0 0,0 17 16,-18-17-16,18-1 15,-1 19-15,1-19 0,-18 1 16,18 17-16,0-17 0,-1-1 16,-17 19-16,18-19 15,-18 1-15,18 17 0,0-17 16,-18-1-16,17 19 15,1-19-15,0 1 0,17 0 16,-17-1-16,17 1 0,-17 0 16,0-1-16,17 1 15,-17-18-15,17 18 0,-17-1 16,17 1-16,1-18 16,-1 17-16,0-17 0,18 18 15,-17-18-15</inkml:trace>
  <inkml:trace contextRef="#ctx0" brushRef="#br0" timeOffset="134679.04">18591 14446 0,'0'18'15,"18"0"1,-18-1 62,0 1-78,0-1 16,0 19-1,0-19-15,-18 19 0,18-1 16,0 0-16,-17 0 16,17 1-16,0-1 0,-18 0 15,18 1-15,0-1 0,-18-18 16,18 1-16,0 0 15,0-1-15,0 1 0,-17 0 16,34-36 47,1 18-63,0 0 15,-1 0-15,19 0 16,-19-18-16,19 18 15,-19 0-15,18 0 0,1 0 16,-19 0-16,19 0 16,-19 0-16,19 0 0,-1 0 15</inkml:trace>
  <inkml:trace contextRef="#ctx0" brushRef="#br0" timeOffset="135110.93">19367 14693 0,'0'0'0,"0"-17"0,-17 17 0,-1 0 16,1 0-16,-1 0 15,0 0 1,1 17-16,-1-17 0,0 18 15,18-1-15,-17 1 16,-1 0-16,18-1 0,0 1 16,0 35-1,0-35-15,18-1 0,17 1 16,-17-1-16,-1-17 0,19 18 16,-1-18-16,-18 0 15,19-18-15,-19 18 0,19-17 16,-19-1-16,1 1 0,-18-1 15,0-17-15,0 17 16,0-17-16,-18-1 0,1 19 16,-19-18-16,19 17 15,-19 0-15,1 1 0,0 17 16,0 0-16,-1 0 0,19 17 16,-1 1-16,0 0 15,18-1-15,0 1 0</inkml:trace>
  <inkml:trace contextRef="#ctx0" brushRef="#br0" timeOffset="135393.04">19826 14482 0,'0'0'0,"18"-53"16,-18 35-16,0 0 15,0 1-15,17 17 32,-17 17-32,0 19 0,0-19 15,0 19-15,0 16 0,0-16 16,-17 17-16,17-18 16,-18 18-16,18 0 0,-18-18 15,18 0-15,-17 1 0,17-1 16,0 0-16,0-17 15,0-1-15,-18-17 0</inkml:trace>
  <inkml:trace contextRef="#ctx0" brushRef="#br0" timeOffset="135567.62">19650 14764 0,'0'0'0,"-18"-18"0,0 18 16,36 0-1,0-18-15,-1 18 0,1 0 16,17 0-16,1-17 16,-1 17-16,18 0 0,-18-18 15,18 18-15,0 0 16</inkml:trace>
  <inkml:trace contextRef="#ctx0" brushRef="#br0" timeOffset="136809.88">20743 14658 0,'0'0'0,"0"-18"16,-17 1-16,17-1 15,0 0-15,-18 1 16,18-1-16,-18 0 16,1 1-1,-1 17-15,0 0 16,1 17-16,-1-17 16,1 18-16,17 17 0,-18-17 15,18 17-15,0 1 0,0-19 16,0 18-16,18-17 15,-1 17-15,1-17 0,-1 0 16,1-18-16,0 0 16,17 0-16,-17 0 0,-1 0 15,-17-18-15,18 0 16,-18 1-16,0-19 0,0 19 16,-18-54-1,18 36-15,-17 17 0,-1-17 16,-17 17-16,17 18 0,0 0 15,1 18-15,17 0 16,0-1-16,0 19 16,0-19-16,17 1 0,1 0 15,17-1-15,1-17 16,-1 0-16,0 0 0,1-17 16,16-1-16,-16-17 0,17-1 15,-18 1-15,-17-18 16,17 0-16,-18 0 0,-17 18 15,0-18-15,0 0 16,0 18-16,0 0 0,-17-1 16,-1 19-16,1-1 0,-1 36 15,18-1 1,-18 1-16,18 35 0,0 0 16,0 0-16,0 17 15,0 1-15,0 17 0,0 0 16,0-17-16,18 17 0,-18 0 15,0-17-15,0 17 16,0-17-16,-18-19 0,18 19 16,0-18-16,-17 17 15,17-34-15,-18 17 0,18 0 16,-18-18-16,18-18 0,0 19 16,0-19-16,0 1 15,18-18-15,0-18 16,-18 1-16,17-1 15,1-17-15,-18 0 0,18-1 16,-18-17-16,-18 0 0,0 1 16,1 16-16,-19-17 15,1 18-15,-18 0 0,18 0 16,-18 17-16,0 0 0,18 18 16,-1 0-16,19 0 15,-1 0-15,36 0 16,-1 0-16,19 0 15,-1-17-15,18 17 0,0-18 16,0 18-16,17-18 0,-17 1 16,0 17-16,18-18 15,-18 0-15</inkml:trace>
  <inkml:trace contextRef="#ctx0" brushRef="#br0" timeOffset="137144.79">22296 14287 0,'0'0'0,"-18"0"0,18-17 0,-18-1 15,1 18 1,17 18 0,-18 17-16,18 0 15,0 1-15,0 17 16,0 17-16,0 1 0,0-1 16,-18 1-16,18-1 0,-17 1 15,17-1-15,-18-17 16,18 0-16,-18-17 0,18-1 15,0 0-15,0-17 16</inkml:trace>
  <inkml:trace contextRef="#ctx0" brushRef="#br0" timeOffset="137457.15">21819 14728 0,'0'0'15,"-35"-35"-15,35 18 16,0-1-16,18 0 0,-1 1 16,19 17-16,-1-18 0,18 0 15,0 18-15,0 0 16,0 0-16,17 0 0,-17 0 16,0 0-16,0 18 15,-18 0-15,0-1 0,1 1 16,-19 0-16,-17 17 0,0-18 15,0 1-15,-17 0 16,-1-1-16,-17 1 0,-1 0 16,1-1-16,-18 1 15,18 0-15,-18-18 0,18 17 16,0-17-16,-1 0 16</inkml:trace>
  <inkml:trace contextRef="#ctx0" brushRef="#br0" timeOffset="137891.51">22542 14640 0,'-17'0'15,"-1"18"-15,1 0 16,17-1-1,0 1-15,0-1 16,0 1-16,17 0 16,-17-1-16,18-17 0,-1 18 15,1-18-15,0 0 16,-1-18-16,1 1 16,0-1-16,-1 0 0,1 1 15,-18-1-15,0-17 16,18 17-16,-18-17 0,-18 0 15,0 17-15,18-17 0,-17 17 16,-1 18-16,0 0 16,1 0-16,-1 18 0,0-1 15,18 1-15,-17 17 16,17-17-16,0 17 0,0 1 16,0-19-16,17 18 0,-17-17 15,18 0-15,0-1 16,-1 1-16,19-18 0,-19 0 15,19 0-15</inkml:trace>
  <inkml:trace contextRef="#ctx0" brushRef="#br0" timeOffset="138256.22">22895 14552 0,'0'0'0,"0"18"15,18-1 1,0 1 0,-1-18-1,1 18-15,-1-1 0,1 1 16,0 0-16,-18-1 0,0 1 16,17-1-16,-17 1 15,0 0-15,0-1 0,0 1 16,-17-18-16,-1 18 15,0-18 1,18-18-16,-17 18 0,17-18 16,0 1-16,0-1 15,17-35 1,-17 18-16,18-18 0,0 18 0,-1-1 16,1 1-16,0 0 15,-1 17-15,1 1 0,0-1 16,-1 18-16,-17-18 15</inkml:trace>
  <inkml:trace contextRef="#ctx0" brushRef="#br0" timeOffset="138664.72">23372 14499 0,'17'0'15,"-34"0"1,-1-17-1,0 17 1,1 0-16,-1 17 16,0-17-16,1 18 0,-1-1 15,0 1-15,1 0 0,-1-1 16,18 1 0,0 17-1,0-17-15,18-18 16,-1 0-16,1 0 0,0 0 15,-1 0-15,1 0 0,0 0 16,-1 18-16,1-18 16,0 0-16,-1 17 0,1-17 15,-18 18-15,0-1 16,0 1-16,0 0 16,-18-1-16,-17 1 0,17-18 15,-17 18-15,17-1 16,-52 1-16,52-18 15,0 0-15,1 0 16,17-18 0,0 1-16</inkml:trace>
  <inkml:trace contextRef="#ctx0" brushRef="#br0" timeOffset="139010.62">23530 14570 0,'0'0'0,"36"-18"0,-1 0 0,-18 18 15,1-17-15,0 17 16,-18 17 15,-18 1-31,0 0 0,1-1 16,-1 19-16,18-19 0,-17 1 16,-1 17-16,18-17 15,-18 17-15,18-17 0,0-1 16,18 1-16,0-18 15,-1 18-15,1-18 0,17 0 16,18-18 0,-35 0-16,17 1 0,-17-1 15,-1 0-15,-17-17 0,0 18 16,0-1-16,0-17 0,-17 17 16,-1-17-16,0 17 15,1 0-15,-1 1 0,0 17 16,1 0-16,-1 0 15,0 0-15</inkml:trace>
  <inkml:trace contextRef="#ctx0" brushRef="#br0" timeOffset="139438.04">23971 14587 0,'0'0'16,"0"-17"-16,0-1 15,0 36 17,0-1-17,0 1-15,0 0 0,0-1 16,-17 1-16,17 0 16,-18 34-1,18-34-15,0 0 16,0-36-1,18 0 1,-18 1-16,17-1 16,1 1-16,0-19 0,-1 19 15,1-19-15,-1 1 16,19 0-16,-19 0 0,19 17 16,-19 0-16,1 1 0,0 17 15,-1 0-15,-17 17 16,18 19-16,-18-19 0,0 18 15,0 1-15,0-1 16,0 0-16,0 1 0,0-1 16,0 35-1,17-52-15,-17 17 0</inkml:trace>
  <inkml:trace contextRef="#ctx0" brushRef="#br0" timeOffset="140883.82">25418 14605 0,'0'18'16,"0"-36"-16,17 36 0,1-18 0,0 0 15,-18-18-15,17 18 16,1-18-16,-1 1 0,-17-1 16,18 0-16,-18 1 0,0-1 15,0-17-15,0 0 16,0 17-16,-18-17 0,1 17 16,17 0-16,-35 1 15,17-1-15,0 18 0,-17 0 16,17 18-16,-17-1 15,0 54-15,17-36 16,1 1-16,17 16 0,0-16 16,0-1-16,17 0 15,1 1-15,-1-1 0,19-18 16,-1 1-16,-17 0 0,17-18 16,0 0-16,0-18 15,1 0-15,-19 1 0,19-18 16,-19-1-16,1 1 15,0 0-15,-1-18 0,-17-18 16,18 18-16,-18-17 0,0 17 16,0 0-16,0 0 15,-18 0-15,18 18 0,-17 17 16,17 1-16,-18 17 16,0 0-16,1 35 0,17-18 15,-18 19-15,18 17 0,0 0 16,0-1-16,0 1 15,0 0-15,18 0 0,-1 0 16,1-18-16,0 1 16,17-1-16,0 0 0,0-35 15,1 18-15,-1-18 0,18 0 16,-18-18-16,-17 1 16,17-1-16,-17 0 0,-1-17 15,1 17-15,0 1 16,-1-18-16,-17 17 0,0 0 15,0 36 1,0 0 0,0-1-16,0 1 0,0 17 15,0-17-15,0 17 16,18 0-16,-18-17 0,18 17 16,-18-17-16,17-1 0,1 1 15,-1 0-15,1-18 16,17 0-16,-17-18 0,0 18 15</inkml:trace>
  <inkml:trace contextRef="#ctx0" brushRef="#br0" timeOffset="141032.99">26211 14270 0,'0'0'0,"-17"-18"15,-1 1-15,0 17 0,1 17 16,17 1-1,0-1 1,17 1-16,1 0 0</inkml:trace>
  <inkml:trace contextRef="#ctx0" brushRef="#br0" timeOffset="141838.34">26494 14482 0,'0'0'0,"35"17"16,-17 1-16,-1-18 31,1 0-31,-1 0 16,1 0-16,-18-18 0,18 1 16,-1-1-1,-17 0-15,0 1 0,0-19 16,0 19-16,-17-1 15,-1 0-15,0 18 0,18-17 16,-35 17 0,0 17-16,17 1 0,1 17 15,17 1-15,-18-19 0,0 19 16,18-1-16,0 0 16,0 0-16,0 1 0,18-19 15,0 19-15,-1-19 0,19 1 16,-1-18-16,0 17 15,18-17-15,0 0 0,0-17 16,0-1-16,-18 1 16,18-1-16,-18 0 0,18-17 15,-18 0-15,-17-1 16,17 1-16,-17 0 0,0 0 16,-18-1-16,0 1 0,0 17 15,-18 18 1,0 0-16,1 18 0,-1 0 15,-17 17-15,17 0 0,0 1 16,18-1-16,-17 0 16,17 0-16,0-17 0,0 17 15,17-17-15,-17 0 16,18-18-16,0 0 0,17 0 16,-17-18-16,-1 18 0,19-35 15,-19 17-15,1-17 16,0-1-16,-1-16 0,-17 16 15,18-17-15,-18-17 16,17 17-16,-17-18 0,0 18 16,-17-17-16,-1 17 0,18 18 15,-17-1-15,-1 1 16,0 35-16,1 0 0,-1 18 16,0-1-16,18 19 15,-17-1-15,17 18 0,0 0 16,0 17-16,17-17 0,1 18 15,0-1-15,17-17 16,-17 18-16,34-18 0,-16-18 16,17 18-16,-18-18 15,18-17-15,0-1 0,0 1 16,0-18-16,-18 0 0,0-18 16</inkml:trace>
  <inkml:trace contextRef="#ctx0" brushRef="#br0" timeOffset="146785.54">12153 15205 0,'-17'0'0,"17"-18"32,-18 18-32,0 0 15,1 0 17,34 0 61,1 0-77,0 0 0,-1 0-16,1 0 0,-1 0 15,1 0-15,17 0 0,1 0 16,-1 0-16,0 0 15,18 0-15,0 0 0,-18 0 16,18 0-16,0 18 16,0-18-16,-18 0 0,18 17 15,0-17-15,-18 0 0,18 18 16,0-18-16,0 18 16,0-18-16,18 0 15,-18 0-15,17 17 0,18-17 16,-17 0-16,17 0 0,0 0 15,-17-17-15,17 17 0,-17 0 16,-1 0-16,1 0 16,-18 0-16,0 0 0,-1 0 15,-16 0-15,-1 0 16,0 0-16,18 0 0,-18 0 16,36 0-1,-53 0-15,17 0 0,-17 0 16,-1 0-16,1 0 0,0 0 15,-1 0-15,1 0 16,-36 0 31,1-18-47,-1 18 16,-17 0-1,-18-18-15,17 18 16,19-17-16,-19 17 0,1-18 15,0 18-15,17-18 16,1 18-16,-1 0 0,0-17 16,1 17-16,-1 0 15,36 0 32,-1 0-31,1 0-16,17 17 0,1-17 15,-1 0-15,0 18 0,0-18 16,1 0-16,-1 0 0,0 18 16,1-18-16,-19 0 15,1 17-15,-1-17 0,1 0 16,-18 18-16,0 0 16,0-1-1,-18-17-15,1 18 0,-1 0 16,1-18-16,-19 17 15,19 1-15,-19-1 0,1 1 16,17 0-16,-17-18 16</inkml:trace>
  <inkml:trace contextRef="#ctx0" brushRef="#br0" timeOffset="154133.98">22225 15469 0,'-18'0'31,"1"0"31,-1 0-46,0 0 0,1 0-1,-1 0-15,1 0 16,-19 18-16,19-18 0,-36 18 15,17-18-15,1 17 16,-18 1-16,0-1 0,0 1 16,-17 0-16,-1-1 0,-17 1 15,18 17-15,-19-17 16,-17 17-16,1-17 0,-1 17 16,-18 0-16,1-17 15,-1 17-15,1 1 0,-1-19 16,-17 1-16,36 17 0,-19-17 15,18-1-15,-17 1 16,35 17-16,-18-17 0,18 0 16,-1-1-16,1 1 15,18-18-15,-19 18 0,36-1 16,1-17-16,-1 18 0,17-18 16,19 17-16,-1-17 15,0 0-15,36 0 31</inkml:trace>
  <inkml:trace contextRef="#ctx0" brushRef="#br0" timeOffset="156441.6">16263 16351 0,'0'0'0,"0"18"94,0 0-94,-18-1 16,18 1-16,-17 17 0,-1-17 15,18 17-15,-18 0 16,1 1-16,17-1 0,-18-18 15,18 19-15,-17-19 0,17 1 16,0 0-16,-18-1 16,18-34 15,18-1-31,-18-17 0,0-1 16,0 1-16,17 0 0,-17 0 15,0-18-15,0 17 16,0 19-16,18-18 0,-18 17 15,0 0-15,17 36 32,1 0-32,-18-1 15,18 18-15,-1-17 16,36 35 0,-17-35-16,-19-1 0,19-17 15,-19 18-15,18-18 0,-17 0 16,0 0-16,17 0 0,-17-18 15,-1 1-15,1-1 16,0 0-16,-1-17 0,1 17 16,-1-17-16,1 18 15,0-1-15,-18 0 0,0 1 16,17 17-16,-17 17 16,0 1-1,0 17-15,18-17 0,-18 17 16,0 0-16,0 1 15,0-1-15,0 0 0,18 0 16,-18 1-16,0-1 0,17-17 16,-17-1-16,18-17 15,17 0-15</inkml:trace>
  <inkml:trace contextRef="#ctx0" brushRef="#br0" timeOffset="157213.73">17057 16528 0,'0'0'0,"0"-18"16,17 18-16,-17-18 0,0 1 16,-17 17-1,-1 0-15,1 0 16,-1 0 0,18 17-16,-18 1 0,1-18 15,-1 18-15,18-1 0,0 1 16,-18 0-16,18-1 15,18-17-15,0 0 16,-1 0 0,-17-17-16,18 17 0,0-18 15,-18 0-15,17 1 0,-17-1 16,18 0-16,-18 1 16,0 34 15,0 1-31,0 0 0,0-1 15,17 1-15,-17 0 0,18-1 16,0 1-16,-1-18 16,1 17-16,17-17 0,-17 0 15,17-17-15,0-1 16,1 1-16,-19-19 0,19 1 16,-19 0-16,19-1 0,-19-16 15,1-1-15,-18 0 16,0-71-16,0 71 15,0 18-15,-18 0 16,1-18-16,-1 35 16,0 36-16,18-1 15,-17 19-15,17-1 16,0 18-16,0-18 0,17 18 16,-17 0-16,18-18 15,0 18-15,-1-17 0,1 16 16,17-16-16,-17-19 0,17 19 15,0-19-15,1 1 16,-1-18-16,0 0 0,-17-18 16,17 18-16,-17-17 15,-1-1-15,1 0 0,-18-17 16,18 17-16,-18 1 0,0-1 16,0 1-16,-18-1 15,0 18 1,18 18-16,-17-1 0,17 1 15,-18-1-15,18 19 16,0-19-16,0 19 0,0-19 16,18 19-16,-18-19 15,17 1-15,19-1 0,-19-17 16,1 18-16,17-18 16,-17-18-16</inkml:trace>
  <inkml:trace contextRef="#ctx0" brushRef="#br0" timeOffset="157615.87">18503 15981 0,'0'0'0,"0"-53"15,0 35-15,0 1 0,-17-1 0,-1 36 32,18-1-32,-18 19 0,18-1 15,-17 18-15,-1 17 16,0-17-16,1 18 0,-1 17 15,0-17-15,1 17 0,-1-18 16,1 18-16,-19 1 16,19-19-16,-1 18 0,-17-17 15,17 0-15,0-19 16,1 1-16,-1-17 0,18-1 16,-18-17-16,18-1 0,18-34 31</inkml:trace>
  <inkml:trace contextRef="#ctx0" brushRef="#br0" timeOffset="158166.9">18680 16369 0,'0'0'16,"-18"-18"-1,0 1-15,36 17 16,0 0-16,-1-18 16,1 18-16,17 0 15,0 0-15,-17 0 0,17 0 16,1 0-16,-1 0 15,0 0-15,-17 0 0,-1 0 16,1 0-16,0 18 16,-18-1-1,0 1-15,-18 0 16,18-1-16,-18 1 16,18-1-16,0 1 0,-17 17 15,17-17-15,0 17 0,0 1 16,0-19-16,0 18 15,0 1-15,0-19 0,0 19 16,0-19-16,0 1 0,-18 17 16,18-17-16,-17-1 15,-1 1-15,0-18 16,1 18-16,-1-18 16,-17 0-16,-1 0 0,19-18 15,-19 18-15,1-18 0,18 1 16,-1-1-16,0-17 15,18 17-15,0-17 0,0 17 16,0 1-16,18-19 16</inkml:trace>
  <inkml:trace contextRef="#ctx0" brushRef="#br0" timeOffset="158346.66">18750 16598 0,'-18'18'16,"18"-1"-1,18-17 1,0 0 0</inkml:trace>
  <inkml:trace contextRef="#ctx0" brushRef="#br0" timeOffset="158749.53">18856 16581 0,'0'0'16,"-53"0"-16,35 0 15,1 0 1,34 0-16,1 0 16,17 0-1,18 0-15,-17 0 16,-1 0-16,-18 0 16,19 0-16,-1 0 0,-17 0 15,35 0 1,-36 0-16,1 0 0</inkml:trace>
  <inkml:trace contextRef="#ctx0" brushRef="#br0" timeOffset="159692.16">19350 16563 0,'-18'0'0,"1"0"15,17 18-15,-18-18 16,18 17-16,0 1 31,18-18-15,-1 0-16,1 0 16,-1 0-16,1-18 0,0 18 15,-18-17-15,17-1 16,1 18-16,-18-18 0,0 1 15,0-1-15,0 0 16,-18 18-16,1 0 16,-1 0-16,0 0 0,1 0 15,-18 18-15,17 0 16,0-1-16,1 1 0,-1 0 16,18 17-16,-18-18 0,18 19 15,0-19-15,0 1 16,18 0-16,-18-1 0,18 1 15,-1 0-15,1-18 16,17 0-16,-17 0 0,-1 0 16,1-18-16,0 0 0,17 1 15,-17-1-15,-18 0 16,35-17-16,-17 17 16,-18 1-16,0-1 15,17 1-15,-17-1 0,0 0 16,18 18-16,-18 18 31,0 0-31,0-1 16,0 1-1,0-1-15,0 1 0,18 0 16,-18-1-16,17-17 0,1 18 16,-1-18-1,1 0-15,0 0 0,17-18 16,-35 1-16,18 17 0,-1-18 15,1 18-15,-18-18 16,18 18-16,-18-17 0,0 34 47,0 1-31,0 0-1,17-18-15,1 0 16,-18 17-16,17-17 15,1 0-15,0-17 0,-1 17 16,1-18-16,0 18 0,-1-18 16,1 1-16,0-1 15,-1 18-15,1-17 0,-18-1 16,17 18-16,1 0 16,-18 18-1,0-1 1,0 1-16,0-1 15,0 1-15,18 0 0,-18-1 16,0 1-16,17 0 16,-17-1-16,18-17 0,0 0 15,17 0 1</inkml:trace>
  <inkml:trace contextRef="#ctx0" brushRef="#br0" timeOffset="160417">20302 16651 0,'0'0'0,"18"-18"16,0 1-16,-18-1 15,0 1-15,0-1 16,-18 18 0,0 0-1,1 0 1,17 18-16,-18-1 0,18 1 16,-18-18-16,18 17 15,-17 1 1,34-18 15,1-18-31,0 1 16,-1 17-1,1 17 1,-18 1 0,18-18-1,-1 0 1,1 0-16,0 0 0,-1 0 15,1-18-15,-1 18 16,1-17-16,0-1 0,17-17 16,-17 17-16,-1-17 15,1 0-15,17-1 0,-17 1 16,-18-18-16,17 0 0,1 0 16,-18 0-16,0 18 15,0-18-15,0 18 0,0 17 16,-18 1-16,1 17 15,-1 35-15,1 0 16,17 1-16,-18-1 0,18 18 16,0-18-16,-18 18 15,18 18-15,0-36 16,18 0-16,-18 0 16,18-17-16,-1 0 0,1-18 15,-1 17-15,19-17 0,-1 0 16,-17-17-16,17-1 15,-17 0-15,17 18 0,-35-17 16,18-1-16,-1 0 0,-17 1 16,-17 17-1,-1 0-15,0 17 16,1 1-16,17 0 16,-18-1-16,0 1 0,18 17 15,0-17-15,-17 0 0,17-1 16,0 1-16,17-1 15,1 1-15,0-18 0,-1 18 16,19-18-16,-1 0 16,0-18-16</inkml:trace>
  <inkml:trace contextRef="#ctx0" brushRef="#br0" timeOffset="160661.98">21290 16157 0,'0'0'0,"35"-70"15,-17 34-15,-18 19 0,0-1 0,0 36 32,-18 17-32,18-17 0,-17 17 15,-1 18-15,0 0 16,1 0-16,-1 17 0,1-17 16,-19 18-16,19-1 0,-19 1 15,1 17-15,17-17 16,1-1-16,-1-17 0,1 18 15,-1-18-15,0-18 16,18 0-16,0-17 0</inkml:trace>
  <inkml:trace contextRef="#ctx0" brushRef="#br0" timeOffset="161536.07">21625 16581 0,'0'0'16,"0"-18"-16,18 0 0,0 1 15,-18-1-15,17 0 0,1 1 16,-18-1-16,0 0 0,17 1 16,-34 17-1,-1 17 1,1-17-16,-1 18 15,-17 35-15,17-18 16,-17 1-16,17-19 0,18 18 16,-18 1-16,18-19 15,0 19-15,0-19 0,0 1 16,18-18-16,0 0 16,35 0-16,-18-18 15,-17 1-15,17-19 0,0 1 16,-17 0-16,17 0 15,0-18-15,-17 0 0,17 0 16,-17 0-16,-1 18 0,1-18 16,0 17-16,-18 1 15,17 0-15,-17 17 0,0 1 16,0 34 0,-17 1-1,17 17-15,0-17 0,-18 17 16,18 0-16,0 18 15,-18-17-15,18-1 0,-17 18 16,17-18-16,-18 0 16,18 1-16,0-19 0,-17 1 15,17 17 1,17-35-16,1-18 16,-1 18-16,1-17 0,0-1 15,-1 1-15,19-1 16,-19 0-16,1 1 0,0-1 15,-18 36 17,0-1-32,0 1 15,0 0-15,17-1 16,1 1 0,0-18-16,-1 0 0,1 0 15,17-18-15,-17 18 16,-1-17-16,1-1 0,0-17 15,-1 17-15,1-17 16,0 17-16,-18 0 0,17 1 16,-17-1-16,0 1 0,-17 17 15,-1 17 1,18 1-16,0-1 16,-18 1-16,18 0 15,-17 35 1,17-36-16,0 1 0,0 0 0,17-18 15,1 0 1,0 0-16</inkml:trace>
  <inkml:trace contextRef="#ctx0" brushRef="#br0" timeOffset="161688.62">22401 16175 0,'0'0'0,"-17"0"15,-1 0-15,0 0 16</inkml:trace>
  <inkml:trace contextRef="#ctx0" brushRef="#br0" timeOffset="162739.2">23513 15469 0,'0'0'16,"-71"0"-16,53 0 16,-34 18-16,34-18 15,0 0-15,1 0 0,-1 0 16,0-18-1,1 18-15,-1 0 32,36 0-17,-1 0-15,1 0 16,17 0-16,18 18 16,-18-18-16,36 18 0,0-1 15,17 1-15,0-1 0,0 1 16,36 0-16,-1 17 15,18-17-15,0 17 0,36-17 16,-19 17-16,19 0 16,-18-17-16,-1 17 0,-17-17 15,-17-1-15,-18 1 0,-18-18 16,-18 18-16,-17-18 16,-17 0-16,-19 0 0,1 0 15</inkml:trace>
  <inkml:trace contextRef="#ctx0" brushRef="#br0" timeOffset="163709.82">25576 16334 0,'18'0'15,"0"-18"-15,-1 0 16,1 1-16,0 17 15,-18-18-15,17 0 0,-17 1 16,0-1-16,0 0 16,0 1-16,-35 17 15,17 0-15,1 0 16,-19 17-16,1 1 0,0 0 16,0-1-16,17 19 0,-17-1 15,35 0-15,-18 1 16,18-1-16,0-18 0,18 19 15,-1-1-15,1-17 16,17-1-16,0 1 0,1-18 16,-1 0-16,0 0 0,1-18 15,16 1-15,-16-1 16,-19 0-16,19-17 0,-1 17 16</inkml:trace>
  <inkml:trace contextRef="#ctx0" brushRef="#br0" timeOffset="163944.1">26070 16051 0,'0'0'0,"18"-35"16,-18 17-16,0 1 15,0-1-15,0 36 16,0-1 0,0 1-16,-18 17 15,18-17-15,0 17 0,0 1 16,0 16-16,-17-16 15,17-1-15,0 0 0,-18 1 16,18-1-16,0-17 0,0 17 16,0-18-16,0 1 15,35 0-15,1-18 16</inkml:trace>
  <inkml:trace contextRef="#ctx0" brushRef="#br0" timeOffset="164850.82">26317 16422 0,'0'0'0,"18"0"0,-1-18 16,1 1-16,0-1 15,-18 0-15,0 1 16,0-1-16,0 0 16,-18 18-16,0-17 0,1 17 15,-18 0 1,17 17-16,0-17 0,1 18 16,-1 0-16,0-1 0,1 19 15,17-19-15,0 1 0,0-1 16,0 1-16,0 0 15,17-1-15,1-17 0,0 0 16,-1 0-16,1 0 16,0 0-16,-1-17 0,1-1 15,-1 0-15,1 1 0,0-1 16,-1 18-16,1-17 16,-18-1-16,18 18 0,-18 18 31,17-1-16,1 1 1,0-1-16,-1-17 16,1 0-16,0 0 0,17 0 15,-18 0-15,19-17 16,-19-1-16,1 1 0,0-1 16,-1 0-16,1 1 0,0-1 15,-1 0-15,-17 1 16,18 17-16,-18-18 0,17 18 15,1 18 1,-18-1-16,18-17 16,-1 18-16,-17 0 0,18 17 15,0-17-15,-18-1 16,0 1-16,0-1 0,-18 1 16,18 0-16,-18-1 15,1 1-15,17 0 0,-18-18 16,0 0-16,36-18 31,0 0-31,-1-17 16,19 17-16,-1-17 15,18 0-15,-18-18 0,18 18 16,0-18-16,-18 17 0,18-16 16,-35 16-16,17 1 15,-17 17-15,-18-17 0,0 17 16,-18 18-1,0 0-15,1 0 0,-1 0 16,1 18-16,-1 0 0,0 17 16,18-17-16,0-1 15,0 19-15,18-19 0,-18 1 16,35 17-16,-17-17 16,35 35-16,-18-36 15,-17 1-15,17 0 0,-17-1 16,-18 1-16,0 0 15,-18-1-15,0 1 16,1-18-16,-19 17 16,1-17-16,0 18 0,0-18 15,-1 0-15,1 0 0,17-18 16,-17 18-16,35-17 16,0-1-16,0 1 15</inkml:trace>
  <inkml:trace contextRef="#ctx0" brushRef="#br0" timeOffset="170707.16">28328 14482 0,'0'0'0,"-18"0"15,36-18 32,0 18-31,-1 0-16,1 0 0,17 0 16,1-18-16,-1 18 15,18 0-15,0 0 0,0 0 16,-1 0-16,19 0 15,-18 0-15,17 0 0,-17 0 16,0 0-16,-17 0 0,-1 0 16,0 0-16,0 0 15,-17 18-15,0-18 0,-1 0 16</inkml:trace>
  <inkml:trace contextRef="#ctx0" brushRef="#br0" timeOffset="209626.47">15840 17780 0,'0'0'16,"-18"0"-16,0 0 15,-17 0-15,18 18 0,-1-18 16,-17 17-16,17-17 0,-17 18 16,17-18-16,0 0 0,-17 18 15,17-18 1,1 0-16,-1 0 0,36 0 47,-1-18-47,19 18 0,-1-18 15,36 18-15,-1-17 0,18-1 16,36 18-16,17-18 16,18 18-16,17-17 0,18 17 15,35-18-15,18 18 16,18 0-16,17 0 0,18 0 15,35 0-15,0 18 16,18-1-16,17 1 0,1 0 0,-1-1 16,1 19-16,-18-1 15,-18-18-15,-18 19 0,-35-19 16,212 36-16,-300-53 16,-17 18-16,-36 0 0,-35-18 15,-18 0-15,-35 0 0,-18 0 0,-17 0 16,-1 0-16</inkml:trace>
  <inkml:trace contextRef="#ctx0" brushRef="#br0" timeOffset="210286.47">25065 17815 0,'0'0'0,"-35"0"0,-1 0 0,1-17 16,0 17-16,-1 0 0,1 0 15,0 0-15,17 0 16,1 0-16,34 0 15,19 0-15,34 0 0,1 0 16,52 0-16,1 0 16,34 0-16,19 0 0,17 0 15,17 0-15,1 0 0,17-18 16,-17 18-16,17 0 16,-35-18-16,0 18 0,-17-17 15,-18 17-15,-18-18 16,-35 0-16,-18 1 0,-35 17 15,-18-18-15,-17 1 0,-18-1 16,-36 18 0</inkml:trace>
  <inkml:trace contextRef="#ctx0" brushRef="#br0" timeOffset="-214314.27">10460 13882 0,'-18'0'16,"36"0"31,-18-18 78,0 36-63,0-1-46,0 1-16,0 0 16,0-1-16,0 1 15,0 0-15,0-1 0,0 1 16,0 0-16,0 17 0,0-18 16,0 1-16,0 0 15,0-1-15,0 1 0,0 0 16,0-1-16,0 1 15,0 0-15,17-18 47,-17-18-47,18 0 16,0 1 0,-18-1-16,17 0 0,1 1 15,0-1-15,17 0 16,-17 1-16,-1-1 0,19 1 15,-19-1-15,18-17 0,1 17 16,-19 0-16,19 1 0,-19-1 16,1 0-16,0 1 15,-1 17-15,1-18 0,-1 18 16,1-17-16,-18 34 31,-18-17-15,1 18-16,-1-18 15,1 17-15,-19 1 0,19 0 16,-19-1-16,1 1 16,0-18-16,0 18 0,-18-1 15,17 1-15,1-18 16,0 18-16,-18-18 0,18 0 16,-36 17-1,53-17-15,-17 0 0,0 18 16,17-18-16,-17 0 0,17 0 15,1 0-15,-1 0 16,36 0 31,-1 0-47,1 0 16,0 0-16,17 0 0,-18 0 15,19 17-15,-19-17 16,19 0-16,-1 18 0,0-18 15,0 18-15,1-18 16,-1 17-16,18 1 0,-18-18 16,1 18-16,-1-1 0,0 1 15,-17-18-15,17 18 16,-17-1-16,-1-17 0,1 18 16,0-18-1,-18 17-15,17-17 0,-17-17 47,-17 17-47,-1-18 0,18 1 16,-35-1-16,17 0 15,-17-17-15,-1 17 0,1-17 16,-18 0-16,18 0 16,0-1-16,-18 1 0,17 17 15,-16-17-15,34 17 0,-17 1 16,-1-1-16,19 18 15,-1 0-15,18-17 0,-18 17 16,18 17-16,18 1 16,0-1-1,-1-17-15</inkml:trace>
  <inkml:trace contextRef="#ctx0" brushRef="#br0" timeOffset="-209008.23">2222 17410 0,'0'0'0,"0"-18"16,0 0-1,18 18-15,-18-17 32,-18 17 30,1 17-46,-1 1-1,18 0 1,0-1-16,-17 1 16,17-1-1,17-17 1,1 0-1,-1 0 1,-17-17-16,18 17 16,-18-18-16,0 1 15,0-1-15,0 0 16,-18 1 15,1 17-31,17 17 16,-18-17-16,18 18 15,-17 0 1,17-1-16,-18 1 0,18-1 16,0 1-16,0 0 15,18-1-15,-1-17 16,1 0 0,-1-17-16,1-1 15,-18 0 1,0 1-1,0-1-15,-18 1 32,1 17-17,-1 0-15,18 17 16,-17-17-16,17 18 16,0-1-1</inkml:trace>
  <inkml:trace contextRef="#ctx0" brushRef="#br0" timeOffset="-208167.07">2593 17145 0,'0'0'0,"-18"0"16,1 18-16,-1-18 16,0 0-1,36-18 16,0 18-31,-1-18 16,1 18-16,17-17 0,-17-1 16,17 0-16,0 18 15,1-17-15,-19 17 0,1-18 16,0 18-16,-1 0 0,1 0 16,-18 18 15,-18-18-31,18 17 15,-17-17-15,-1 18 0,0 0 16,1-18-16,-1 0 16,0 17-1,18 1 48,0 0-48,0-1-15,18 1 0,-18 0 16,0-1-16,0 1 16,18 17-16,-18-17 0,0-1 15,0 1-15,0 0 0,0-1 16,0 1 0,0 0-16,-18-18 15,0 0 1,1 0-1,-1 0-15,0 0 16,1 0 0,-1-18-16,1 18 31,34 0-15,1 0-1,-1 0 1,1 0-16,0 0 0,-1 0 15,19-18 1,-19 18-16,19-17 0,-19 17 16,18-18-16,-17 18 0,0-18 15,-1 1-15,1 17 16,0-18-16,-1 18 0</inkml:trace>
  <inkml:trace contextRef="#ctx0" brushRef="#br0" timeOffset="-207547.5">3281 17022 0,'0'0'0,"-18"0"16,1 0-16,-1 0 0,0 17 16,18 1-1,0-1 1,0 1-16,0 0 0,0-1 16,18-17-16,-18 18 15,0 0-15,0-1 0,18 1 16,-18 0-1,-18-18 1,18-18-16,-18 18 16,18-18-16,-17 18 15,-1-53-15,0 36 16,1-1-16,-1 0 16,18-17-16,-18 18 0,18-1 15,-17-17-15,17 17 0,17 0 16,1 1-1,0 17-15,-1 0 0,1 0 16,35 0 0,-35 0-16,17 17 0,0 1 15,0 35 1,-17-35-16,0 17 0,-1-18 16,-17 19-16,0-19 0,0 19 15,0-19-15,-17 19 0,-1-19 16,-17 1-16,17-1 15,0 1-15,-17-18 0,18 18 16,-19-18-16,19 0 16,-1 0-16,0 0 0,18-18 15,-17 0-15,17 1 0,0-1 16</inkml:trace>
  <inkml:trace contextRef="#ctx0" brushRef="#br0" timeOffset="-205876.64">10107 16739 0,'18'0'31,"-18"18"16,0-36 47,0 1-79,0-1 1,0 0-1,-18 18 1,0 0 0,18 18-1,-17-18-15,17 18 16,-18-1 0,18 1-1,18-18 16,-18-18-15,0 1 0,-18 17 15,1 0-15,-1 0-1,0 17 1</inkml:trace>
  <inkml:trace contextRef="#ctx0" brushRef="#br0" timeOffset="-199507.01">10354 16545 0,'0'0'0,"-18"0"16,18-17-16,0-1 15,0 0-15,0 1 16,0-1 0,18 0 15,0 18-31,17 0 16,-17 0-16,17 0 0,-18-17 15,19 17-15,-1 0 16,-17-18-16,-1 18 0,1 0 15,0-17-15,-1 17 0,-17-18 32,-17 18-17,-1 0 1,0 0-16,1 18 16,-1-18-1,18 17-15,0 1 16,0-1-1,0 1-15,0 0 16,0 17-16,0-17 16,0-1-16,0 19 0,0-19 15,0 18-15,-18-17 16,18 0-16,0-1 0,-17 1 16,17 0-16,0-1 15</inkml:trace>
  <inkml:trace contextRef="#ctx0" brushRef="#br0" timeOffset="-199110.74">10777 16528 0,'0'17'31,"18"-17"-15,-18 18-16,18 0 15,-18-1-15,0 1 16,17-1 0,-17 1-16,0 0 15,0-1 1,0-34 15,0-1-31,0 0 16,0 1-16,18 17 15,-18-35-15,18 17 0,-1 0 16,1 1-16,-18-1 16,17 18-16,1-18 0,0 18 15,-18-17-15,17 17 0,1 0 16</inkml:trace>
  <inkml:trace contextRef="#ctx0" brushRef="#br0" timeOffset="-198503.84">11218 16475 0,'0'0'0,"18"-18"15,0 18-15,-18-18 16,-18 1-1,0 17 1,1 0 0,-1 17-16,0 1 0,1-18 15,-1 18-15,0-1 16,1 19-16,-1-19 16,18 1-16,0 0 0,0-1 15,18 1 1,-1-18-16,1 0 15,0-18-15,-1 18 16,1-17-16,0-1 0,-1 0 16,1 1-16,-18-1 0,18 0 15,-18 1 1,0-1-16,-18 18 16,0 0-1,18 18 1,0-1-16,0 1 15,0 0-15,0-1 16,18 1 0,0-18-1,-1 0-15,1-18 0,0 1 16,-1 17-16,1-18 16,-18 0-16,17 1 15,1 17-15,-18-18 0,0 0 16,18 18-1,-18 18 1,0 0 0,0-1-1,0 1-15,0 0 0,0-1 16,0 19 0,17-19-16,-17 1 0,18-18 15</inkml:trace>
  <inkml:trace contextRef="#ctx0" brushRef="#br0" timeOffset="-198359.87">11377 16316 0,'0'0'0,"-35"0"15,35-18-15,-18 18 0</inkml:trace>
  <inkml:trace contextRef="#ctx0" brushRef="#br0" timeOffset="-197945.71">11642 16387 0,'17'-18'0,"1"0"15,-18 36 17,0 0-17,0-1-15,0 1 16,-18 17-16,18-17 16,-17-1-16,17 1 0,0 0 15,-18-18 1,18 17-16,0-34 15,18-1 1,-18 0-16,17 1 16,1-1-16,0-17 0,-1 17 15,1 1-15,17-1 16,-17 0-16,17 1 0,-17-1 16,17 18-16,-17 0 15,-1 0-15,1 18 0,0-1 16,-18 1-16,0 0 15,0-1-15,0 1 16,0 17-16,0-17 0,-18-1 16,18 1-16,0 0 15</inkml:trace>
  <inkml:trace contextRef="#ctx0" brushRef="#br0" timeOffset="-177683.88">15346 8449 0,'-18'0'16,"18"18"-16,-17-18 15,-1 0-15,0 0 16,1 0 0,-1 17-1,0-17 1,1 0-1,17 18-15,-18-18 16,0 18 0,1-18-16,-1 17 31,1-17-15,-1 0-1,0 18 1,1-18-1,-1 0 1,0 0 15,1 0 16,34 0 16,1 0-48,0 0 1,-1 0-16,19 0 16,-19 0-16,18 0 0,-17 0 15,17 0-15,1 0 0,-1 0 16,0 0-16,0 0 15,1 0-15,-1 0 0,18 0 16,0 0-16,0 0 16,17 0-16,19 0 0,-1 0 15,18 0-15,-1 0 0,1 0 16,0 0-16,0 0 16,0 17-16,-18-17 0,18 18 15,-18-18-15,0 18 16,0-18-16,-17 17 0,17-17 15,0 0-15,0 18 0,1-18 16,16 0-16,-16 18 16,-1-18-16,-18 0 0,19 17 15,-1-17-15,-18 0 16,1 18-16,17-18 0,-17 0 16,87 18-1,-87-1-15,17-17 0,-17 0 16,17 18-16,0-18 0,0 0 15,1 0-15,-1 18 16,0-18-16,18 0 0,-18 0 16,0 0-16,18 0 0,-18 0 15,18 17-15,0-17 16,0 0-16,17 18 0,-17-18 16,0 0-16,17 17 15,-17-17-15,0 18 0,0-18 16,0 18-16,-1-18 0,1 17 15,-18-17-15,18 0 16,-18 18-16,18-18 0,-17 0 16,16 18-16,-16-18 15,16 0-15,1 0 0,-18 17 16,1-17-16,16 0 0,-34 0 16,17 0-16,0 0 15,53 0-15,-52 0 16,-19 0-16,-17 0 15,18 0-15,-1 0 0,-17 18 16,0-18-16,0 0 0,-18 0 16,18 0-16,-18 0 15,36 0-15,-53-18 16,17 18-16,-17 0 0,-1 0 16,19 0-16,-19 0 15,1-17-15,-1 17 16,1 0-16,0 0 15,-1 0-15,1 0 16,0 0 0,-18-18-1,0 0 1,17 18 0,-17-17-16,0-1 15,18 0-15,-18 1 16,0-1-16,0-17 15,0 17-15,0-17 0,18 0 16,-18-1-16,0 1 16,0 0-16,17-18 0,-17 18 15,18-36 1,-18 36-16,17-18 0,1 18 16,-18-1-16,18 1 0,-18 0 15,0-18-15,17 18 16,-17-18-16,0 0 0,0 17 15,18-16-15,-18-1 0,0 0 16,0 0-16,0 0 16,0 18-16,0-18 0,0 0 15,0 18-15,0-18 16,0 17-16,0-17 0,0 18 16,0 0-16,0 0 0,0-1 15,18 1-15,-18 17 16,0-17-16,0 17 0,17-17 15,-17 18-15,0-1 16,18-17-16,-18 17 16,0 0-16,0 1 0,0-1 15,-18 18 1,18-18-16,0 1 16,-17 17-1,17-18 1,-18 18-16,0 0 15,1 0 1,-19 0-16,1-17 0,0 17 16,-18 0-16,-18-18 15,19 18-15,-19-18 0,0 1 16,-17 17-16,18-18 0,-19 18 16,19-18-16,-18 18 15,17-17-15,-35-1 0,18 18 16,-18-18-16,0 18 0,-17-17 15,0-1-15,-1 18 16,-17-18-16,0 1 0,0 17 16,0-18-16,-18 1 15,18 17-15,0-18 0,0 18 16,-1-18-16,1 1 0,-17 17 16,16-18-16,-16 18 15,-1-18-15,0 18 0,0-17 16,-17 17-16,0-18 15,-1 18-15,19 0 0,-19 0 16,1-18-16,17 18 16,0 0-16,0 0 0,1 0 15,17 0-15,-18 0 0,18 0 16,0 0-16,17 0 16,-17 18-16,18-18 0,-1 0 15,1 18-15,17-18 0,-18 17 16,19-17-16,-1 0 15,0 18-15,0 0 0,18-18 16,0 0-16,17 17 16,1 1-16,-1-18 0,0 18 15,18-18-15,1 0 0,16 17 16,1-17-16,0 18 16,-1-18-16,19 0 0,-1 0 15,-17 17-15,17-17 16,1 0-16,-1 0 15,18 18 48,0 0-47,0-1-1,-18 1-15,18 0 16,0 17-16,0-17 0,-17 17 15,17 0-15,0 18 16,0-18-16,-18 18 0,18 0 16,-18 18-16,18-1 0,0 1 15,-17-1-15,17 19 16,0-19-16,0 18 0,0-17 16,0-1-16,0 1 15,0 0-15,0-1 0,0-17 16,0 0-16,0 0 0,0 0 15,0 0-15,0-18 16,-18 0-16,18-17 0,-17 0 16,17-1-16,0 1 0,-18-18 15</inkml:trace>
  <inkml:trace contextRef="#ctx0" brushRef="#br0" timeOffset="-175472.12">26758 6279 0,'0'0'0,"-35"18"16,17 0-16,-17-18 0,17 0 0,1 0 15,-19 17-15,19-17 16,-1 0-16,1 0 0,-1 0 16,0 0-16,-17 0 15,17 0-15,1 18 0,-19-18 16,19 0-16,-19 0 0,19 0 15,-18 0-15,17 0 16,0-18-16,1 18 0,17-17 31,35 17-31,18 0 16,0-18-16,35 0 0,18 1 16,17-1-16,18 1 15,36-1-15,-1 0 0,18 1 16,18-19-16,0 19 15,-1-1-15,1-17 0,17 17 16,-17-17-16,-1 17 0,-16-17 16,16 17-16,-17-17 15,0 17-15,-17 1 0,-1-19 16,-17 19-16,-18-1 16,-18 1-16,-17-1 0,-18 18 15,-17-18-15,-18 18 0,-18 0 16,-17 0-16,-18-17 15,-18 17-15,0 0 0,-17 0 16</inkml:trace>
  <inkml:trace contextRef="#ctx0" brushRef="#br0" timeOffset="-167313.33">15258 8961 0,'-18'0'32,"18"-18"-32,-18 18 78,18-18-78,-17 18 15,-1 0 32,18 18-31,0 0-16,0-1 15,-18 1-15,18-1 16,0 19-16,-17-19 0,17 19 16,0-1-16,-18 0 15,18 18-15,0-18 0,-17 18 16,17 36 0,-18-37-16,18 1 0,-18 0 15,18 0-15,-17 0 0,17 18 16,-18-18-16,18-1 15,0 1-15,0-17 0,0 17 16,0 0-16,0-18 0,0 0 16,0 0-16,0 1 15,0-1-15,0-17 0,0-1 16,0 1-16,0-1 16,0 1-16,0 0 0,-18-18 15,18 17-15,0 1 31,-17-18 48,17 18-64,17-1 16,1-17-15,-18 18 0,18-18-16,-1 0 0,1 0 15,0 0-15,17 18 0,0-18 16,0 0-16,1 0 16,17 0-16,-1 0 0,1 0 15,0 0-15,0 0 16,18 0-16,-1 0 0,-17 0 15,18 0-15,-1 0 0,1 0 16,-1 0-16,1 17 16,0-17-16,-1 0 0,18 0 15,1 0-15,-1 0 16,70 0-16,-69 18 16,-1-18-16,0 0 0,0 0 15,-17 17-15,17-17 16,0 0-16,-17 0 0,17 0 15,-18 0-15,19 0 16,-19 18-16,18-18 0,-17 0 16,17 0-16,0 0 0,1 0 15,-1 18-15,0-18 16,0 0-16,18 17 0,-18-17 16,18 0-16,-18 18 15,124-18-15,-124 0 16,18 18-16,0-18 0,-18 0 15,0 17-15,18-17 16,-18 0-16,18 0 0,-18 18 16,18-18-16,0 0 15,0 18-15,0-18 0,-1 17 16,1-17-16,0 0 0,0 18 16,0-18-16,0 0 15,-1 18-15,1-18 0,0 17 16,17-17-16,-17 18 15,0-18-15,18 0 0,-19 17 16,1-17-16,0 18 0,0-18 16,-18 18-16,0-18 15,1 17-15,-19-17 0,1 18 16,-18-18-16,-18 0 16,18 0-16,-36 0 0,19 18 15,-19-18-15,1 0 0,0 0 16,-18-18-16,17 18 15,-17-18-15,18 18 16,-18-17-16,0-1 16,0 0-1,0 1-15,0-1 16,0 1-16,0-1 16,0 0-16,0-17 0,0 0 15,0-1-15,0-17 16,0 1-16,0-1 0,18-18 15,-18 1-15,0-1 0,17 0 16,-17 1-16,0-18 16,0 17-16,18 1 0,-18-1 15,17 0-15,-17 19 16,18-19-16,-18 18 0,18 0 16,-18 0-16,0 0 0,17 18 15,-17 0-15,0-1 16,0-16-16,0 34 15,0 0-15,0 1 0,0-1 16,0 0 0,18 18-16,-18 18 109,-18-18-93,18 18-16,0-1 0,-17 1 15</inkml:trace>
  <inkml:trace contextRef="#ctx0" brushRef="#br0" timeOffset="-166510.96">23019 10883 0,'0'0'0,"-18"0"31,0 18-31,1-18 16,-1 0-1,1 0 1,17 17-16,17 1 16,1-18-1,-1 18-15,19-18 0,-1 17 16,36 1-16,-1 0 0,1-1 15,35 1-15,-1 0 16,1-1-16,0 1 0,17-1 16,-17 1-16,18 0 0,-18-1 15,-1 1-15,1 0 16,-18-1-16,-17 1 0,0-18 16,-1 18-16,-17-18 15,-18 0-15,1 0 0</inkml:trace>
  <inkml:trace contextRef="#ctx0" brushRef="#br0" timeOffset="-165940.58">25576 11236 0,'0'0'0,"-53"-35"16,36 35-16,17-18 15,-18 18-15,18-18 0,18 18 31,17 0-31,0 18 16,-17-18-16,0 18 16,17-1-16,-17 1 0,-18 0 15,0 17 1,-18-17-16,0-1 0,-17 18 16,0-17-16,-18 0 0,0-1 15,18-17-15,-18 18 16,0-18-16,18 18 0,-1-18 15,1 0-15,17 0 0,1 0 16,17-18-16,0 0 16,17 18-16,1-17 15,0 17-15,17 0 16,-17 0-16,-1 0 0,18 0 16,1 0-16,-19 17 0,19-17 15,-19 18-15,19 0 16,-19-1-16,1 1 0,17 0 15,-17-1-15,-1 1 0,19-18 16,-19 17-16,19-17 16,34 0-16,-17 0 15</inkml:trace>
  <inkml:trace contextRef="#ctx0" brushRef="#br0" timeOffset="-165629.59">26176 11359 0,'0'0'0,"18"-35"15,-18 18-15,-18-1 16,0 18-16,1 0 16,-1 18-16,1-1 0,-19 1 15,19-1-15,-1 1 16,0 0-16,18 17 0,0-17 16,0 17-16,18-17 15,0-1-15,-1 1 0,19-1 16,-1-17-16,0 0 0,0 0 15,18 0-15,-17-17 16,-1-1-16,0 1 0,0-1 16,-17-17-16,0-1 15,-18 1-15,0 0 0,-18 0 16,0-1-16,1 1 0,-19 17 16,1 1-16,0-1 15,0 0-15,-1 18 0,1 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9D9D-CFCE-474A-8534-1877ACD4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39FB2-3855-4F95-BFC3-AC241E039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A111-2F25-4C21-B1E3-06454623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B4DD-0B82-457B-9DD9-82B40084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2A4-D515-4A64-9582-889BA8CD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7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C2A9-A5DD-41FE-85C7-A00450D9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70672-75B9-4914-A47E-ED75A110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F747-71ED-4FB7-A0B8-A731D253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368F-CB6B-4F38-8545-947BC556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03122-8BA7-477F-9869-F05AF7E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0590C-6A88-4186-B07C-F797E821C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B245C-76A1-4E2E-9A7F-F839348E5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5AA4C-CA6A-461F-8B58-61A304F5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E320C-3336-4ADF-88A7-0F16648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4BC7-7B3A-49CA-B6D0-73A5BCA8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B52C-60B2-4CA7-9E9B-6BFB7EEC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1810-6CC9-4BBB-B7E5-EFBDB66D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D89B-07FF-4E6A-8A71-AF41D0EB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59FA-4B11-401C-86A3-C20E6D9A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2FE37-6EC6-455A-8BF6-04F264A5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8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9E90-5D4E-402F-828B-92741013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0BE2-6A84-45E2-B296-1AD1378F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9006-E7DB-4038-8C55-BE479924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47003-3764-466D-80B1-E5FB13DF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1716-E4C3-4F49-A320-65557A4A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980E-84FE-45EA-B65A-BB85C6DF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AF91-71AD-4355-9BD7-5C126B05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A631A-430A-4F68-B6C2-6BFB0699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6BEDF-55B9-4345-9E87-D413ACF8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BDE3C-6FBA-4B61-BFE4-B03A92F4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82A5-02C5-4C81-B826-62763B8E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5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1A8-C454-4A5B-B99D-7070659E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C212-6273-42EC-9D1A-7205A63F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9E410-8BEF-4ECC-8E9A-4A0BA30A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08682-F967-4E06-83F2-194E46A34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AF8D3-BFA2-4203-B606-3F1EEB783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7C6EF-9262-47DF-9DD6-1BF53223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95B70-3485-4029-B92B-F2FD2C8A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80D6D-9B74-4D0B-BB08-E23875D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CF13-915A-441F-ABDF-2E0DF5C8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85EF8-0136-4D2F-BD8C-1D8E98F9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7E1CB-7FE9-4D3C-A529-1D77B95A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29FB7-0547-422F-A705-9A55D6B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A368-B35C-4169-A5DE-7DBD71B6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394C4-7D3D-4FCD-A3B5-F4DB6837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2ADB-E3DE-49AF-9502-1F142C08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9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C1C4-B499-4B2D-A3D3-22AB9AD5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EAAC-1A8D-4C23-B70E-BEF60CA6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BD404-F047-4FAE-9186-606DCC24E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9CA34-B1F5-4B27-B261-00546D1B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27969-53C0-4D83-9BA8-81D528E8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AFCB2-B6A6-4498-8289-E86D80E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4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38B9-879D-4853-B444-8324DBF8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7D25E-C795-4D2B-8622-76FCF9FBE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A2095-451B-4DB1-B6FB-2D249542B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9D90E-012A-499E-950D-3FB4215C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F446-65FF-4471-BF47-2FC4E2CF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DEB5-3F16-40D6-BFC8-12AF7F3F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5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55BE1-41E7-4BE0-AF24-75215345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16C91-BABE-48B2-8A20-85C39913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BFBC-7C79-4C0F-A8B7-6B85A70C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66B3-58D6-48C0-9007-0421E37EDD91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BEB6C-D109-46C5-825D-A51CA716D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8709-6ECB-48CF-8DBE-FE9A18F6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74332-5867-4461-87FD-761EAD97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50E0E-2514-4EE2-9D29-33DF88F2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871537"/>
            <a:ext cx="10334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515D0-EAFA-484B-8871-937EA3DB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76337"/>
            <a:ext cx="9906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8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C7908-AB88-4B33-93E3-6ABE8EF1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78" y="-180790"/>
            <a:ext cx="99536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30BA8-99E9-4F09-BEB9-3621463B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019175"/>
            <a:ext cx="9925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25499-E150-4299-B46F-75BEF3AC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638300"/>
            <a:ext cx="10039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9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23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44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35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127B6-A526-412C-A07D-798C3603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995362"/>
            <a:ext cx="98298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F9D4D-0170-4F5C-A65D-EE95CB24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062037"/>
            <a:ext cx="99536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2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50C91-A799-496C-AB67-F95F90C3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300037"/>
            <a:ext cx="99536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7AD329-F2E1-4EE6-980D-AA7686B558AF}"/>
                  </a:ext>
                </a:extLst>
              </p14:cNvPr>
              <p14:cNvContentPartPr/>
              <p14:nvPr/>
            </p14:nvContentPartPr>
            <p14:xfrm>
              <a:off x="774720" y="216000"/>
              <a:ext cx="10325520" cy="628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7AD329-F2E1-4EE6-980D-AA7686B55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206640"/>
                <a:ext cx="10344240" cy="62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98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31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4BD08-084F-4952-B675-B50F82C80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042340"/>
            <a:ext cx="10067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6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04522-2AE7-4260-927E-E1A2597F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143000"/>
            <a:ext cx="99917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7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69501-A7F6-46E7-A045-2A812C92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823912"/>
            <a:ext cx="9972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rajpuria</dc:creator>
  <cp:lastModifiedBy>akash rajpuria</cp:lastModifiedBy>
  <cp:revision>1</cp:revision>
  <dcterms:created xsi:type="dcterms:W3CDTF">2021-07-31T00:32:48Z</dcterms:created>
  <dcterms:modified xsi:type="dcterms:W3CDTF">2021-07-31T04:57:28Z</dcterms:modified>
</cp:coreProperties>
</file>