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scikit-learn.org/stable/modules/grid_search.html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scikit-learn.org/stable/modules/clustering.html#clustering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machinelearningmastery.com/a-tour-of-machine-learning-algorithms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3640" y="73800"/>
            <a:ext cx="9069120" cy="124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to Machine Learning: A Practical Overview ( Training to Deployment)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37760" y="1526760"/>
            <a:ext cx="9069120" cy="178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Faculty Development Programme on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Data Analytics using Python/R Programming”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Department of Computer Science and Engineering,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National Institute of Technology Puducherry, Karaikal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Sponsored by: AICTE Training and Learning Academy (ATAL)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548280" y="3839760"/>
            <a:ext cx="9069120" cy="109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Dr. Ajit Kumar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Post Doctoral Researcher,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Soongsil University, Seoul, South Korea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Hyper-parameter tuning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https://scikit-learn.org/stable/modules/grid_search.html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search consists of: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an estimator (regressor or classifier such as sklearn.svm.SVC());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parameter space(GridSearchCV vs RandomizedSearchCV)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method for searching or sampling candidates;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cross-validation scheme; and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score function.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Feature Selection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Removing features with low variance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Univariate feature selection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Recursive feature elimination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 selection using SelectFromModel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Sequential Feature Selection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 selection as part of a pipeline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https://scikit-learn.org/stable/modules/feature_selection.html#feature-selection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Deployment Modules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Making model persistent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Saving and Loading models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API/ Web /Mobile interface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Use-case : Malware detection Web application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Malware sample collection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Pre-processing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Feature extraction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Training, testing, Persistent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Deployment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Learning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Clustering of unlabeled data can be performed with the module sklearn.cluster.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Partitioning methods, Hierarchical methods,Density-based methods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Kmeans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DBSCAN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Meanshift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https://scikit-learn.org/stable/modules/clustering.html#clustering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Homogeneity score, completeness score vs silhouette score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Reinforcement Learning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Q-learning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Pyqlearning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KerasRL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Tensorforce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RL_Coach</a:t>
            </a:r>
            <a:endParaRPr b="0" lang="en-US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MushroomRL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Training, Testing, Tuning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Deployment Modules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Collection to Deployment: Use-case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Question and Discussion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Learning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 Learning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Reinforcement Learning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Learning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Decision Tree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Random forest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Logistic Regression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https://scikit-learn.org/stable/supervised_learning.html#supervised-learning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 Learning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https://machinelearningmastery.com/a-tour-of-machine-learning-algorithms/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822960" y="1828800"/>
            <a:ext cx="7680600" cy="327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Training, Testing, Tuning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Training and testing dataset </a:t>
            </a:r>
            <a:endParaRPr b="0" lang="en-US" sz="32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(manual split vs cross-validation)</a:t>
            </a:r>
            <a:endParaRPr b="0" lang="en-US" sz="16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Overfitting </a:t>
            </a:r>
            <a:endParaRPr b="0" lang="en-US" sz="16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https://scikit-learn.org/stable/modules/cross_validation.html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Training, testing and Validation dataset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Evaluation:</a:t>
            </a:r>
            <a:endParaRPr b="0" lang="en-US" sz="32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Accuracy, Confusion Matrix, Precision, Recall, F1-Score, ROC, AUC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Hyper-parameter (evaluating different settings) Tuning 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(Grid Search)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Cross-validation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k-fold CV, the training set is split into k smaller sets 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model is trained using k-1 of the folds as training data;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resulting model is validated on the remaining part of the data (i.e., it is used as a test set to compute a performance measure such as accuracy).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200400" y="3108960"/>
            <a:ext cx="3382920" cy="2343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Evaluation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Accuracy: number of correct predictions / total predictions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Confusion Matrix: </a:t>
            </a:r>
            <a:endParaRPr b="0" lang="en-US" sz="16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 Positive (TP): </a:t>
            </a:r>
            <a:endParaRPr b="0" lang="en-US" sz="14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Positive sample classified as Positive</a:t>
            </a:r>
            <a:endParaRPr b="0" lang="en-US" sz="14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False Positive (FP): </a:t>
            </a:r>
            <a:endParaRPr b="0" lang="en-US" sz="14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Negative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sample classified as Positive</a:t>
            </a:r>
            <a:endParaRPr b="0" lang="en-US" sz="14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False Negative (FN): </a:t>
            </a:r>
            <a:endParaRPr b="0" lang="en-US" sz="14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Positive sample classified as Negative</a:t>
            </a:r>
            <a:endParaRPr b="0" lang="en-US" sz="1400" spc="-1" strike="noStrike">
              <a:latin typeface="Arial"/>
            </a:endParaRPr>
          </a:p>
          <a:p>
            <a:pPr lvl="4" marL="1080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True Negative (TN): </a:t>
            </a:r>
            <a:endParaRPr b="0" lang="en-US" sz="1400" spc="-1" strike="noStrike">
              <a:latin typeface="Arial"/>
            </a:endParaRPr>
          </a:p>
          <a:p>
            <a:pPr lvl="5" marL="1296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Negative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sample classified as Negative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5203080" y="1991160"/>
            <a:ext cx="4032000" cy="285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Evaluation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0000"/>
          </a:bodyPr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Precision:ratio between the number of True Positives and the total number of Positives</a:t>
            </a:r>
            <a:endParaRPr b="0" lang="en-US" sz="16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TP/ (TP+FP)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Recall/Sensitivity/TPR:a ratio between true positive and the total number of positive instances</a:t>
            </a:r>
            <a:endParaRPr b="0" lang="en-US" sz="16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ymbol"/>
              <a:buChar char="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TP/ (TP+FN)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F1-Score:harmonic mean of precision and recall i.e. 2 /(1/precision + 1/recall)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Receiver operating characteristic (ROC): </a:t>
            </a:r>
            <a:endParaRPr b="0" lang="en-US" sz="16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plots the true positive rate (TPR)of a classifier against its false positive rate (FPR).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AUC: Area Under the curve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Source:</a:t>
            </a:r>
            <a:endParaRPr b="0" lang="en-US" sz="16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https://scikit-learn.org/stable/modules/model_evaluation.html</a:t>
            </a:r>
            <a:endParaRPr b="0" lang="en-US" sz="1600" spc="-1" strike="noStrike">
              <a:latin typeface="Arial"/>
            </a:endParaRPr>
          </a:p>
          <a:p>
            <a:pPr lvl="3" marL="864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https://towardsdatascience.com/a-practical-guide-to-seven-essential-performance-metrics-for-classification-using-scikit-learn-2de0e0a8a040</a:t>
            </a:r>
            <a:endParaRPr b="0" lang="en-US" sz="1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2021-08-24T18:19:07Z</dcterms:created>
  <dc:creator/>
  <dc:description/>
  <dc:language>en-US</dc:language>
  <cp:lastModifiedBy/>
  <dcterms:modified xsi:type="dcterms:W3CDTF">2021-08-25T12:12:07Z</dcterms:modified>
  <cp:revision>17</cp:revision>
  <dc:subject/>
  <dc:title/>
</cp:coreProperties>
</file>