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9" d="100"/>
          <a:sy n="89" d="100"/>
        </p:scale>
        <p:origin x="61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16DFB4A8-E4B8-4231-BA78-0B1B748FE854}" type="datetimeFigureOut">
              <a:rPr lang="en-US" smtClean="0"/>
              <a:t>5/21/2024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E192EE4-0E0B-4AED-ADC7-34F4088C4EFB}"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356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DFB4A8-E4B8-4231-BA78-0B1B748FE854}"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92EE4-0E0B-4AED-ADC7-34F4088C4EFB}" type="slidenum">
              <a:rPr lang="en-US" smtClean="0"/>
              <a:t>‹#›</a:t>
            </a:fld>
            <a:endParaRPr lang="en-US"/>
          </a:p>
        </p:txBody>
      </p:sp>
    </p:spTree>
    <p:extLst>
      <p:ext uri="{BB962C8B-B14F-4D97-AF65-F5344CB8AC3E}">
        <p14:creationId xmlns:p14="http://schemas.microsoft.com/office/powerpoint/2010/main" val="116542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DFB4A8-E4B8-4231-BA78-0B1B748FE854}"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92EE4-0E0B-4AED-ADC7-34F4088C4EFB}" type="slidenum">
              <a:rPr lang="en-US" smtClean="0"/>
              <a:t>‹#›</a:t>
            </a:fld>
            <a:endParaRPr lang="en-US"/>
          </a:p>
        </p:txBody>
      </p:sp>
    </p:spTree>
    <p:extLst>
      <p:ext uri="{BB962C8B-B14F-4D97-AF65-F5344CB8AC3E}">
        <p14:creationId xmlns:p14="http://schemas.microsoft.com/office/powerpoint/2010/main" val="2426732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DFB4A8-E4B8-4231-BA78-0B1B748FE854}"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92EE4-0E0B-4AED-ADC7-34F4088C4EFB}" type="slidenum">
              <a:rPr lang="en-US" smtClean="0"/>
              <a:t>‹#›</a:t>
            </a:fld>
            <a:endParaRPr lang="en-US"/>
          </a:p>
        </p:txBody>
      </p:sp>
    </p:spTree>
    <p:extLst>
      <p:ext uri="{BB962C8B-B14F-4D97-AF65-F5344CB8AC3E}">
        <p14:creationId xmlns:p14="http://schemas.microsoft.com/office/powerpoint/2010/main" val="2813541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DFB4A8-E4B8-4231-BA78-0B1B748FE854}"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92EE4-0E0B-4AED-ADC7-34F4088C4EFB}"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019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DFB4A8-E4B8-4231-BA78-0B1B748FE854}"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92EE4-0E0B-4AED-ADC7-34F4088C4EFB}" type="slidenum">
              <a:rPr lang="en-US" smtClean="0"/>
              <a:t>‹#›</a:t>
            </a:fld>
            <a:endParaRPr lang="en-US"/>
          </a:p>
        </p:txBody>
      </p:sp>
    </p:spTree>
    <p:extLst>
      <p:ext uri="{BB962C8B-B14F-4D97-AF65-F5344CB8AC3E}">
        <p14:creationId xmlns:p14="http://schemas.microsoft.com/office/powerpoint/2010/main" val="4226685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DFB4A8-E4B8-4231-BA78-0B1B748FE854}" type="datetimeFigureOut">
              <a:rPr lang="en-US" smtClean="0"/>
              <a:t>5/21/2024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192EE4-0E0B-4AED-ADC7-34F4088C4EFB}" type="slidenum">
              <a:rPr lang="en-US" smtClean="0"/>
              <a:t>‹#›</a:t>
            </a:fld>
            <a:endParaRPr lang="en-US"/>
          </a:p>
        </p:txBody>
      </p:sp>
    </p:spTree>
    <p:extLst>
      <p:ext uri="{BB962C8B-B14F-4D97-AF65-F5344CB8AC3E}">
        <p14:creationId xmlns:p14="http://schemas.microsoft.com/office/powerpoint/2010/main" val="2164613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DFB4A8-E4B8-4231-BA78-0B1B748FE854}" type="datetimeFigureOut">
              <a:rPr lang="en-US" smtClean="0"/>
              <a:t>5/21/2024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192EE4-0E0B-4AED-ADC7-34F4088C4EFB}" type="slidenum">
              <a:rPr lang="en-US" smtClean="0"/>
              <a:t>‹#›</a:t>
            </a:fld>
            <a:endParaRPr lang="en-US"/>
          </a:p>
        </p:txBody>
      </p:sp>
    </p:spTree>
    <p:extLst>
      <p:ext uri="{BB962C8B-B14F-4D97-AF65-F5344CB8AC3E}">
        <p14:creationId xmlns:p14="http://schemas.microsoft.com/office/powerpoint/2010/main" val="3615213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DFB4A8-E4B8-4231-BA78-0B1B748FE854}" type="datetimeFigureOut">
              <a:rPr lang="en-US" smtClean="0"/>
              <a:t>5/21/2024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192EE4-0E0B-4AED-ADC7-34F4088C4EFB}" type="slidenum">
              <a:rPr lang="en-US" smtClean="0"/>
              <a:t>‹#›</a:t>
            </a:fld>
            <a:endParaRPr lang="en-US"/>
          </a:p>
        </p:txBody>
      </p:sp>
    </p:spTree>
    <p:extLst>
      <p:ext uri="{BB962C8B-B14F-4D97-AF65-F5344CB8AC3E}">
        <p14:creationId xmlns:p14="http://schemas.microsoft.com/office/powerpoint/2010/main" val="3748435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DFB4A8-E4B8-4231-BA78-0B1B748FE854}"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92EE4-0E0B-4AED-ADC7-34F4088C4EFB}" type="slidenum">
              <a:rPr lang="en-US" smtClean="0"/>
              <a:t>‹#›</a:t>
            </a:fld>
            <a:endParaRPr lang="en-US"/>
          </a:p>
        </p:txBody>
      </p:sp>
    </p:spTree>
    <p:extLst>
      <p:ext uri="{BB962C8B-B14F-4D97-AF65-F5344CB8AC3E}">
        <p14:creationId xmlns:p14="http://schemas.microsoft.com/office/powerpoint/2010/main" val="869213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DFB4A8-E4B8-4231-BA78-0B1B748FE854}"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192EE4-0E0B-4AED-ADC7-34F4088C4EFB}" type="slidenum">
              <a:rPr lang="en-US" smtClean="0"/>
              <a:t>‹#›</a:t>
            </a:fld>
            <a:endParaRPr lang="en-US"/>
          </a:p>
        </p:txBody>
      </p:sp>
    </p:spTree>
    <p:extLst>
      <p:ext uri="{BB962C8B-B14F-4D97-AF65-F5344CB8AC3E}">
        <p14:creationId xmlns:p14="http://schemas.microsoft.com/office/powerpoint/2010/main" val="106458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16DFB4A8-E4B8-4231-BA78-0B1B748FE854}" type="datetimeFigureOut">
              <a:rPr lang="en-US" smtClean="0"/>
              <a:t>5/21/2024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FE192EE4-0E0B-4AED-ADC7-34F4088C4EFB}" type="slidenum">
              <a:rPr lang="en-US" smtClean="0"/>
              <a:t>‹#›</a:t>
            </a:fld>
            <a:endParaRPr lang="en-US"/>
          </a:p>
        </p:txBody>
      </p:sp>
    </p:spTree>
    <p:extLst>
      <p:ext uri="{BB962C8B-B14F-4D97-AF65-F5344CB8AC3E}">
        <p14:creationId xmlns:p14="http://schemas.microsoft.com/office/powerpoint/2010/main" val="1687349787"/>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flickr.com/photos/zilpho/3862587234"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eea.europa.eu/highlights/concentrations-of-air-pollutants-constant-despite-drop-in-emissions"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Noise_pollution"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earn.e-limu.org/topic/view/?t=1234&amp;c=422"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BE8F16-1A8C-5F4E-6386-D474485557C9}"/>
              </a:ext>
            </a:extLst>
          </p:cNvPr>
          <p:cNvSpPr>
            <a:spLocks noGrp="1"/>
          </p:cNvSpPr>
          <p:nvPr>
            <p:ph type="ctrTitle"/>
          </p:nvPr>
        </p:nvSpPr>
        <p:spPr>
          <a:xfrm>
            <a:off x="2897437" y="-591222"/>
            <a:ext cx="7513503" cy="2342904"/>
          </a:xfrm>
        </p:spPr>
        <p:txBody>
          <a:bodyPr/>
          <a:lstStyle/>
          <a:p>
            <a:r>
              <a:rPr lang="en-US" dirty="0"/>
              <a:t>pollution</a:t>
            </a:r>
          </a:p>
        </p:txBody>
      </p:sp>
      <p:sp>
        <p:nvSpPr>
          <p:cNvPr id="2" name="Subtitle 1">
            <a:extLst>
              <a:ext uri="{FF2B5EF4-FFF2-40B4-BE49-F238E27FC236}">
                <a16:creationId xmlns:a16="http://schemas.microsoft.com/office/drawing/2014/main" id="{74D09FA2-13E5-8D1B-B429-F34CB29A9D80}"/>
              </a:ext>
            </a:extLst>
          </p:cNvPr>
          <p:cNvSpPr>
            <a:spLocks noGrp="1" noChangeArrowheads="1"/>
          </p:cNvSpPr>
          <p:nvPr>
            <p:ph type="subTitle" idx="1"/>
          </p:nvPr>
        </p:nvSpPr>
        <p:spPr bwMode="auto">
          <a:xfrm>
            <a:off x="890530" y="3772099"/>
            <a:ext cx="10410939"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4155"/>
                </a:solidFill>
                <a:effectLst/>
                <a:latin typeface="-apple-system"/>
              </a:rPr>
              <a:t>Pollution has become a major concern today. Man has interfered too much with nature. As a result, the environment including air, water, soil, </a:t>
            </a:r>
            <a:r>
              <a:rPr kumimoji="0" lang="en-US" altLang="en-US" sz="2000" b="0" i="0" u="none" strike="noStrike" cap="none" normalizeH="0" baseline="0" dirty="0" err="1">
                <a:ln>
                  <a:noFill/>
                </a:ln>
                <a:solidFill>
                  <a:srgbClr val="334155"/>
                </a:solidFill>
                <a:effectLst/>
                <a:latin typeface="-apple-system"/>
              </a:rPr>
              <a:t>etc</a:t>
            </a:r>
            <a:r>
              <a:rPr kumimoji="0" lang="en-US" altLang="en-US" sz="2000" b="0" i="0" u="none" strike="noStrike" cap="none" normalizeH="0" baseline="0" dirty="0">
                <a:ln>
                  <a:noFill/>
                </a:ln>
                <a:solidFill>
                  <a:srgbClr val="334155"/>
                </a:solidFill>
                <a:effectLst/>
                <a:latin typeface="-apple-system"/>
              </a:rPr>
              <a:t>… has been polluted.</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4155"/>
                </a:solidFill>
                <a:effectLst/>
                <a:latin typeface="-apple-system"/>
              </a:rPr>
              <a:t>If the environment is polluted, all sorts of life- human, animal, and vegetation are affected directly or indirectly. It is the introduction of harmful substances or pollutants into the environment.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334155"/>
                </a:solidFill>
                <a:effectLst/>
                <a:latin typeface="-apple-system"/>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5630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12995-A2DB-D782-0F78-7031102E0C04}"/>
              </a:ext>
            </a:extLst>
          </p:cNvPr>
          <p:cNvSpPr>
            <a:spLocks noGrp="1"/>
          </p:cNvSpPr>
          <p:nvPr>
            <p:ph type="title"/>
          </p:nvPr>
        </p:nvSpPr>
        <p:spPr/>
        <p:txBody>
          <a:bodyPr/>
          <a:lstStyle/>
          <a:p>
            <a:r>
              <a:rPr lang="en-US" dirty="0"/>
              <a:t>Water  pollution </a:t>
            </a:r>
          </a:p>
        </p:txBody>
      </p:sp>
      <p:sp>
        <p:nvSpPr>
          <p:cNvPr id="3" name="Content Placeholder 2">
            <a:extLst>
              <a:ext uri="{FF2B5EF4-FFF2-40B4-BE49-F238E27FC236}">
                <a16:creationId xmlns:a16="http://schemas.microsoft.com/office/drawing/2014/main" id="{9822B471-2D53-44BB-8C45-9C42419AE39B}"/>
              </a:ext>
            </a:extLst>
          </p:cNvPr>
          <p:cNvSpPr>
            <a:spLocks noGrp="1"/>
          </p:cNvSpPr>
          <p:nvPr>
            <p:ph idx="1"/>
          </p:nvPr>
        </p:nvSpPr>
        <p:spPr/>
        <p:txBody>
          <a:bodyPr/>
          <a:lstStyle/>
          <a:p>
            <a:r>
              <a:rPr lang="en-US" b="1" i="0" dirty="0">
                <a:solidFill>
                  <a:srgbClr val="4D5156"/>
                </a:solidFill>
                <a:effectLst/>
                <a:latin typeface="Nirmala UI Semilight" panose="020B0402040204020203" pitchFamily="34" charset="0"/>
                <a:ea typeface="Nirmala UI Semilight" panose="020B0402040204020203" pitchFamily="34" charset="0"/>
                <a:cs typeface="Nirmala UI Semilight" panose="020B0402040204020203" pitchFamily="34" charset="0"/>
              </a:rPr>
              <a:t>Water Pollution refers to the presence of impurities and harmful elements in the water. It is a source of many deadly diseases that cause harm, diseases, and even kill human civilization. The polluted water is not fit for drinking and is harmful to living beings such as animals, birds, and human beings Water Pollution refers to the presence of impurities and harmful elements in the water. It is a source of many deadly diseases that cause harm, diseases, and even kill human civilization. The polluted water is not fit for drinking and is harmful to living beings such as animals, birds, and human </a:t>
            </a:r>
            <a:r>
              <a:rPr lang="en-US" b="0" i="0" dirty="0">
                <a:solidFill>
                  <a:srgbClr val="4D5156"/>
                </a:solidFill>
                <a:effectLst/>
                <a:latin typeface="Roboto" panose="02000000000000000000" pitchFamily="2" charset="0"/>
              </a:rPr>
              <a:t>beings</a:t>
            </a:r>
            <a:endParaRPr lang="en-US" dirty="0"/>
          </a:p>
        </p:txBody>
      </p:sp>
      <p:pic>
        <p:nvPicPr>
          <p:cNvPr id="5" name="Picture 4">
            <a:extLst>
              <a:ext uri="{FF2B5EF4-FFF2-40B4-BE49-F238E27FC236}">
                <a16:creationId xmlns:a16="http://schemas.microsoft.com/office/drawing/2014/main" id="{1A2496F5-DB93-490E-4FB0-ABC6F70DFC8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295132" y="4318813"/>
            <a:ext cx="3098634" cy="2074843"/>
          </a:xfrm>
          <a:prstGeom prst="rect">
            <a:avLst/>
          </a:prstGeom>
        </p:spPr>
      </p:pic>
      <p:sp>
        <p:nvSpPr>
          <p:cNvPr id="6" name="TextBox 5">
            <a:extLst>
              <a:ext uri="{FF2B5EF4-FFF2-40B4-BE49-F238E27FC236}">
                <a16:creationId xmlns:a16="http://schemas.microsoft.com/office/drawing/2014/main" id="{49AC148B-ACA9-C9E6-7984-D0E3C6BA1E86}"/>
              </a:ext>
            </a:extLst>
          </p:cNvPr>
          <p:cNvSpPr txBox="1"/>
          <p:nvPr/>
        </p:nvSpPr>
        <p:spPr>
          <a:xfrm>
            <a:off x="1223962" y="6691312"/>
            <a:ext cx="9744075" cy="230832"/>
          </a:xfrm>
          <a:prstGeom prst="rect">
            <a:avLst/>
          </a:prstGeom>
          <a:noFill/>
        </p:spPr>
        <p:txBody>
          <a:bodyPr wrap="square" rtlCol="0">
            <a:spAutoFit/>
          </a:bodyPr>
          <a:lstStyle/>
          <a:p>
            <a:r>
              <a:rPr lang="en-US" sz="900">
                <a:hlinkClick r:id="rId3" tooltip="https://www.flickr.com/photos/zilpho/3862587234"/>
              </a:rPr>
              <a:t>This Photo</a:t>
            </a:r>
            <a:r>
              <a:rPr lang="en-US" sz="900"/>
              <a:t> by Unknown Author is licensed under </a:t>
            </a:r>
            <a:r>
              <a:rPr lang="en-US" sz="900">
                <a:hlinkClick r:id="rId4" tooltip="https://creativecommons.org/licenses/by-nc-sa/3.0/"/>
              </a:rPr>
              <a:t>CC BY-SA-NC</a:t>
            </a:r>
            <a:endParaRPr lang="en-US" sz="900"/>
          </a:p>
        </p:txBody>
      </p:sp>
    </p:spTree>
    <p:extLst>
      <p:ext uri="{BB962C8B-B14F-4D97-AF65-F5344CB8AC3E}">
        <p14:creationId xmlns:p14="http://schemas.microsoft.com/office/powerpoint/2010/main" val="270376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C2014-97FF-173E-C6F3-56AC60BF13CC}"/>
              </a:ext>
            </a:extLst>
          </p:cNvPr>
          <p:cNvSpPr>
            <a:spLocks noGrp="1"/>
          </p:cNvSpPr>
          <p:nvPr>
            <p:ph type="title"/>
          </p:nvPr>
        </p:nvSpPr>
        <p:spPr>
          <a:xfrm>
            <a:off x="548166" y="378768"/>
            <a:ext cx="10795534" cy="1756640"/>
          </a:xfrm>
        </p:spPr>
        <p:txBody>
          <a:bodyPr/>
          <a:lstStyle/>
          <a:p>
            <a:r>
              <a:rPr lang="en-US" dirty="0"/>
              <a:t>Air pollution </a:t>
            </a:r>
          </a:p>
        </p:txBody>
      </p:sp>
      <p:sp>
        <p:nvSpPr>
          <p:cNvPr id="3" name="Content Placeholder 2">
            <a:extLst>
              <a:ext uri="{FF2B5EF4-FFF2-40B4-BE49-F238E27FC236}">
                <a16:creationId xmlns:a16="http://schemas.microsoft.com/office/drawing/2014/main" id="{7115E81A-C3C7-1A88-2CF4-39AA3E7F80A6}"/>
              </a:ext>
            </a:extLst>
          </p:cNvPr>
          <p:cNvSpPr>
            <a:spLocks noGrp="1"/>
          </p:cNvSpPr>
          <p:nvPr>
            <p:ph idx="1"/>
          </p:nvPr>
        </p:nvSpPr>
        <p:spPr>
          <a:xfrm>
            <a:off x="440676" y="1735158"/>
            <a:ext cx="10575196" cy="4360842"/>
          </a:xfrm>
        </p:spPr>
        <p:txBody>
          <a:bodyPr>
            <a:normAutofit/>
          </a:bodyPr>
          <a:lstStyle/>
          <a:p>
            <a:pPr lvl="2"/>
            <a:r>
              <a:rPr lang="en-US" b="0" i="0" dirty="0">
                <a:solidFill>
                  <a:srgbClr val="4B4F58"/>
                </a:solidFill>
                <a:effectLst/>
                <a:latin typeface="Poppins" panose="00000500000000000000" pitchFamily="2" charset="0"/>
              </a:rPr>
              <a:t>Air pollution has become a serious threat at the current time all over the world. Because of the huge level of industrialization, harmful substances like carbon monoxide, carbon dioxide, CFC, sulfur dioxide, etc. mix with the air. Poisonous gases released from motor vehicles, burning of fossil fuels also cause air pollution. The ozone layer is getting affected too much by air pollution which causes serious disturbances to the environment. Air pollution has become a serious threat at the current time all over the world. Because of the huge level of industrialization, harmful substances like carbon monoxide, carbon dioxide, CFC, sulfur dioxide, etc. mix with the air. </a:t>
            </a:r>
            <a:endParaRPr lang="en-US" dirty="0"/>
          </a:p>
        </p:txBody>
      </p:sp>
      <p:pic>
        <p:nvPicPr>
          <p:cNvPr id="5" name="Picture 4">
            <a:extLst>
              <a:ext uri="{FF2B5EF4-FFF2-40B4-BE49-F238E27FC236}">
                <a16:creationId xmlns:a16="http://schemas.microsoft.com/office/drawing/2014/main" id="{C9888286-6304-59FB-B59F-658DF538B83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194015" y="4023010"/>
            <a:ext cx="3605844" cy="2225389"/>
          </a:xfrm>
          <a:prstGeom prst="rect">
            <a:avLst/>
          </a:prstGeom>
        </p:spPr>
      </p:pic>
      <p:sp>
        <p:nvSpPr>
          <p:cNvPr id="6" name="TextBox 5">
            <a:extLst>
              <a:ext uri="{FF2B5EF4-FFF2-40B4-BE49-F238E27FC236}">
                <a16:creationId xmlns:a16="http://schemas.microsoft.com/office/drawing/2014/main" id="{F6BA271F-F06C-6B91-FD44-7FDD5E6EF632}"/>
              </a:ext>
            </a:extLst>
          </p:cNvPr>
          <p:cNvSpPr txBox="1"/>
          <p:nvPr/>
        </p:nvSpPr>
        <p:spPr>
          <a:xfrm>
            <a:off x="5027709" y="6248400"/>
            <a:ext cx="5772150" cy="230832"/>
          </a:xfrm>
          <a:prstGeom prst="rect">
            <a:avLst/>
          </a:prstGeom>
          <a:noFill/>
        </p:spPr>
        <p:txBody>
          <a:bodyPr wrap="square" rtlCol="0">
            <a:spAutoFit/>
          </a:bodyPr>
          <a:lstStyle/>
          <a:p>
            <a:r>
              <a:rPr lang="en-US" sz="900">
                <a:hlinkClick r:id="rId3" tooltip="https://www.eea.europa.eu/highlights/concentrations-of-air-pollutants-constant-despite-drop-in-emissions"/>
              </a:rPr>
              <a:t>This Photo</a:t>
            </a:r>
            <a:r>
              <a:rPr lang="en-US" sz="900"/>
              <a:t> by Unknown Author is licensed under </a:t>
            </a:r>
            <a:r>
              <a:rPr lang="en-US" sz="900">
                <a:hlinkClick r:id="rId4" tooltip="https://creativecommons.org/licenses/by/3.0/"/>
              </a:rPr>
              <a:t>CC BY</a:t>
            </a:r>
            <a:endParaRPr lang="en-US" sz="900"/>
          </a:p>
        </p:txBody>
      </p:sp>
    </p:spTree>
    <p:extLst>
      <p:ext uri="{BB962C8B-B14F-4D97-AF65-F5344CB8AC3E}">
        <p14:creationId xmlns:p14="http://schemas.microsoft.com/office/powerpoint/2010/main" val="3817716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78645-E525-4465-46EA-E96D167DC98C}"/>
              </a:ext>
            </a:extLst>
          </p:cNvPr>
          <p:cNvSpPr>
            <a:spLocks noGrp="1"/>
          </p:cNvSpPr>
          <p:nvPr>
            <p:ph type="title"/>
          </p:nvPr>
        </p:nvSpPr>
        <p:spPr/>
        <p:txBody>
          <a:bodyPr/>
          <a:lstStyle/>
          <a:p>
            <a:r>
              <a:rPr lang="en-US" dirty="0"/>
              <a:t>Noise  pollution </a:t>
            </a:r>
          </a:p>
        </p:txBody>
      </p:sp>
      <p:sp>
        <p:nvSpPr>
          <p:cNvPr id="3" name="Content Placeholder 2">
            <a:extLst>
              <a:ext uri="{FF2B5EF4-FFF2-40B4-BE49-F238E27FC236}">
                <a16:creationId xmlns:a16="http://schemas.microsoft.com/office/drawing/2014/main" id="{EC588ECD-9EEF-91AA-6977-E034BA6ED1EC}"/>
              </a:ext>
            </a:extLst>
          </p:cNvPr>
          <p:cNvSpPr>
            <a:spLocks noGrp="1"/>
          </p:cNvSpPr>
          <p:nvPr>
            <p:ph idx="1"/>
          </p:nvPr>
        </p:nvSpPr>
        <p:spPr/>
        <p:txBody>
          <a:bodyPr>
            <a:normAutofit/>
          </a:bodyPr>
          <a:lstStyle/>
          <a:p>
            <a:r>
              <a:rPr lang="en-US" b="0" i="0" dirty="0">
                <a:solidFill>
                  <a:srgbClr val="444444"/>
                </a:solidFill>
                <a:effectLst/>
                <a:latin typeface="Poppins" panose="00000500000000000000" pitchFamily="2" charset="0"/>
              </a:rPr>
              <a:t>Noise pollution is a type of pollution that is caused due to loud, unpleasant noises. The adverse effects of noise pollution are not visible, just like the effects of water and air pollution, but it is equally threatening to the environment. Noise pollution is hazardous to our health. It is not merely an unpleasant and irritating sound for our ears. Our bodies and mind are harmed as a result of it. Noise pollution not only affects the ears but also harms concentration.</a:t>
            </a:r>
            <a:endParaRPr lang="en-US" dirty="0"/>
          </a:p>
        </p:txBody>
      </p:sp>
      <p:pic>
        <p:nvPicPr>
          <p:cNvPr id="5" name="Picture 4">
            <a:extLst>
              <a:ext uri="{FF2B5EF4-FFF2-40B4-BE49-F238E27FC236}">
                <a16:creationId xmlns:a16="http://schemas.microsoft.com/office/drawing/2014/main" id="{B293C574-DA48-20C8-B185-5AF430707B0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450875" y="4329629"/>
            <a:ext cx="3918531" cy="2208627"/>
          </a:xfrm>
          <a:prstGeom prst="rect">
            <a:avLst/>
          </a:prstGeom>
        </p:spPr>
      </p:pic>
    </p:spTree>
    <p:extLst>
      <p:ext uri="{BB962C8B-B14F-4D97-AF65-F5344CB8AC3E}">
        <p14:creationId xmlns:p14="http://schemas.microsoft.com/office/powerpoint/2010/main" val="3366839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A63B0-75B7-287C-5B4E-84107530606A}"/>
              </a:ext>
            </a:extLst>
          </p:cNvPr>
          <p:cNvSpPr>
            <a:spLocks noGrp="1"/>
          </p:cNvSpPr>
          <p:nvPr>
            <p:ph type="title"/>
          </p:nvPr>
        </p:nvSpPr>
        <p:spPr/>
        <p:txBody>
          <a:bodyPr/>
          <a:lstStyle/>
          <a:p>
            <a:r>
              <a:rPr lang="en-US" dirty="0"/>
              <a:t>Soil Pollution </a:t>
            </a:r>
          </a:p>
        </p:txBody>
      </p:sp>
      <p:sp>
        <p:nvSpPr>
          <p:cNvPr id="3" name="Content Placeholder 2">
            <a:extLst>
              <a:ext uri="{FF2B5EF4-FFF2-40B4-BE49-F238E27FC236}">
                <a16:creationId xmlns:a16="http://schemas.microsoft.com/office/drawing/2014/main" id="{A9CBEC76-7B62-5D76-BBF8-DC36DE26A92E}"/>
              </a:ext>
            </a:extLst>
          </p:cNvPr>
          <p:cNvSpPr>
            <a:spLocks noGrp="1"/>
          </p:cNvSpPr>
          <p:nvPr>
            <p:ph idx="1"/>
          </p:nvPr>
        </p:nvSpPr>
        <p:spPr/>
        <p:txBody>
          <a:bodyPr/>
          <a:lstStyle/>
          <a:p>
            <a:pPr algn="l" fontAlgn="base"/>
            <a:r>
              <a:rPr lang="en-US" b="0" i="0" dirty="0">
                <a:solidFill>
                  <a:srgbClr val="334155"/>
                </a:solidFill>
                <a:effectLst/>
                <a:latin typeface="-apple-system"/>
              </a:rPr>
              <a:t>It portrays the tainting of soil because of the presence of harmful substances like unreasonable utilization of manures and pesticides, deforestation, modern waste, and so on…Soil pollution is an element that is utilized for the decay of soil because of surface, mineral, or quality substance of soil is decreased.</a:t>
            </a:r>
          </a:p>
          <a:p>
            <a:pPr algn="l" fontAlgn="base"/>
            <a:r>
              <a:rPr lang="en-US" b="0" i="0" dirty="0">
                <a:solidFill>
                  <a:srgbClr val="334155"/>
                </a:solidFill>
                <a:effectLst/>
                <a:latin typeface="-apple-system"/>
              </a:rPr>
              <a:t>Additionally, this upsets the natural equilibrium of the living beings dependent on the dirt. Also, there are antagonistic impacts of soil contamination on the development of plants.</a:t>
            </a:r>
          </a:p>
          <a:p>
            <a:pPr marL="45720" indent="0" algn="l" fontAlgn="base">
              <a:buNone/>
            </a:pPr>
            <a:endParaRPr lang="en-US" b="0" i="0" dirty="0">
              <a:solidFill>
                <a:srgbClr val="334155"/>
              </a:solidFill>
              <a:effectLst/>
              <a:latin typeface="-apple-system"/>
            </a:endParaRPr>
          </a:p>
          <a:p>
            <a:endParaRPr lang="en-US" dirty="0"/>
          </a:p>
        </p:txBody>
      </p:sp>
      <p:pic>
        <p:nvPicPr>
          <p:cNvPr id="11" name="Picture 10">
            <a:extLst>
              <a:ext uri="{FF2B5EF4-FFF2-40B4-BE49-F238E27FC236}">
                <a16:creationId xmlns:a16="http://schemas.microsoft.com/office/drawing/2014/main" id="{3EF9E920-05D9-8E8F-7EBB-9875ABE6182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81301" y="4076700"/>
            <a:ext cx="3755834" cy="2478851"/>
          </a:xfrm>
          <a:prstGeom prst="rect">
            <a:avLst/>
          </a:prstGeom>
        </p:spPr>
      </p:pic>
    </p:spTree>
    <p:extLst>
      <p:ext uri="{BB962C8B-B14F-4D97-AF65-F5344CB8AC3E}">
        <p14:creationId xmlns:p14="http://schemas.microsoft.com/office/powerpoint/2010/main" val="16084405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7A8F-5A53-36DF-2730-F8D14DCA20BF}"/>
              </a:ext>
            </a:extLst>
          </p:cNvPr>
          <p:cNvSpPr>
            <a:spLocks noGrp="1"/>
          </p:cNvSpPr>
          <p:nvPr>
            <p:ph type="title"/>
          </p:nvPr>
        </p:nvSpPr>
        <p:spPr/>
        <p:txBody>
          <a:bodyPr/>
          <a:lstStyle/>
          <a:p>
            <a:r>
              <a:rPr lang="en-US" dirty="0"/>
              <a:t>Plastic pollution </a:t>
            </a:r>
          </a:p>
        </p:txBody>
      </p:sp>
      <p:sp>
        <p:nvSpPr>
          <p:cNvPr id="3" name="Content Placeholder 2">
            <a:extLst>
              <a:ext uri="{FF2B5EF4-FFF2-40B4-BE49-F238E27FC236}">
                <a16:creationId xmlns:a16="http://schemas.microsoft.com/office/drawing/2014/main" id="{0A13264E-ABBF-616C-F917-CC9A9D814F46}"/>
              </a:ext>
            </a:extLst>
          </p:cNvPr>
          <p:cNvSpPr>
            <a:spLocks noGrp="1"/>
          </p:cNvSpPr>
          <p:nvPr>
            <p:ph idx="1"/>
          </p:nvPr>
        </p:nvSpPr>
        <p:spPr/>
        <p:txBody>
          <a:bodyPr/>
          <a:lstStyle/>
          <a:p>
            <a:pPr marL="45720" indent="0">
              <a:buNone/>
            </a:pPr>
            <a:endParaRPr lang="en-US"/>
          </a:p>
        </p:txBody>
      </p:sp>
    </p:spTree>
    <p:extLst>
      <p:ext uri="{BB962C8B-B14F-4D97-AF65-F5344CB8AC3E}">
        <p14:creationId xmlns:p14="http://schemas.microsoft.com/office/powerpoint/2010/main" val="1116926071"/>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57</TotalTime>
  <Words>522</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-apple-system</vt:lpstr>
      <vt:lpstr>Arial</vt:lpstr>
      <vt:lpstr>Corbel</vt:lpstr>
      <vt:lpstr>Nirmala UI Semilight</vt:lpstr>
      <vt:lpstr>Poppins</vt:lpstr>
      <vt:lpstr>Roboto</vt:lpstr>
      <vt:lpstr>Basis</vt:lpstr>
      <vt:lpstr>pollution</vt:lpstr>
      <vt:lpstr>Water  pollution </vt:lpstr>
      <vt:lpstr>Air pollution </vt:lpstr>
      <vt:lpstr>Noise  pollution </vt:lpstr>
      <vt:lpstr>Soil Pollution </vt:lpstr>
      <vt:lpstr>Plastic pollution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pollution</dc:title>
  <dc:creator>vampair07@outlook.com</dc:creator>
  <cp:lastModifiedBy>vampair07@outlook.com</cp:lastModifiedBy>
  <cp:revision>2</cp:revision>
  <dcterms:created xsi:type="dcterms:W3CDTF">2024-05-20T10:13:30Z</dcterms:created>
  <dcterms:modified xsi:type="dcterms:W3CDTF">2024-05-21T10:11:55Z</dcterms:modified>
</cp:coreProperties>
</file>