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6"/>
  </p:notesMasterIdLst>
  <p:sldIdLst>
    <p:sldId id="256" r:id="rId2"/>
    <p:sldId id="257" r:id="rId3"/>
    <p:sldId id="258" r:id="rId4"/>
    <p:sldId id="298" r:id="rId5"/>
    <p:sldId id="260" r:id="rId6"/>
    <p:sldId id="296" r:id="rId7"/>
    <p:sldId id="261" r:id="rId8"/>
    <p:sldId id="294" r:id="rId9"/>
    <p:sldId id="295" r:id="rId10"/>
    <p:sldId id="324" r:id="rId11"/>
    <p:sldId id="299" r:id="rId12"/>
    <p:sldId id="270" r:id="rId13"/>
    <p:sldId id="297" r:id="rId14"/>
    <p:sldId id="317" r:id="rId15"/>
    <p:sldId id="318" r:id="rId16"/>
    <p:sldId id="319" r:id="rId17"/>
    <p:sldId id="320" r:id="rId18"/>
    <p:sldId id="321" r:id="rId19"/>
    <p:sldId id="322" r:id="rId20"/>
    <p:sldId id="323" r:id="rId21"/>
    <p:sldId id="273" r:id="rId22"/>
    <p:sldId id="316" r:id="rId23"/>
    <p:sldId id="276" r:id="rId24"/>
    <p:sldId id="274" r:id="rId25"/>
  </p:sldIdLst>
  <p:sldSz cx="9144000" cy="5143500" type="screen16x9"/>
  <p:notesSz cx="6858000" cy="9144000"/>
  <p:embeddedFontLst>
    <p:embeddedFont>
      <p:font typeface="Bree Serif" panose="020B0604020202020204" charset="0"/>
      <p:regular r:id="rId27"/>
    </p:embeddedFont>
    <p:embeddedFont>
      <p:font typeface="Didact Gothic" panose="00000500000000000000" pitchFamily="2" charset="0"/>
      <p:regular r:id="rId28"/>
    </p:embeddedFont>
    <p:embeddedFont>
      <p:font typeface="Nunito" pitchFamily="2" charset="0"/>
      <p:regular r:id="rId29"/>
      <p:bold r:id="rId30"/>
      <p:italic r:id="rId31"/>
      <p:boldItalic r:id="rId32"/>
    </p:embeddedFont>
    <p:embeddedFont>
      <p:font typeface="Roboto Black" panose="02000000000000000000" pitchFamily="2" charset="0"/>
      <p:bold r:id="rId33"/>
      <p:boldItalic r:id="rId34"/>
    </p:embeddedFont>
    <p:embeddedFont>
      <p:font typeface="Roboto Light" panose="02000000000000000000" pitchFamily="2" charset="0"/>
      <p:regular r:id="rId35"/>
      <p:bold r:id="rId36"/>
      <p:italic r:id="rId37"/>
      <p:boldItalic r:id="rId38"/>
    </p:embeddedFont>
    <p:embeddedFont>
      <p:font typeface="Roboto Mono Thin" panose="020B0604020202020204" charset="0"/>
      <p:regular r:id="rId39"/>
      <p:bold r:id="rId40"/>
      <p:italic r:id="rId41"/>
      <p:boldItalic r:id="rId42"/>
    </p:embeddedFont>
    <p:embeddedFont>
      <p:font typeface="Roboto Thin"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054B04-07BB-4766-B2D1-1436C857FEBC}">
  <a:tblStyle styleId="{09054B04-07BB-4766-B2D1-1436C857FE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7" d="100"/>
          <a:sy n="97"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8242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4585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60" r:id="rId7"/>
    <p:sldLayoutId id="2147483662"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docs.djangoproject.com/en/3.0/"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git-scm.com/doc"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gra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444659" y="2376134"/>
            <a:ext cx="4662581" cy="85518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E-Commerce Website</a:t>
            </a:r>
            <a:endParaRPr dirty="0">
              <a:solidFill>
                <a:schemeClr val="accent1"/>
              </a:solidFill>
            </a:endParaRPr>
          </a:p>
        </p:txBody>
      </p:sp>
      <p:sp>
        <p:nvSpPr>
          <p:cNvPr id="110" name="Google Shape;110;p22"/>
          <p:cNvSpPr txBox="1">
            <a:spLocks noGrp="1"/>
          </p:cNvSpPr>
          <p:nvPr>
            <p:ph type="subTitle" idx="1"/>
          </p:nvPr>
        </p:nvSpPr>
        <p:spPr>
          <a:xfrm>
            <a:off x="4718682" y="3195956"/>
            <a:ext cx="4184747" cy="606600"/>
          </a:xfrm>
          <a:prstGeom prst="rect">
            <a:avLst/>
          </a:prstGeom>
        </p:spPr>
        <p:txBody>
          <a:bodyPr spcFirstLastPara="1" wrap="square" lIns="91425" tIns="91425" rIns="91425" bIns="91425" anchor="t" anchorCtr="0">
            <a:noAutofit/>
          </a:bodyPr>
          <a:lstStyle/>
          <a:p>
            <a:pPr>
              <a:spcAft>
                <a:spcPts val="1000"/>
              </a:spcAft>
            </a:pPr>
            <a:r>
              <a:rPr lang="en-US" sz="1400" b="1" dirty="0">
                <a:effectLst/>
                <a:latin typeface="Times New Roman" panose="02020603050405020304" pitchFamily="18" charset="0"/>
                <a:ea typeface="Times New Roman" panose="02020603050405020304" pitchFamily="18" charset="0"/>
              </a:rPr>
              <a:t>“Flexible customer-based Ecommerce website using DJANGO”</a:t>
            </a:r>
            <a:endParaRPr lang="en-IN" sz="1400" dirty="0">
              <a:effectLst/>
              <a:latin typeface="Times New Roman" panose="02020603050405020304" pitchFamily="18" charset="0"/>
              <a:ea typeface="Times New Roman" panose="02020603050405020304" pitchFamily="18" charset="0"/>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38985" y="974446"/>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181054" y="416297"/>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7" y="1713598"/>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348983" y="3969800"/>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291715" y="4411548"/>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675643" y="194440"/>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811585" y="287132"/>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58164" y="40095"/>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3470397" y="772596"/>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617846" y="775765"/>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463001" y="4134597"/>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628795" y="4138296"/>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778865" y="4123679"/>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1049659" y="4148202"/>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31DA1F0-A024-4D9E-9614-8279E9EA3773}"/>
              </a:ext>
            </a:extLst>
          </p:cNvPr>
          <p:cNvSpPr txBox="1"/>
          <p:nvPr/>
        </p:nvSpPr>
        <p:spPr>
          <a:xfrm>
            <a:off x="5790042" y="4202121"/>
            <a:ext cx="3113387" cy="307777"/>
          </a:xfrm>
          <a:prstGeom prst="rect">
            <a:avLst/>
          </a:prstGeom>
          <a:noFill/>
        </p:spPr>
        <p:txBody>
          <a:bodyPr wrap="square" rtlCol="0">
            <a:spAutoFit/>
          </a:bodyPr>
          <a:lstStyle/>
          <a:p>
            <a:pPr>
              <a:buClr>
                <a:schemeClr val="bg1"/>
              </a:buClr>
              <a:buSzPct val="108000"/>
            </a:pPr>
            <a:r>
              <a:rPr lang="en-US" sz="1400" dirty="0">
                <a:solidFill>
                  <a:srgbClr val="FFFFFF"/>
                </a:solidFill>
              </a:rPr>
              <a:t>Guided by-Prof. </a:t>
            </a:r>
            <a:r>
              <a:rPr lang="en-IN" sz="1400" dirty="0">
                <a:solidFill>
                  <a:srgbClr val="FFFFFF"/>
                </a:solidFill>
              </a:rPr>
              <a:t>Anupam Chowdhury</a:t>
            </a:r>
          </a:p>
        </p:txBody>
      </p:sp>
      <p:cxnSp>
        <p:nvCxnSpPr>
          <p:cNvPr id="108" name="Google Shape;264;p24">
            <a:extLst>
              <a:ext uri="{FF2B5EF4-FFF2-40B4-BE49-F238E27FC236}">
                <a16:creationId xmlns:a16="http://schemas.microsoft.com/office/drawing/2014/main" id="{E8F174C7-950C-4C42-BB4E-3ABE4132896E}"/>
              </a:ext>
            </a:extLst>
          </p:cNvPr>
          <p:cNvCxnSpPr/>
          <p:nvPr/>
        </p:nvCxnSpPr>
        <p:spPr>
          <a:xfrm>
            <a:off x="4944066" y="3185727"/>
            <a:ext cx="44484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fill="hold"/>
                                        <p:tgtEl>
                                          <p:spTgt spid="111"/>
                                        </p:tgtEl>
                                        <p:attrNameLst>
                                          <p:attrName>ppt_x</p:attrName>
                                        </p:attrNameLst>
                                      </p:cBhvr>
                                      <p:tavLst>
                                        <p:tav tm="0">
                                          <p:val>
                                            <p:strVal val="#ppt_x"/>
                                          </p:val>
                                        </p:tav>
                                        <p:tav tm="100000">
                                          <p:val>
                                            <p:strVal val="#ppt_x"/>
                                          </p:val>
                                        </p:tav>
                                      </p:tavLst>
                                    </p:anim>
                                    <p:anim calcmode="lin" valueType="num">
                                      <p:cBhvr additive="base">
                                        <p:cTn id="8" dur="500" fill="hold"/>
                                        <p:tgtEl>
                                          <p:spTgt spid="1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500" fill="hold"/>
                                        <p:tgtEl>
                                          <p:spTgt spid="112"/>
                                        </p:tgtEl>
                                        <p:attrNameLst>
                                          <p:attrName>ppt_x</p:attrName>
                                        </p:attrNameLst>
                                      </p:cBhvr>
                                      <p:tavLst>
                                        <p:tav tm="0">
                                          <p:val>
                                            <p:strVal val="#ppt_x"/>
                                          </p:val>
                                        </p:tav>
                                        <p:tav tm="100000">
                                          <p:val>
                                            <p:strVal val="#ppt_x"/>
                                          </p:val>
                                        </p:tav>
                                      </p:tavLst>
                                    </p:anim>
                                    <p:anim calcmode="lin" valueType="num">
                                      <p:cBhvr additive="base">
                                        <p:cTn id="12" dur="500" fill="hold"/>
                                        <p:tgtEl>
                                          <p:spTgt spid="1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
                                        </p:tgtEl>
                                        <p:attrNameLst>
                                          <p:attrName>style.visibility</p:attrName>
                                        </p:attrNameLst>
                                      </p:cBhvr>
                                      <p:to>
                                        <p:strVal val="visible"/>
                                      </p:to>
                                    </p:set>
                                    <p:anim calcmode="lin" valueType="num">
                                      <p:cBhvr additive="base">
                                        <p:cTn id="15" dur="500" fill="hold"/>
                                        <p:tgtEl>
                                          <p:spTgt spid="113"/>
                                        </p:tgtEl>
                                        <p:attrNameLst>
                                          <p:attrName>ppt_x</p:attrName>
                                        </p:attrNameLst>
                                      </p:cBhvr>
                                      <p:tavLst>
                                        <p:tav tm="0">
                                          <p:val>
                                            <p:strVal val="#ppt_x"/>
                                          </p:val>
                                        </p:tav>
                                        <p:tav tm="100000">
                                          <p:val>
                                            <p:strVal val="#ppt_x"/>
                                          </p:val>
                                        </p:tav>
                                      </p:tavLst>
                                    </p:anim>
                                    <p:anim calcmode="lin" valueType="num">
                                      <p:cBhvr additive="base">
                                        <p:cTn id="16" dur="500" fill="hold"/>
                                        <p:tgtEl>
                                          <p:spTgt spid="1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fill="hold"/>
                                        <p:tgtEl>
                                          <p:spTgt spid="114"/>
                                        </p:tgtEl>
                                        <p:attrNameLst>
                                          <p:attrName>ppt_x</p:attrName>
                                        </p:attrNameLst>
                                      </p:cBhvr>
                                      <p:tavLst>
                                        <p:tav tm="0">
                                          <p:val>
                                            <p:strVal val="#ppt_x"/>
                                          </p:val>
                                        </p:tav>
                                        <p:tav tm="100000">
                                          <p:val>
                                            <p:strVal val="#ppt_x"/>
                                          </p:val>
                                        </p:tav>
                                      </p:tavLst>
                                    </p:anim>
                                    <p:anim calcmode="lin" valueType="num">
                                      <p:cBhvr additive="base">
                                        <p:cTn id="20" dur="500" fill="hold"/>
                                        <p:tgtEl>
                                          <p:spTgt spid="1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5"/>
                                        </p:tgtEl>
                                        <p:attrNameLst>
                                          <p:attrName>style.visibility</p:attrName>
                                        </p:attrNameLst>
                                      </p:cBhvr>
                                      <p:to>
                                        <p:strVal val="visible"/>
                                      </p:to>
                                    </p:set>
                                    <p:anim calcmode="lin" valueType="num">
                                      <p:cBhvr additive="base">
                                        <p:cTn id="23" dur="500" fill="hold"/>
                                        <p:tgtEl>
                                          <p:spTgt spid="115"/>
                                        </p:tgtEl>
                                        <p:attrNameLst>
                                          <p:attrName>ppt_x</p:attrName>
                                        </p:attrNameLst>
                                      </p:cBhvr>
                                      <p:tavLst>
                                        <p:tav tm="0">
                                          <p:val>
                                            <p:strVal val="#ppt_x"/>
                                          </p:val>
                                        </p:tav>
                                        <p:tav tm="100000">
                                          <p:val>
                                            <p:strVal val="#ppt_x"/>
                                          </p:val>
                                        </p:tav>
                                      </p:tavLst>
                                    </p:anim>
                                    <p:anim calcmode="lin" valueType="num">
                                      <p:cBhvr additive="base">
                                        <p:cTn id="24" dur="500" fill="hold"/>
                                        <p:tgtEl>
                                          <p:spTgt spid="1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6"/>
                                        </p:tgtEl>
                                        <p:attrNameLst>
                                          <p:attrName>style.visibility</p:attrName>
                                        </p:attrNameLst>
                                      </p:cBhvr>
                                      <p:to>
                                        <p:strVal val="visible"/>
                                      </p:to>
                                    </p:set>
                                    <p:anim calcmode="lin" valueType="num">
                                      <p:cBhvr additive="base">
                                        <p:cTn id="27" dur="500" fill="hold"/>
                                        <p:tgtEl>
                                          <p:spTgt spid="116"/>
                                        </p:tgtEl>
                                        <p:attrNameLst>
                                          <p:attrName>ppt_x</p:attrName>
                                        </p:attrNameLst>
                                      </p:cBhvr>
                                      <p:tavLst>
                                        <p:tav tm="0">
                                          <p:val>
                                            <p:strVal val="#ppt_x"/>
                                          </p:val>
                                        </p:tav>
                                        <p:tav tm="100000">
                                          <p:val>
                                            <p:strVal val="#ppt_x"/>
                                          </p:val>
                                        </p:tav>
                                      </p:tavLst>
                                    </p:anim>
                                    <p:anim calcmode="lin" valueType="num">
                                      <p:cBhvr additive="base">
                                        <p:cTn id="28"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8" presetClass="emph" presetSubtype="0" fill="hold" grpId="0" nodeType="clickEffect">
                                  <p:stCondLst>
                                    <p:cond delay="0"/>
                                  </p:stCondLst>
                                  <p:childTnLst>
                                    <p:animRot by="21600000">
                                      <p:cBhvr>
                                        <p:cTn id="32" dur="2000" fill="hold"/>
                                        <p:tgtEl>
                                          <p:spTgt spid="117"/>
                                        </p:tgtEl>
                                        <p:attrNameLst>
                                          <p:attrName>r</p:attrName>
                                        </p:attrNameLst>
                                      </p:cBhvr>
                                    </p:animRot>
                                  </p:childTnLst>
                                </p:cTn>
                              </p:par>
                              <p:par>
                                <p:cTn id="33" presetID="2" presetClass="entr" presetSubtype="4"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anim calcmode="lin" valueType="num">
                                      <p:cBhvr additive="base">
                                        <p:cTn id="35" dur="500" fill="hold"/>
                                        <p:tgtEl>
                                          <p:spTgt spid="118"/>
                                        </p:tgtEl>
                                        <p:attrNameLst>
                                          <p:attrName>ppt_x</p:attrName>
                                        </p:attrNameLst>
                                      </p:cBhvr>
                                      <p:tavLst>
                                        <p:tav tm="0">
                                          <p:val>
                                            <p:strVal val="#ppt_x"/>
                                          </p:val>
                                        </p:tav>
                                        <p:tav tm="100000">
                                          <p:val>
                                            <p:strVal val="#ppt_x"/>
                                          </p:val>
                                        </p:tav>
                                      </p:tavLst>
                                    </p:anim>
                                    <p:anim calcmode="lin" valueType="num">
                                      <p:cBhvr additive="base">
                                        <p:cTn id="36" dur="500" fill="hold"/>
                                        <p:tgtEl>
                                          <p:spTgt spid="118"/>
                                        </p:tgtEl>
                                        <p:attrNameLst>
                                          <p:attrName>ppt_y</p:attrName>
                                        </p:attrNameLst>
                                      </p:cBhvr>
                                      <p:tavLst>
                                        <p:tav tm="0">
                                          <p:val>
                                            <p:strVal val="1+#ppt_h/2"/>
                                          </p:val>
                                        </p:tav>
                                        <p:tav tm="100000">
                                          <p:val>
                                            <p:strVal val="#ppt_y"/>
                                          </p:val>
                                        </p:tav>
                                      </p:tavLst>
                                    </p:anim>
                                  </p:childTnLst>
                                </p:cTn>
                              </p:par>
                              <p:par>
                                <p:cTn id="37" presetID="8" presetClass="emph" presetSubtype="0" fill="hold" grpId="0" nodeType="withEffect">
                                  <p:stCondLst>
                                    <p:cond delay="0"/>
                                  </p:stCondLst>
                                  <p:childTnLst>
                                    <p:animRot by="21600000">
                                      <p:cBhvr>
                                        <p:cTn id="38" dur="2000" fill="hold"/>
                                        <p:tgtEl>
                                          <p:spTgt spid="119"/>
                                        </p:tgtEl>
                                        <p:attrNameLst>
                                          <p:attrName>r</p:attrName>
                                        </p:attrNameLst>
                                      </p:cBhvr>
                                    </p:animRot>
                                  </p:childTnLst>
                                </p:cTn>
                              </p:par>
                              <p:par>
                                <p:cTn id="39" presetID="2" presetClass="entr" presetSubtype="4" fill="hold" grpId="0" nodeType="withEffect">
                                  <p:stCondLst>
                                    <p:cond delay="0"/>
                                  </p:stCondLst>
                                  <p:childTnLst>
                                    <p:set>
                                      <p:cBhvr>
                                        <p:cTn id="40" dur="1" fill="hold">
                                          <p:stCondLst>
                                            <p:cond delay="0"/>
                                          </p:stCondLst>
                                        </p:cTn>
                                        <p:tgtEl>
                                          <p:spTgt spid="122"/>
                                        </p:tgtEl>
                                        <p:attrNameLst>
                                          <p:attrName>style.visibility</p:attrName>
                                        </p:attrNameLst>
                                      </p:cBhvr>
                                      <p:to>
                                        <p:strVal val="visible"/>
                                      </p:to>
                                    </p:set>
                                    <p:anim calcmode="lin" valueType="num">
                                      <p:cBhvr additive="base">
                                        <p:cTn id="41" dur="500" fill="hold"/>
                                        <p:tgtEl>
                                          <p:spTgt spid="122"/>
                                        </p:tgtEl>
                                        <p:attrNameLst>
                                          <p:attrName>ppt_x</p:attrName>
                                        </p:attrNameLst>
                                      </p:cBhvr>
                                      <p:tavLst>
                                        <p:tav tm="0">
                                          <p:val>
                                            <p:strVal val="#ppt_x"/>
                                          </p:val>
                                        </p:tav>
                                        <p:tav tm="100000">
                                          <p:val>
                                            <p:strVal val="#ppt_x"/>
                                          </p:val>
                                        </p:tav>
                                      </p:tavLst>
                                    </p:anim>
                                    <p:anim calcmode="lin" valueType="num">
                                      <p:cBhvr additive="base">
                                        <p:cTn id="42" dur="500" fill="hold"/>
                                        <p:tgtEl>
                                          <p:spTgt spid="1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3"/>
                                        </p:tgtEl>
                                        <p:attrNameLst>
                                          <p:attrName>style.visibility</p:attrName>
                                        </p:attrNameLst>
                                      </p:cBhvr>
                                      <p:to>
                                        <p:strVal val="visible"/>
                                      </p:to>
                                    </p:set>
                                    <p:anim calcmode="lin" valueType="num">
                                      <p:cBhvr additive="base">
                                        <p:cTn id="45" dur="500" fill="hold"/>
                                        <p:tgtEl>
                                          <p:spTgt spid="123"/>
                                        </p:tgtEl>
                                        <p:attrNameLst>
                                          <p:attrName>ppt_x</p:attrName>
                                        </p:attrNameLst>
                                      </p:cBhvr>
                                      <p:tavLst>
                                        <p:tav tm="0">
                                          <p:val>
                                            <p:strVal val="#ppt_x"/>
                                          </p:val>
                                        </p:tav>
                                        <p:tav tm="100000">
                                          <p:val>
                                            <p:strVal val="#ppt_x"/>
                                          </p:val>
                                        </p:tav>
                                      </p:tavLst>
                                    </p:anim>
                                    <p:anim calcmode="lin" valueType="num">
                                      <p:cBhvr additive="base">
                                        <p:cTn id="46" dur="500" fill="hold"/>
                                        <p:tgtEl>
                                          <p:spTgt spid="1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anim calcmode="lin" valueType="num">
                                      <p:cBhvr additive="base">
                                        <p:cTn id="49" dur="500" fill="hold"/>
                                        <p:tgtEl>
                                          <p:spTgt spid="124"/>
                                        </p:tgtEl>
                                        <p:attrNameLst>
                                          <p:attrName>ppt_x</p:attrName>
                                        </p:attrNameLst>
                                      </p:cBhvr>
                                      <p:tavLst>
                                        <p:tav tm="0">
                                          <p:val>
                                            <p:strVal val="#ppt_x"/>
                                          </p:val>
                                        </p:tav>
                                        <p:tav tm="100000">
                                          <p:val>
                                            <p:strVal val="#ppt_x"/>
                                          </p:val>
                                        </p:tav>
                                      </p:tavLst>
                                    </p:anim>
                                    <p:anim calcmode="lin" valueType="num">
                                      <p:cBhvr additive="base">
                                        <p:cTn id="50" dur="500" fill="hold"/>
                                        <p:tgtEl>
                                          <p:spTgt spid="12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5"/>
                                        </p:tgtEl>
                                        <p:attrNameLst>
                                          <p:attrName>style.visibility</p:attrName>
                                        </p:attrNameLst>
                                      </p:cBhvr>
                                      <p:to>
                                        <p:strVal val="visible"/>
                                      </p:to>
                                    </p:set>
                                    <p:anim calcmode="lin" valueType="num">
                                      <p:cBhvr additive="base">
                                        <p:cTn id="53" dur="500" fill="hold"/>
                                        <p:tgtEl>
                                          <p:spTgt spid="125"/>
                                        </p:tgtEl>
                                        <p:attrNameLst>
                                          <p:attrName>ppt_x</p:attrName>
                                        </p:attrNameLst>
                                      </p:cBhvr>
                                      <p:tavLst>
                                        <p:tav tm="0">
                                          <p:val>
                                            <p:strVal val="#ppt_x"/>
                                          </p:val>
                                        </p:tav>
                                        <p:tav tm="100000">
                                          <p:val>
                                            <p:strVal val="#ppt_x"/>
                                          </p:val>
                                        </p:tav>
                                      </p:tavLst>
                                    </p:anim>
                                    <p:anim calcmode="lin" valueType="num">
                                      <p:cBhvr additive="base">
                                        <p:cTn id="54" dur="500" fill="hold"/>
                                        <p:tgtEl>
                                          <p:spTgt spid="12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6"/>
                                        </p:tgtEl>
                                        <p:attrNameLst>
                                          <p:attrName>style.visibility</p:attrName>
                                        </p:attrNameLst>
                                      </p:cBhvr>
                                      <p:to>
                                        <p:strVal val="visible"/>
                                      </p:to>
                                    </p:set>
                                    <p:anim calcmode="lin" valueType="num">
                                      <p:cBhvr additive="base">
                                        <p:cTn id="57" dur="500" fill="hold"/>
                                        <p:tgtEl>
                                          <p:spTgt spid="126"/>
                                        </p:tgtEl>
                                        <p:attrNameLst>
                                          <p:attrName>ppt_x</p:attrName>
                                        </p:attrNameLst>
                                      </p:cBhvr>
                                      <p:tavLst>
                                        <p:tav tm="0">
                                          <p:val>
                                            <p:strVal val="#ppt_x"/>
                                          </p:val>
                                        </p:tav>
                                        <p:tav tm="100000">
                                          <p:val>
                                            <p:strVal val="#ppt_x"/>
                                          </p:val>
                                        </p:tav>
                                      </p:tavLst>
                                    </p:anim>
                                    <p:anim calcmode="lin" valueType="num">
                                      <p:cBhvr additive="base">
                                        <p:cTn id="58" dur="500" fill="hold"/>
                                        <p:tgtEl>
                                          <p:spTgt spid="12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additive="base">
                                        <p:cTn id="61" dur="500" fill="hold"/>
                                        <p:tgtEl>
                                          <p:spTgt spid="127"/>
                                        </p:tgtEl>
                                        <p:attrNameLst>
                                          <p:attrName>ppt_x</p:attrName>
                                        </p:attrNameLst>
                                      </p:cBhvr>
                                      <p:tavLst>
                                        <p:tav tm="0">
                                          <p:val>
                                            <p:strVal val="#ppt_x"/>
                                          </p:val>
                                        </p:tav>
                                        <p:tav tm="100000">
                                          <p:val>
                                            <p:strVal val="#ppt_x"/>
                                          </p:val>
                                        </p:tav>
                                      </p:tavLst>
                                    </p:anim>
                                    <p:anim calcmode="lin" valueType="num">
                                      <p:cBhvr additive="base">
                                        <p:cTn id="62" dur="500" fill="hold"/>
                                        <p:tgtEl>
                                          <p:spTgt spid="12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8"/>
                                        </p:tgtEl>
                                        <p:attrNameLst>
                                          <p:attrName>style.visibility</p:attrName>
                                        </p:attrNameLst>
                                      </p:cBhvr>
                                      <p:to>
                                        <p:strVal val="visible"/>
                                      </p:to>
                                    </p:set>
                                    <p:anim calcmode="lin" valueType="num">
                                      <p:cBhvr additive="base">
                                        <p:cTn id="65" dur="500" fill="hold"/>
                                        <p:tgtEl>
                                          <p:spTgt spid="128"/>
                                        </p:tgtEl>
                                        <p:attrNameLst>
                                          <p:attrName>ppt_x</p:attrName>
                                        </p:attrNameLst>
                                      </p:cBhvr>
                                      <p:tavLst>
                                        <p:tav tm="0">
                                          <p:val>
                                            <p:strVal val="#ppt_x"/>
                                          </p:val>
                                        </p:tav>
                                        <p:tav tm="100000">
                                          <p:val>
                                            <p:strVal val="#ppt_x"/>
                                          </p:val>
                                        </p:tav>
                                      </p:tavLst>
                                    </p:anim>
                                    <p:anim calcmode="lin" valueType="num">
                                      <p:cBhvr additive="base">
                                        <p:cTn id="66" dur="500" fill="hold"/>
                                        <p:tgtEl>
                                          <p:spTgt spid="12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9"/>
                                        </p:tgtEl>
                                        <p:attrNameLst>
                                          <p:attrName>style.visibility</p:attrName>
                                        </p:attrNameLst>
                                      </p:cBhvr>
                                      <p:to>
                                        <p:strVal val="visible"/>
                                      </p:to>
                                    </p:set>
                                    <p:anim calcmode="lin" valueType="num">
                                      <p:cBhvr additive="base">
                                        <p:cTn id="69" dur="500" fill="hold"/>
                                        <p:tgtEl>
                                          <p:spTgt spid="129"/>
                                        </p:tgtEl>
                                        <p:attrNameLst>
                                          <p:attrName>ppt_x</p:attrName>
                                        </p:attrNameLst>
                                      </p:cBhvr>
                                      <p:tavLst>
                                        <p:tav tm="0">
                                          <p:val>
                                            <p:strVal val="#ppt_x"/>
                                          </p:val>
                                        </p:tav>
                                        <p:tav tm="100000">
                                          <p:val>
                                            <p:strVal val="#ppt_x"/>
                                          </p:val>
                                        </p:tav>
                                      </p:tavLst>
                                    </p:anim>
                                    <p:anim calcmode="lin" valueType="num">
                                      <p:cBhvr additive="base">
                                        <p:cTn id="70" dur="500" fill="hold"/>
                                        <p:tgtEl>
                                          <p:spTgt spid="12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30"/>
                                        </p:tgtEl>
                                        <p:attrNameLst>
                                          <p:attrName>style.visibility</p:attrName>
                                        </p:attrNameLst>
                                      </p:cBhvr>
                                      <p:to>
                                        <p:strVal val="visible"/>
                                      </p:to>
                                    </p:set>
                                    <p:anim calcmode="lin" valueType="num">
                                      <p:cBhvr additive="base">
                                        <p:cTn id="73" dur="500" fill="hold"/>
                                        <p:tgtEl>
                                          <p:spTgt spid="130"/>
                                        </p:tgtEl>
                                        <p:attrNameLst>
                                          <p:attrName>ppt_x</p:attrName>
                                        </p:attrNameLst>
                                      </p:cBhvr>
                                      <p:tavLst>
                                        <p:tav tm="0">
                                          <p:val>
                                            <p:strVal val="#ppt_x"/>
                                          </p:val>
                                        </p:tav>
                                        <p:tav tm="100000">
                                          <p:val>
                                            <p:strVal val="#ppt_x"/>
                                          </p:val>
                                        </p:tav>
                                      </p:tavLst>
                                    </p:anim>
                                    <p:anim calcmode="lin" valueType="num">
                                      <p:cBhvr additive="base">
                                        <p:cTn id="74" dur="500" fill="hold"/>
                                        <p:tgtEl>
                                          <p:spTgt spid="13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31"/>
                                        </p:tgtEl>
                                        <p:attrNameLst>
                                          <p:attrName>style.visibility</p:attrName>
                                        </p:attrNameLst>
                                      </p:cBhvr>
                                      <p:to>
                                        <p:strVal val="visible"/>
                                      </p:to>
                                    </p:set>
                                    <p:anim calcmode="lin" valueType="num">
                                      <p:cBhvr additive="base">
                                        <p:cTn id="77" dur="500" fill="hold"/>
                                        <p:tgtEl>
                                          <p:spTgt spid="131"/>
                                        </p:tgtEl>
                                        <p:attrNameLst>
                                          <p:attrName>ppt_x</p:attrName>
                                        </p:attrNameLst>
                                      </p:cBhvr>
                                      <p:tavLst>
                                        <p:tav tm="0">
                                          <p:val>
                                            <p:strVal val="#ppt_x"/>
                                          </p:val>
                                        </p:tav>
                                        <p:tav tm="100000">
                                          <p:val>
                                            <p:strVal val="#ppt_x"/>
                                          </p:val>
                                        </p:tav>
                                      </p:tavLst>
                                    </p:anim>
                                    <p:anim calcmode="lin" valueType="num">
                                      <p:cBhvr additive="base">
                                        <p:cTn id="78" dur="500" fill="hold"/>
                                        <p:tgtEl>
                                          <p:spTgt spid="13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2"/>
                                        </p:tgtEl>
                                        <p:attrNameLst>
                                          <p:attrName>style.visibility</p:attrName>
                                        </p:attrNameLst>
                                      </p:cBhvr>
                                      <p:to>
                                        <p:strVal val="visible"/>
                                      </p:to>
                                    </p:set>
                                    <p:anim calcmode="lin" valueType="num">
                                      <p:cBhvr additive="base">
                                        <p:cTn id="81" dur="500" fill="hold"/>
                                        <p:tgtEl>
                                          <p:spTgt spid="132"/>
                                        </p:tgtEl>
                                        <p:attrNameLst>
                                          <p:attrName>ppt_x</p:attrName>
                                        </p:attrNameLst>
                                      </p:cBhvr>
                                      <p:tavLst>
                                        <p:tav tm="0">
                                          <p:val>
                                            <p:strVal val="#ppt_x"/>
                                          </p:val>
                                        </p:tav>
                                        <p:tav tm="100000">
                                          <p:val>
                                            <p:strVal val="#ppt_x"/>
                                          </p:val>
                                        </p:tav>
                                      </p:tavLst>
                                    </p:anim>
                                    <p:anim calcmode="lin" valueType="num">
                                      <p:cBhvr additive="base">
                                        <p:cTn id="82" dur="500" fill="hold"/>
                                        <p:tgtEl>
                                          <p:spTgt spid="13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33"/>
                                        </p:tgtEl>
                                        <p:attrNameLst>
                                          <p:attrName>style.visibility</p:attrName>
                                        </p:attrNameLst>
                                      </p:cBhvr>
                                      <p:to>
                                        <p:strVal val="visible"/>
                                      </p:to>
                                    </p:set>
                                    <p:anim calcmode="lin" valueType="num">
                                      <p:cBhvr additive="base">
                                        <p:cTn id="85" dur="500" fill="hold"/>
                                        <p:tgtEl>
                                          <p:spTgt spid="133"/>
                                        </p:tgtEl>
                                        <p:attrNameLst>
                                          <p:attrName>ppt_x</p:attrName>
                                        </p:attrNameLst>
                                      </p:cBhvr>
                                      <p:tavLst>
                                        <p:tav tm="0">
                                          <p:val>
                                            <p:strVal val="#ppt_x"/>
                                          </p:val>
                                        </p:tav>
                                        <p:tav tm="100000">
                                          <p:val>
                                            <p:strVal val="#ppt_x"/>
                                          </p:val>
                                        </p:tav>
                                      </p:tavLst>
                                    </p:anim>
                                    <p:anim calcmode="lin" valueType="num">
                                      <p:cBhvr additive="base">
                                        <p:cTn id="86" dur="500" fill="hold"/>
                                        <p:tgtEl>
                                          <p:spTgt spid="13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34"/>
                                        </p:tgtEl>
                                        <p:attrNameLst>
                                          <p:attrName>style.visibility</p:attrName>
                                        </p:attrNameLst>
                                      </p:cBhvr>
                                      <p:to>
                                        <p:strVal val="visible"/>
                                      </p:to>
                                    </p:set>
                                    <p:anim calcmode="lin" valueType="num">
                                      <p:cBhvr additive="base">
                                        <p:cTn id="89" dur="500" fill="hold"/>
                                        <p:tgtEl>
                                          <p:spTgt spid="134"/>
                                        </p:tgtEl>
                                        <p:attrNameLst>
                                          <p:attrName>ppt_x</p:attrName>
                                        </p:attrNameLst>
                                      </p:cBhvr>
                                      <p:tavLst>
                                        <p:tav tm="0">
                                          <p:val>
                                            <p:strVal val="#ppt_x"/>
                                          </p:val>
                                        </p:tav>
                                        <p:tav tm="100000">
                                          <p:val>
                                            <p:strVal val="#ppt_x"/>
                                          </p:val>
                                        </p:tav>
                                      </p:tavLst>
                                    </p:anim>
                                    <p:anim calcmode="lin" valueType="num">
                                      <p:cBhvr additive="base">
                                        <p:cTn id="90" dur="500" fill="hold"/>
                                        <p:tgtEl>
                                          <p:spTgt spid="13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37"/>
                                        </p:tgtEl>
                                        <p:attrNameLst>
                                          <p:attrName>style.visibility</p:attrName>
                                        </p:attrNameLst>
                                      </p:cBhvr>
                                      <p:to>
                                        <p:strVal val="visible"/>
                                      </p:to>
                                    </p:set>
                                    <p:anim calcmode="lin" valueType="num">
                                      <p:cBhvr additive="base">
                                        <p:cTn id="93" dur="500" fill="hold"/>
                                        <p:tgtEl>
                                          <p:spTgt spid="137"/>
                                        </p:tgtEl>
                                        <p:attrNameLst>
                                          <p:attrName>ppt_x</p:attrName>
                                        </p:attrNameLst>
                                      </p:cBhvr>
                                      <p:tavLst>
                                        <p:tav tm="0">
                                          <p:val>
                                            <p:strVal val="#ppt_x"/>
                                          </p:val>
                                        </p:tav>
                                        <p:tav tm="100000">
                                          <p:val>
                                            <p:strVal val="#ppt_x"/>
                                          </p:val>
                                        </p:tav>
                                      </p:tavLst>
                                    </p:anim>
                                    <p:anim calcmode="lin" valueType="num">
                                      <p:cBhvr additive="base">
                                        <p:cTn id="94" dur="500" fill="hold"/>
                                        <p:tgtEl>
                                          <p:spTgt spid="13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38"/>
                                        </p:tgtEl>
                                        <p:attrNameLst>
                                          <p:attrName>style.visibility</p:attrName>
                                        </p:attrNameLst>
                                      </p:cBhvr>
                                      <p:to>
                                        <p:strVal val="visible"/>
                                      </p:to>
                                    </p:set>
                                    <p:anim calcmode="lin" valueType="num">
                                      <p:cBhvr additive="base">
                                        <p:cTn id="97" dur="500" fill="hold"/>
                                        <p:tgtEl>
                                          <p:spTgt spid="138"/>
                                        </p:tgtEl>
                                        <p:attrNameLst>
                                          <p:attrName>ppt_x</p:attrName>
                                        </p:attrNameLst>
                                      </p:cBhvr>
                                      <p:tavLst>
                                        <p:tav tm="0">
                                          <p:val>
                                            <p:strVal val="#ppt_x"/>
                                          </p:val>
                                        </p:tav>
                                        <p:tav tm="100000">
                                          <p:val>
                                            <p:strVal val="#ppt_x"/>
                                          </p:val>
                                        </p:tav>
                                      </p:tavLst>
                                    </p:anim>
                                    <p:anim calcmode="lin" valueType="num">
                                      <p:cBhvr additive="base">
                                        <p:cTn id="98" dur="500" fill="hold"/>
                                        <p:tgtEl>
                                          <p:spTgt spid="13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40"/>
                                        </p:tgtEl>
                                        <p:attrNameLst>
                                          <p:attrName>style.visibility</p:attrName>
                                        </p:attrNameLst>
                                      </p:cBhvr>
                                      <p:to>
                                        <p:strVal val="visible"/>
                                      </p:to>
                                    </p:set>
                                    <p:anim calcmode="lin" valueType="num">
                                      <p:cBhvr additive="base">
                                        <p:cTn id="101" dur="500" fill="hold"/>
                                        <p:tgtEl>
                                          <p:spTgt spid="140"/>
                                        </p:tgtEl>
                                        <p:attrNameLst>
                                          <p:attrName>ppt_x</p:attrName>
                                        </p:attrNameLst>
                                      </p:cBhvr>
                                      <p:tavLst>
                                        <p:tav tm="0">
                                          <p:val>
                                            <p:strVal val="#ppt_x"/>
                                          </p:val>
                                        </p:tav>
                                        <p:tav tm="100000">
                                          <p:val>
                                            <p:strVal val="#ppt_x"/>
                                          </p:val>
                                        </p:tav>
                                      </p:tavLst>
                                    </p:anim>
                                    <p:anim calcmode="lin" valueType="num">
                                      <p:cBhvr additive="base">
                                        <p:cTn id="102" dur="500" fill="hold"/>
                                        <p:tgtEl>
                                          <p:spTgt spid="14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41"/>
                                        </p:tgtEl>
                                        <p:attrNameLst>
                                          <p:attrName>style.visibility</p:attrName>
                                        </p:attrNameLst>
                                      </p:cBhvr>
                                      <p:to>
                                        <p:strVal val="visible"/>
                                      </p:to>
                                    </p:set>
                                    <p:anim calcmode="lin" valueType="num">
                                      <p:cBhvr additive="base">
                                        <p:cTn id="105" dur="500" fill="hold"/>
                                        <p:tgtEl>
                                          <p:spTgt spid="141"/>
                                        </p:tgtEl>
                                        <p:attrNameLst>
                                          <p:attrName>ppt_x</p:attrName>
                                        </p:attrNameLst>
                                      </p:cBhvr>
                                      <p:tavLst>
                                        <p:tav tm="0">
                                          <p:val>
                                            <p:strVal val="#ppt_x"/>
                                          </p:val>
                                        </p:tav>
                                        <p:tav tm="100000">
                                          <p:val>
                                            <p:strVal val="#ppt_x"/>
                                          </p:val>
                                        </p:tav>
                                      </p:tavLst>
                                    </p:anim>
                                    <p:anim calcmode="lin" valueType="num">
                                      <p:cBhvr additive="base">
                                        <p:cTn id="106" dur="500" fill="hold"/>
                                        <p:tgtEl>
                                          <p:spTgt spid="141"/>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42"/>
                                        </p:tgtEl>
                                        <p:attrNameLst>
                                          <p:attrName>style.visibility</p:attrName>
                                        </p:attrNameLst>
                                      </p:cBhvr>
                                      <p:to>
                                        <p:strVal val="visible"/>
                                      </p:to>
                                    </p:set>
                                    <p:anim calcmode="lin" valueType="num">
                                      <p:cBhvr additive="base">
                                        <p:cTn id="109" dur="500" fill="hold"/>
                                        <p:tgtEl>
                                          <p:spTgt spid="142"/>
                                        </p:tgtEl>
                                        <p:attrNameLst>
                                          <p:attrName>ppt_x</p:attrName>
                                        </p:attrNameLst>
                                      </p:cBhvr>
                                      <p:tavLst>
                                        <p:tav tm="0">
                                          <p:val>
                                            <p:strVal val="#ppt_x"/>
                                          </p:val>
                                        </p:tav>
                                        <p:tav tm="100000">
                                          <p:val>
                                            <p:strVal val="#ppt_x"/>
                                          </p:val>
                                        </p:tav>
                                      </p:tavLst>
                                    </p:anim>
                                    <p:anim calcmode="lin" valueType="num">
                                      <p:cBhvr additive="base">
                                        <p:cTn id="110" dur="500" fill="hold"/>
                                        <p:tgtEl>
                                          <p:spTgt spid="14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43"/>
                                        </p:tgtEl>
                                        <p:attrNameLst>
                                          <p:attrName>style.visibility</p:attrName>
                                        </p:attrNameLst>
                                      </p:cBhvr>
                                      <p:to>
                                        <p:strVal val="visible"/>
                                      </p:to>
                                    </p:set>
                                    <p:anim calcmode="lin" valueType="num">
                                      <p:cBhvr additive="base">
                                        <p:cTn id="113" dur="500" fill="hold"/>
                                        <p:tgtEl>
                                          <p:spTgt spid="143"/>
                                        </p:tgtEl>
                                        <p:attrNameLst>
                                          <p:attrName>ppt_x</p:attrName>
                                        </p:attrNameLst>
                                      </p:cBhvr>
                                      <p:tavLst>
                                        <p:tav tm="0">
                                          <p:val>
                                            <p:strVal val="#ppt_x"/>
                                          </p:val>
                                        </p:tav>
                                        <p:tav tm="100000">
                                          <p:val>
                                            <p:strVal val="#ppt_x"/>
                                          </p:val>
                                        </p:tav>
                                      </p:tavLst>
                                    </p:anim>
                                    <p:anim calcmode="lin" valueType="num">
                                      <p:cBhvr additive="base">
                                        <p:cTn id="114" dur="500" fill="hold"/>
                                        <p:tgtEl>
                                          <p:spTgt spid="14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44"/>
                                        </p:tgtEl>
                                        <p:attrNameLst>
                                          <p:attrName>style.visibility</p:attrName>
                                        </p:attrNameLst>
                                      </p:cBhvr>
                                      <p:to>
                                        <p:strVal val="visible"/>
                                      </p:to>
                                    </p:set>
                                    <p:anim calcmode="lin" valueType="num">
                                      <p:cBhvr additive="base">
                                        <p:cTn id="117" dur="500" fill="hold"/>
                                        <p:tgtEl>
                                          <p:spTgt spid="144"/>
                                        </p:tgtEl>
                                        <p:attrNameLst>
                                          <p:attrName>ppt_x</p:attrName>
                                        </p:attrNameLst>
                                      </p:cBhvr>
                                      <p:tavLst>
                                        <p:tav tm="0">
                                          <p:val>
                                            <p:strVal val="#ppt_x"/>
                                          </p:val>
                                        </p:tav>
                                        <p:tav tm="100000">
                                          <p:val>
                                            <p:strVal val="#ppt_x"/>
                                          </p:val>
                                        </p:tav>
                                      </p:tavLst>
                                    </p:anim>
                                    <p:anim calcmode="lin" valueType="num">
                                      <p:cBhvr additive="base">
                                        <p:cTn id="118" dur="500" fill="hold"/>
                                        <p:tgtEl>
                                          <p:spTgt spid="14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46"/>
                                        </p:tgtEl>
                                        <p:attrNameLst>
                                          <p:attrName>style.visibility</p:attrName>
                                        </p:attrNameLst>
                                      </p:cBhvr>
                                      <p:to>
                                        <p:strVal val="visible"/>
                                      </p:to>
                                    </p:set>
                                    <p:anim calcmode="lin" valueType="num">
                                      <p:cBhvr additive="base">
                                        <p:cTn id="121" dur="500" fill="hold"/>
                                        <p:tgtEl>
                                          <p:spTgt spid="146"/>
                                        </p:tgtEl>
                                        <p:attrNameLst>
                                          <p:attrName>ppt_x</p:attrName>
                                        </p:attrNameLst>
                                      </p:cBhvr>
                                      <p:tavLst>
                                        <p:tav tm="0">
                                          <p:val>
                                            <p:strVal val="#ppt_x"/>
                                          </p:val>
                                        </p:tav>
                                        <p:tav tm="100000">
                                          <p:val>
                                            <p:strVal val="#ppt_x"/>
                                          </p:val>
                                        </p:tav>
                                      </p:tavLst>
                                    </p:anim>
                                    <p:anim calcmode="lin" valueType="num">
                                      <p:cBhvr additive="base">
                                        <p:cTn id="122" dur="500" fill="hold"/>
                                        <p:tgtEl>
                                          <p:spTgt spid="14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47"/>
                                        </p:tgtEl>
                                        <p:attrNameLst>
                                          <p:attrName>style.visibility</p:attrName>
                                        </p:attrNameLst>
                                      </p:cBhvr>
                                      <p:to>
                                        <p:strVal val="visible"/>
                                      </p:to>
                                    </p:set>
                                    <p:anim calcmode="lin" valueType="num">
                                      <p:cBhvr additive="base">
                                        <p:cTn id="125" dur="500" fill="hold"/>
                                        <p:tgtEl>
                                          <p:spTgt spid="147"/>
                                        </p:tgtEl>
                                        <p:attrNameLst>
                                          <p:attrName>ppt_x</p:attrName>
                                        </p:attrNameLst>
                                      </p:cBhvr>
                                      <p:tavLst>
                                        <p:tav tm="0">
                                          <p:val>
                                            <p:strVal val="#ppt_x"/>
                                          </p:val>
                                        </p:tav>
                                        <p:tav tm="100000">
                                          <p:val>
                                            <p:strVal val="#ppt_x"/>
                                          </p:val>
                                        </p:tav>
                                      </p:tavLst>
                                    </p:anim>
                                    <p:anim calcmode="lin" valueType="num">
                                      <p:cBhvr additive="base">
                                        <p:cTn id="126" dur="500" fill="hold"/>
                                        <p:tgtEl>
                                          <p:spTgt spid="14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48"/>
                                        </p:tgtEl>
                                        <p:attrNameLst>
                                          <p:attrName>style.visibility</p:attrName>
                                        </p:attrNameLst>
                                      </p:cBhvr>
                                      <p:to>
                                        <p:strVal val="visible"/>
                                      </p:to>
                                    </p:set>
                                    <p:anim calcmode="lin" valueType="num">
                                      <p:cBhvr additive="base">
                                        <p:cTn id="129" dur="500" fill="hold"/>
                                        <p:tgtEl>
                                          <p:spTgt spid="148"/>
                                        </p:tgtEl>
                                        <p:attrNameLst>
                                          <p:attrName>ppt_x</p:attrName>
                                        </p:attrNameLst>
                                      </p:cBhvr>
                                      <p:tavLst>
                                        <p:tav tm="0">
                                          <p:val>
                                            <p:strVal val="#ppt_x"/>
                                          </p:val>
                                        </p:tav>
                                        <p:tav tm="100000">
                                          <p:val>
                                            <p:strVal val="#ppt_x"/>
                                          </p:val>
                                        </p:tav>
                                      </p:tavLst>
                                    </p:anim>
                                    <p:anim calcmode="lin" valueType="num">
                                      <p:cBhvr additive="base">
                                        <p:cTn id="130" dur="500" fill="hold"/>
                                        <p:tgtEl>
                                          <p:spTgt spid="148"/>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49"/>
                                        </p:tgtEl>
                                        <p:attrNameLst>
                                          <p:attrName>style.visibility</p:attrName>
                                        </p:attrNameLst>
                                      </p:cBhvr>
                                      <p:to>
                                        <p:strVal val="visible"/>
                                      </p:to>
                                    </p:set>
                                    <p:anim calcmode="lin" valueType="num">
                                      <p:cBhvr additive="base">
                                        <p:cTn id="133" dur="500" fill="hold"/>
                                        <p:tgtEl>
                                          <p:spTgt spid="149"/>
                                        </p:tgtEl>
                                        <p:attrNameLst>
                                          <p:attrName>ppt_x</p:attrName>
                                        </p:attrNameLst>
                                      </p:cBhvr>
                                      <p:tavLst>
                                        <p:tav tm="0">
                                          <p:val>
                                            <p:strVal val="#ppt_x"/>
                                          </p:val>
                                        </p:tav>
                                        <p:tav tm="100000">
                                          <p:val>
                                            <p:strVal val="#ppt_x"/>
                                          </p:val>
                                        </p:tav>
                                      </p:tavLst>
                                    </p:anim>
                                    <p:anim calcmode="lin" valueType="num">
                                      <p:cBhvr additive="base">
                                        <p:cTn id="134" dur="500" fill="hold"/>
                                        <p:tgtEl>
                                          <p:spTgt spid="149"/>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50"/>
                                        </p:tgtEl>
                                        <p:attrNameLst>
                                          <p:attrName>style.visibility</p:attrName>
                                        </p:attrNameLst>
                                      </p:cBhvr>
                                      <p:to>
                                        <p:strVal val="visible"/>
                                      </p:to>
                                    </p:set>
                                    <p:anim calcmode="lin" valueType="num">
                                      <p:cBhvr additive="base">
                                        <p:cTn id="137" dur="500" fill="hold"/>
                                        <p:tgtEl>
                                          <p:spTgt spid="150"/>
                                        </p:tgtEl>
                                        <p:attrNameLst>
                                          <p:attrName>ppt_x</p:attrName>
                                        </p:attrNameLst>
                                      </p:cBhvr>
                                      <p:tavLst>
                                        <p:tav tm="0">
                                          <p:val>
                                            <p:strVal val="#ppt_x"/>
                                          </p:val>
                                        </p:tav>
                                        <p:tav tm="100000">
                                          <p:val>
                                            <p:strVal val="#ppt_x"/>
                                          </p:val>
                                        </p:tav>
                                      </p:tavLst>
                                    </p:anim>
                                    <p:anim calcmode="lin" valueType="num">
                                      <p:cBhvr additive="base">
                                        <p:cTn id="138" dur="500" fill="hold"/>
                                        <p:tgtEl>
                                          <p:spTgt spid="15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51"/>
                                        </p:tgtEl>
                                        <p:attrNameLst>
                                          <p:attrName>style.visibility</p:attrName>
                                        </p:attrNameLst>
                                      </p:cBhvr>
                                      <p:to>
                                        <p:strVal val="visible"/>
                                      </p:to>
                                    </p:set>
                                    <p:anim calcmode="lin" valueType="num">
                                      <p:cBhvr additive="base">
                                        <p:cTn id="141" dur="500" fill="hold"/>
                                        <p:tgtEl>
                                          <p:spTgt spid="151"/>
                                        </p:tgtEl>
                                        <p:attrNameLst>
                                          <p:attrName>ppt_x</p:attrName>
                                        </p:attrNameLst>
                                      </p:cBhvr>
                                      <p:tavLst>
                                        <p:tav tm="0">
                                          <p:val>
                                            <p:strVal val="#ppt_x"/>
                                          </p:val>
                                        </p:tav>
                                        <p:tav tm="100000">
                                          <p:val>
                                            <p:strVal val="#ppt_x"/>
                                          </p:val>
                                        </p:tav>
                                      </p:tavLst>
                                    </p:anim>
                                    <p:anim calcmode="lin" valueType="num">
                                      <p:cBhvr additive="base">
                                        <p:cTn id="142" dur="500" fill="hold"/>
                                        <p:tgtEl>
                                          <p:spTgt spid="151"/>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52"/>
                                        </p:tgtEl>
                                        <p:attrNameLst>
                                          <p:attrName>style.visibility</p:attrName>
                                        </p:attrNameLst>
                                      </p:cBhvr>
                                      <p:to>
                                        <p:strVal val="visible"/>
                                      </p:to>
                                    </p:set>
                                    <p:anim calcmode="lin" valueType="num">
                                      <p:cBhvr additive="base">
                                        <p:cTn id="145" dur="500" fill="hold"/>
                                        <p:tgtEl>
                                          <p:spTgt spid="152"/>
                                        </p:tgtEl>
                                        <p:attrNameLst>
                                          <p:attrName>ppt_x</p:attrName>
                                        </p:attrNameLst>
                                      </p:cBhvr>
                                      <p:tavLst>
                                        <p:tav tm="0">
                                          <p:val>
                                            <p:strVal val="#ppt_x"/>
                                          </p:val>
                                        </p:tav>
                                        <p:tav tm="100000">
                                          <p:val>
                                            <p:strVal val="#ppt_x"/>
                                          </p:val>
                                        </p:tav>
                                      </p:tavLst>
                                    </p:anim>
                                    <p:anim calcmode="lin" valueType="num">
                                      <p:cBhvr additive="base">
                                        <p:cTn id="146" dur="500" fill="hold"/>
                                        <p:tgtEl>
                                          <p:spTgt spid="152"/>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53"/>
                                        </p:tgtEl>
                                        <p:attrNameLst>
                                          <p:attrName>style.visibility</p:attrName>
                                        </p:attrNameLst>
                                      </p:cBhvr>
                                      <p:to>
                                        <p:strVal val="visible"/>
                                      </p:to>
                                    </p:set>
                                    <p:anim calcmode="lin" valueType="num">
                                      <p:cBhvr additive="base">
                                        <p:cTn id="149" dur="500" fill="hold"/>
                                        <p:tgtEl>
                                          <p:spTgt spid="153"/>
                                        </p:tgtEl>
                                        <p:attrNameLst>
                                          <p:attrName>ppt_x</p:attrName>
                                        </p:attrNameLst>
                                      </p:cBhvr>
                                      <p:tavLst>
                                        <p:tav tm="0">
                                          <p:val>
                                            <p:strVal val="#ppt_x"/>
                                          </p:val>
                                        </p:tav>
                                        <p:tav tm="100000">
                                          <p:val>
                                            <p:strVal val="#ppt_x"/>
                                          </p:val>
                                        </p:tav>
                                      </p:tavLst>
                                    </p:anim>
                                    <p:anim calcmode="lin" valueType="num">
                                      <p:cBhvr additive="base">
                                        <p:cTn id="150" dur="500" fill="hold"/>
                                        <p:tgtEl>
                                          <p:spTgt spid="153"/>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54"/>
                                        </p:tgtEl>
                                        <p:attrNameLst>
                                          <p:attrName>style.visibility</p:attrName>
                                        </p:attrNameLst>
                                      </p:cBhvr>
                                      <p:to>
                                        <p:strVal val="visible"/>
                                      </p:to>
                                    </p:set>
                                    <p:anim calcmode="lin" valueType="num">
                                      <p:cBhvr additive="base">
                                        <p:cTn id="153" dur="500" fill="hold"/>
                                        <p:tgtEl>
                                          <p:spTgt spid="154"/>
                                        </p:tgtEl>
                                        <p:attrNameLst>
                                          <p:attrName>ppt_x</p:attrName>
                                        </p:attrNameLst>
                                      </p:cBhvr>
                                      <p:tavLst>
                                        <p:tav tm="0">
                                          <p:val>
                                            <p:strVal val="#ppt_x"/>
                                          </p:val>
                                        </p:tav>
                                        <p:tav tm="100000">
                                          <p:val>
                                            <p:strVal val="#ppt_x"/>
                                          </p:val>
                                        </p:tav>
                                      </p:tavLst>
                                    </p:anim>
                                    <p:anim calcmode="lin" valueType="num">
                                      <p:cBhvr additive="base">
                                        <p:cTn id="154" dur="500" fill="hold"/>
                                        <p:tgtEl>
                                          <p:spTgt spid="154"/>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55"/>
                                        </p:tgtEl>
                                        <p:attrNameLst>
                                          <p:attrName>style.visibility</p:attrName>
                                        </p:attrNameLst>
                                      </p:cBhvr>
                                      <p:to>
                                        <p:strVal val="visible"/>
                                      </p:to>
                                    </p:set>
                                    <p:anim calcmode="lin" valueType="num">
                                      <p:cBhvr additive="base">
                                        <p:cTn id="157" dur="500" fill="hold"/>
                                        <p:tgtEl>
                                          <p:spTgt spid="155"/>
                                        </p:tgtEl>
                                        <p:attrNameLst>
                                          <p:attrName>ppt_x</p:attrName>
                                        </p:attrNameLst>
                                      </p:cBhvr>
                                      <p:tavLst>
                                        <p:tav tm="0">
                                          <p:val>
                                            <p:strVal val="#ppt_x"/>
                                          </p:val>
                                        </p:tav>
                                        <p:tav tm="100000">
                                          <p:val>
                                            <p:strVal val="#ppt_x"/>
                                          </p:val>
                                        </p:tav>
                                      </p:tavLst>
                                    </p:anim>
                                    <p:anim calcmode="lin" valueType="num">
                                      <p:cBhvr additive="base">
                                        <p:cTn id="158" dur="500" fill="hold"/>
                                        <p:tgtEl>
                                          <p:spTgt spid="155"/>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70"/>
                                        </p:tgtEl>
                                        <p:attrNameLst>
                                          <p:attrName>style.visibility</p:attrName>
                                        </p:attrNameLst>
                                      </p:cBhvr>
                                      <p:to>
                                        <p:strVal val="visible"/>
                                      </p:to>
                                    </p:set>
                                    <p:anim calcmode="lin" valueType="num">
                                      <p:cBhvr additive="base">
                                        <p:cTn id="161" dur="500" fill="hold"/>
                                        <p:tgtEl>
                                          <p:spTgt spid="170"/>
                                        </p:tgtEl>
                                        <p:attrNameLst>
                                          <p:attrName>ppt_x</p:attrName>
                                        </p:attrNameLst>
                                      </p:cBhvr>
                                      <p:tavLst>
                                        <p:tav tm="0">
                                          <p:val>
                                            <p:strVal val="#ppt_x"/>
                                          </p:val>
                                        </p:tav>
                                        <p:tav tm="100000">
                                          <p:val>
                                            <p:strVal val="#ppt_x"/>
                                          </p:val>
                                        </p:tav>
                                      </p:tavLst>
                                    </p:anim>
                                    <p:anim calcmode="lin" valueType="num">
                                      <p:cBhvr additive="base">
                                        <p:cTn id="162" dur="500" fill="hold"/>
                                        <p:tgtEl>
                                          <p:spTgt spid="170"/>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71"/>
                                        </p:tgtEl>
                                        <p:attrNameLst>
                                          <p:attrName>style.visibility</p:attrName>
                                        </p:attrNameLst>
                                      </p:cBhvr>
                                      <p:to>
                                        <p:strVal val="visible"/>
                                      </p:to>
                                    </p:set>
                                    <p:anim calcmode="lin" valueType="num">
                                      <p:cBhvr additive="base">
                                        <p:cTn id="165" dur="500" fill="hold"/>
                                        <p:tgtEl>
                                          <p:spTgt spid="171"/>
                                        </p:tgtEl>
                                        <p:attrNameLst>
                                          <p:attrName>ppt_x</p:attrName>
                                        </p:attrNameLst>
                                      </p:cBhvr>
                                      <p:tavLst>
                                        <p:tav tm="0">
                                          <p:val>
                                            <p:strVal val="#ppt_x"/>
                                          </p:val>
                                        </p:tav>
                                        <p:tav tm="100000">
                                          <p:val>
                                            <p:strVal val="#ppt_x"/>
                                          </p:val>
                                        </p:tav>
                                      </p:tavLst>
                                    </p:anim>
                                    <p:anim calcmode="lin" valueType="num">
                                      <p:cBhvr additive="base">
                                        <p:cTn id="166" dur="500" fill="hold"/>
                                        <p:tgtEl>
                                          <p:spTgt spid="171"/>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72"/>
                                        </p:tgtEl>
                                        <p:attrNameLst>
                                          <p:attrName>style.visibility</p:attrName>
                                        </p:attrNameLst>
                                      </p:cBhvr>
                                      <p:to>
                                        <p:strVal val="visible"/>
                                      </p:to>
                                    </p:set>
                                    <p:anim calcmode="lin" valueType="num">
                                      <p:cBhvr additive="base">
                                        <p:cTn id="169" dur="500" fill="hold"/>
                                        <p:tgtEl>
                                          <p:spTgt spid="172"/>
                                        </p:tgtEl>
                                        <p:attrNameLst>
                                          <p:attrName>ppt_x</p:attrName>
                                        </p:attrNameLst>
                                      </p:cBhvr>
                                      <p:tavLst>
                                        <p:tav tm="0">
                                          <p:val>
                                            <p:strVal val="#ppt_x"/>
                                          </p:val>
                                        </p:tav>
                                        <p:tav tm="100000">
                                          <p:val>
                                            <p:strVal val="#ppt_x"/>
                                          </p:val>
                                        </p:tav>
                                      </p:tavLst>
                                    </p:anim>
                                    <p:anim calcmode="lin" valueType="num">
                                      <p:cBhvr additive="base">
                                        <p:cTn id="170" dur="500" fill="hold"/>
                                        <p:tgtEl>
                                          <p:spTgt spid="172"/>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73"/>
                                        </p:tgtEl>
                                        <p:attrNameLst>
                                          <p:attrName>style.visibility</p:attrName>
                                        </p:attrNameLst>
                                      </p:cBhvr>
                                      <p:to>
                                        <p:strVal val="visible"/>
                                      </p:to>
                                    </p:set>
                                    <p:anim calcmode="lin" valueType="num">
                                      <p:cBhvr additive="base">
                                        <p:cTn id="173" dur="500" fill="hold"/>
                                        <p:tgtEl>
                                          <p:spTgt spid="173"/>
                                        </p:tgtEl>
                                        <p:attrNameLst>
                                          <p:attrName>ppt_x</p:attrName>
                                        </p:attrNameLst>
                                      </p:cBhvr>
                                      <p:tavLst>
                                        <p:tav tm="0">
                                          <p:val>
                                            <p:strVal val="#ppt_x"/>
                                          </p:val>
                                        </p:tav>
                                        <p:tav tm="100000">
                                          <p:val>
                                            <p:strVal val="#ppt_x"/>
                                          </p:val>
                                        </p:tav>
                                      </p:tavLst>
                                    </p:anim>
                                    <p:anim calcmode="lin" valueType="num">
                                      <p:cBhvr additive="base">
                                        <p:cTn id="174" dur="500" fill="hold"/>
                                        <p:tgtEl>
                                          <p:spTgt spid="17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177"/>
                                        </p:tgtEl>
                                        <p:attrNameLst>
                                          <p:attrName>style.visibility</p:attrName>
                                        </p:attrNameLst>
                                      </p:cBhvr>
                                      <p:to>
                                        <p:strVal val="visible"/>
                                      </p:to>
                                    </p:set>
                                    <p:anim calcmode="lin" valueType="num">
                                      <p:cBhvr additive="base">
                                        <p:cTn id="177" dur="500" fill="hold"/>
                                        <p:tgtEl>
                                          <p:spTgt spid="177"/>
                                        </p:tgtEl>
                                        <p:attrNameLst>
                                          <p:attrName>ppt_x</p:attrName>
                                        </p:attrNameLst>
                                      </p:cBhvr>
                                      <p:tavLst>
                                        <p:tav tm="0">
                                          <p:val>
                                            <p:strVal val="#ppt_x"/>
                                          </p:val>
                                        </p:tav>
                                        <p:tav tm="100000">
                                          <p:val>
                                            <p:strVal val="#ppt_x"/>
                                          </p:val>
                                        </p:tav>
                                      </p:tavLst>
                                    </p:anim>
                                    <p:anim calcmode="lin" valueType="num">
                                      <p:cBhvr additive="base">
                                        <p:cTn id="178" dur="500" fill="hold"/>
                                        <p:tgtEl>
                                          <p:spTgt spid="177"/>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78"/>
                                        </p:tgtEl>
                                        <p:attrNameLst>
                                          <p:attrName>style.visibility</p:attrName>
                                        </p:attrNameLst>
                                      </p:cBhvr>
                                      <p:to>
                                        <p:strVal val="visible"/>
                                      </p:to>
                                    </p:set>
                                    <p:anim calcmode="lin" valueType="num">
                                      <p:cBhvr additive="base">
                                        <p:cTn id="181" dur="500" fill="hold"/>
                                        <p:tgtEl>
                                          <p:spTgt spid="178"/>
                                        </p:tgtEl>
                                        <p:attrNameLst>
                                          <p:attrName>ppt_x</p:attrName>
                                        </p:attrNameLst>
                                      </p:cBhvr>
                                      <p:tavLst>
                                        <p:tav tm="0">
                                          <p:val>
                                            <p:strVal val="#ppt_x"/>
                                          </p:val>
                                        </p:tav>
                                        <p:tav tm="100000">
                                          <p:val>
                                            <p:strVal val="#ppt_x"/>
                                          </p:val>
                                        </p:tav>
                                      </p:tavLst>
                                    </p:anim>
                                    <p:anim calcmode="lin" valueType="num">
                                      <p:cBhvr additive="base">
                                        <p:cTn id="182" dur="500" fill="hold"/>
                                        <p:tgtEl>
                                          <p:spTgt spid="178"/>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79"/>
                                        </p:tgtEl>
                                        <p:attrNameLst>
                                          <p:attrName>style.visibility</p:attrName>
                                        </p:attrNameLst>
                                      </p:cBhvr>
                                      <p:to>
                                        <p:strVal val="visible"/>
                                      </p:to>
                                    </p:set>
                                    <p:anim calcmode="lin" valueType="num">
                                      <p:cBhvr additive="base">
                                        <p:cTn id="185" dur="500" fill="hold"/>
                                        <p:tgtEl>
                                          <p:spTgt spid="179"/>
                                        </p:tgtEl>
                                        <p:attrNameLst>
                                          <p:attrName>ppt_x</p:attrName>
                                        </p:attrNameLst>
                                      </p:cBhvr>
                                      <p:tavLst>
                                        <p:tav tm="0">
                                          <p:val>
                                            <p:strVal val="#ppt_x"/>
                                          </p:val>
                                        </p:tav>
                                        <p:tav tm="100000">
                                          <p:val>
                                            <p:strVal val="#ppt_x"/>
                                          </p:val>
                                        </p:tav>
                                      </p:tavLst>
                                    </p:anim>
                                    <p:anim calcmode="lin" valueType="num">
                                      <p:cBhvr additive="base">
                                        <p:cTn id="186" dur="500" fill="hold"/>
                                        <p:tgtEl>
                                          <p:spTgt spid="179"/>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82"/>
                                        </p:tgtEl>
                                        <p:attrNameLst>
                                          <p:attrName>style.visibility</p:attrName>
                                        </p:attrNameLst>
                                      </p:cBhvr>
                                      <p:to>
                                        <p:strVal val="visible"/>
                                      </p:to>
                                    </p:set>
                                    <p:anim calcmode="lin" valueType="num">
                                      <p:cBhvr additive="base">
                                        <p:cTn id="189" dur="500" fill="hold"/>
                                        <p:tgtEl>
                                          <p:spTgt spid="182"/>
                                        </p:tgtEl>
                                        <p:attrNameLst>
                                          <p:attrName>ppt_x</p:attrName>
                                        </p:attrNameLst>
                                      </p:cBhvr>
                                      <p:tavLst>
                                        <p:tav tm="0">
                                          <p:val>
                                            <p:strVal val="#ppt_x"/>
                                          </p:val>
                                        </p:tav>
                                        <p:tav tm="100000">
                                          <p:val>
                                            <p:strVal val="#ppt_x"/>
                                          </p:val>
                                        </p:tav>
                                      </p:tavLst>
                                    </p:anim>
                                    <p:anim calcmode="lin" valueType="num">
                                      <p:cBhvr additive="base">
                                        <p:cTn id="190" dur="500" fill="hold"/>
                                        <p:tgtEl>
                                          <p:spTgt spid="182"/>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184"/>
                                        </p:tgtEl>
                                        <p:attrNameLst>
                                          <p:attrName>style.visibility</p:attrName>
                                        </p:attrNameLst>
                                      </p:cBhvr>
                                      <p:to>
                                        <p:strVal val="visible"/>
                                      </p:to>
                                    </p:set>
                                    <p:anim calcmode="lin" valueType="num">
                                      <p:cBhvr additive="base">
                                        <p:cTn id="193" dur="500" fill="hold"/>
                                        <p:tgtEl>
                                          <p:spTgt spid="184"/>
                                        </p:tgtEl>
                                        <p:attrNameLst>
                                          <p:attrName>ppt_x</p:attrName>
                                        </p:attrNameLst>
                                      </p:cBhvr>
                                      <p:tavLst>
                                        <p:tav tm="0">
                                          <p:val>
                                            <p:strVal val="#ppt_x"/>
                                          </p:val>
                                        </p:tav>
                                        <p:tav tm="100000">
                                          <p:val>
                                            <p:strVal val="#ppt_x"/>
                                          </p:val>
                                        </p:tav>
                                      </p:tavLst>
                                    </p:anim>
                                    <p:anim calcmode="lin" valueType="num">
                                      <p:cBhvr additive="base">
                                        <p:cTn id="194" dur="500" fill="hold"/>
                                        <p:tgtEl>
                                          <p:spTgt spid="184"/>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185"/>
                                        </p:tgtEl>
                                        <p:attrNameLst>
                                          <p:attrName>style.visibility</p:attrName>
                                        </p:attrNameLst>
                                      </p:cBhvr>
                                      <p:to>
                                        <p:strVal val="visible"/>
                                      </p:to>
                                    </p:set>
                                    <p:anim calcmode="lin" valueType="num">
                                      <p:cBhvr additive="base">
                                        <p:cTn id="197" dur="500" fill="hold"/>
                                        <p:tgtEl>
                                          <p:spTgt spid="185"/>
                                        </p:tgtEl>
                                        <p:attrNameLst>
                                          <p:attrName>ppt_x</p:attrName>
                                        </p:attrNameLst>
                                      </p:cBhvr>
                                      <p:tavLst>
                                        <p:tav tm="0">
                                          <p:val>
                                            <p:strVal val="#ppt_x"/>
                                          </p:val>
                                        </p:tav>
                                        <p:tav tm="100000">
                                          <p:val>
                                            <p:strVal val="#ppt_x"/>
                                          </p:val>
                                        </p:tav>
                                      </p:tavLst>
                                    </p:anim>
                                    <p:anim calcmode="lin" valueType="num">
                                      <p:cBhvr additive="base">
                                        <p:cTn id="198" dur="500" fill="hold"/>
                                        <p:tgtEl>
                                          <p:spTgt spid="185"/>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86"/>
                                        </p:tgtEl>
                                        <p:attrNameLst>
                                          <p:attrName>style.visibility</p:attrName>
                                        </p:attrNameLst>
                                      </p:cBhvr>
                                      <p:to>
                                        <p:strVal val="visible"/>
                                      </p:to>
                                    </p:set>
                                    <p:anim calcmode="lin" valueType="num">
                                      <p:cBhvr additive="base">
                                        <p:cTn id="201" dur="500" fill="hold"/>
                                        <p:tgtEl>
                                          <p:spTgt spid="186"/>
                                        </p:tgtEl>
                                        <p:attrNameLst>
                                          <p:attrName>ppt_x</p:attrName>
                                        </p:attrNameLst>
                                      </p:cBhvr>
                                      <p:tavLst>
                                        <p:tav tm="0">
                                          <p:val>
                                            <p:strVal val="#ppt_x"/>
                                          </p:val>
                                        </p:tav>
                                        <p:tav tm="100000">
                                          <p:val>
                                            <p:strVal val="#ppt_x"/>
                                          </p:val>
                                        </p:tav>
                                      </p:tavLst>
                                    </p:anim>
                                    <p:anim calcmode="lin" valueType="num">
                                      <p:cBhvr additive="base">
                                        <p:cTn id="202" dur="500" fill="hold"/>
                                        <p:tgtEl>
                                          <p:spTgt spid="186"/>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 calcmode="lin" valueType="num">
                                      <p:cBhvr additive="base">
                                        <p:cTn id="205" dur="500" fill="hold"/>
                                        <p:tgtEl>
                                          <p:spTgt spid="187"/>
                                        </p:tgtEl>
                                        <p:attrNameLst>
                                          <p:attrName>ppt_x</p:attrName>
                                        </p:attrNameLst>
                                      </p:cBhvr>
                                      <p:tavLst>
                                        <p:tav tm="0">
                                          <p:val>
                                            <p:strVal val="#ppt_x"/>
                                          </p:val>
                                        </p:tav>
                                        <p:tav tm="100000">
                                          <p:val>
                                            <p:strVal val="#ppt_x"/>
                                          </p:val>
                                        </p:tav>
                                      </p:tavLst>
                                    </p:anim>
                                    <p:anim calcmode="lin" valueType="num">
                                      <p:cBhvr additive="base">
                                        <p:cTn id="206" dur="500" fill="hold"/>
                                        <p:tgtEl>
                                          <p:spTgt spid="187"/>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92"/>
                                        </p:tgtEl>
                                        <p:attrNameLst>
                                          <p:attrName>style.visibility</p:attrName>
                                        </p:attrNameLst>
                                      </p:cBhvr>
                                      <p:to>
                                        <p:strVal val="visible"/>
                                      </p:to>
                                    </p:set>
                                    <p:anim calcmode="lin" valueType="num">
                                      <p:cBhvr additive="base">
                                        <p:cTn id="209" dur="500" fill="hold"/>
                                        <p:tgtEl>
                                          <p:spTgt spid="192"/>
                                        </p:tgtEl>
                                        <p:attrNameLst>
                                          <p:attrName>ppt_x</p:attrName>
                                        </p:attrNameLst>
                                      </p:cBhvr>
                                      <p:tavLst>
                                        <p:tav tm="0">
                                          <p:val>
                                            <p:strVal val="#ppt_x"/>
                                          </p:val>
                                        </p:tav>
                                        <p:tav tm="100000">
                                          <p:val>
                                            <p:strVal val="#ppt_x"/>
                                          </p:val>
                                        </p:tav>
                                      </p:tavLst>
                                    </p:anim>
                                    <p:anim calcmode="lin" valueType="num">
                                      <p:cBhvr additive="base">
                                        <p:cTn id="210" dur="500" fill="hold"/>
                                        <p:tgtEl>
                                          <p:spTgt spid="192"/>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93"/>
                                        </p:tgtEl>
                                        <p:attrNameLst>
                                          <p:attrName>style.visibility</p:attrName>
                                        </p:attrNameLst>
                                      </p:cBhvr>
                                      <p:to>
                                        <p:strVal val="visible"/>
                                      </p:to>
                                    </p:set>
                                    <p:anim calcmode="lin" valueType="num">
                                      <p:cBhvr additive="base">
                                        <p:cTn id="213" dur="500" fill="hold"/>
                                        <p:tgtEl>
                                          <p:spTgt spid="193"/>
                                        </p:tgtEl>
                                        <p:attrNameLst>
                                          <p:attrName>ppt_x</p:attrName>
                                        </p:attrNameLst>
                                      </p:cBhvr>
                                      <p:tavLst>
                                        <p:tav tm="0">
                                          <p:val>
                                            <p:strVal val="#ppt_x"/>
                                          </p:val>
                                        </p:tav>
                                        <p:tav tm="100000">
                                          <p:val>
                                            <p:strVal val="#ppt_x"/>
                                          </p:val>
                                        </p:tav>
                                      </p:tavLst>
                                    </p:anim>
                                    <p:anim calcmode="lin" valueType="num">
                                      <p:cBhvr additive="base">
                                        <p:cTn id="214" dur="500" fill="hold"/>
                                        <p:tgtEl>
                                          <p:spTgt spid="193"/>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96"/>
                                        </p:tgtEl>
                                        <p:attrNameLst>
                                          <p:attrName>style.visibility</p:attrName>
                                        </p:attrNameLst>
                                      </p:cBhvr>
                                      <p:to>
                                        <p:strVal val="visible"/>
                                      </p:to>
                                    </p:set>
                                    <p:anim calcmode="lin" valueType="num">
                                      <p:cBhvr additive="base">
                                        <p:cTn id="217" dur="500" fill="hold"/>
                                        <p:tgtEl>
                                          <p:spTgt spid="196"/>
                                        </p:tgtEl>
                                        <p:attrNameLst>
                                          <p:attrName>ppt_x</p:attrName>
                                        </p:attrNameLst>
                                      </p:cBhvr>
                                      <p:tavLst>
                                        <p:tav tm="0">
                                          <p:val>
                                            <p:strVal val="#ppt_x"/>
                                          </p:val>
                                        </p:tav>
                                        <p:tav tm="100000">
                                          <p:val>
                                            <p:strVal val="#ppt_x"/>
                                          </p:val>
                                        </p:tav>
                                      </p:tavLst>
                                    </p:anim>
                                    <p:anim calcmode="lin" valueType="num">
                                      <p:cBhvr additive="base">
                                        <p:cTn id="218" dur="500" fill="hold"/>
                                        <p:tgtEl>
                                          <p:spTgt spid="196"/>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197"/>
                                        </p:tgtEl>
                                        <p:attrNameLst>
                                          <p:attrName>style.visibility</p:attrName>
                                        </p:attrNameLst>
                                      </p:cBhvr>
                                      <p:to>
                                        <p:strVal val="visible"/>
                                      </p:to>
                                    </p:set>
                                    <p:anim calcmode="lin" valueType="num">
                                      <p:cBhvr additive="base">
                                        <p:cTn id="221" dur="500" fill="hold"/>
                                        <p:tgtEl>
                                          <p:spTgt spid="197"/>
                                        </p:tgtEl>
                                        <p:attrNameLst>
                                          <p:attrName>ppt_x</p:attrName>
                                        </p:attrNameLst>
                                      </p:cBhvr>
                                      <p:tavLst>
                                        <p:tav tm="0">
                                          <p:val>
                                            <p:strVal val="#ppt_x"/>
                                          </p:val>
                                        </p:tav>
                                        <p:tav tm="100000">
                                          <p:val>
                                            <p:strVal val="#ppt_x"/>
                                          </p:val>
                                        </p:tav>
                                      </p:tavLst>
                                    </p:anim>
                                    <p:anim calcmode="lin" valueType="num">
                                      <p:cBhvr additive="base">
                                        <p:cTn id="222" dur="500" fill="hold"/>
                                        <p:tgtEl>
                                          <p:spTgt spid="197"/>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198"/>
                                        </p:tgtEl>
                                        <p:attrNameLst>
                                          <p:attrName>style.visibility</p:attrName>
                                        </p:attrNameLst>
                                      </p:cBhvr>
                                      <p:to>
                                        <p:strVal val="visible"/>
                                      </p:to>
                                    </p:set>
                                    <p:anim calcmode="lin" valueType="num">
                                      <p:cBhvr additive="base">
                                        <p:cTn id="225" dur="500" fill="hold"/>
                                        <p:tgtEl>
                                          <p:spTgt spid="198"/>
                                        </p:tgtEl>
                                        <p:attrNameLst>
                                          <p:attrName>ppt_x</p:attrName>
                                        </p:attrNameLst>
                                      </p:cBhvr>
                                      <p:tavLst>
                                        <p:tav tm="0">
                                          <p:val>
                                            <p:strVal val="#ppt_x"/>
                                          </p:val>
                                        </p:tav>
                                        <p:tav tm="100000">
                                          <p:val>
                                            <p:strVal val="#ppt_x"/>
                                          </p:val>
                                        </p:tav>
                                      </p:tavLst>
                                    </p:anim>
                                    <p:anim calcmode="lin" valueType="num">
                                      <p:cBhvr additive="base">
                                        <p:cTn id="226" dur="500" fill="hold"/>
                                        <p:tgtEl>
                                          <p:spTgt spid="198"/>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199"/>
                                        </p:tgtEl>
                                        <p:attrNameLst>
                                          <p:attrName>style.visibility</p:attrName>
                                        </p:attrNameLst>
                                      </p:cBhvr>
                                      <p:to>
                                        <p:strVal val="visible"/>
                                      </p:to>
                                    </p:set>
                                    <p:anim calcmode="lin" valueType="num">
                                      <p:cBhvr additive="base">
                                        <p:cTn id="229" dur="500" fill="hold"/>
                                        <p:tgtEl>
                                          <p:spTgt spid="199"/>
                                        </p:tgtEl>
                                        <p:attrNameLst>
                                          <p:attrName>ppt_x</p:attrName>
                                        </p:attrNameLst>
                                      </p:cBhvr>
                                      <p:tavLst>
                                        <p:tav tm="0">
                                          <p:val>
                                            <p:strVal val="#ppt_x"/>
                                          </p:val>
                                        </p:tav>
                                        <p:tav tm="100000">
                                          <p:val>
                                            <p:strVal val="#ppt_x"/>
                                          </p:val>
                                        </p:tav>
                                      </p:tavLst>
                                    </p:anim>
                                    <p:anim calcmode="lin" valueType="num">
                                      <p:cBhvr additive="base">
                                        <p:cTn id="230" dur="500" fill="hold"/>
                                        <p:tgtEl>
                                          <p:spTgt spid="199"/>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200"/>
                                        </p:tgtEl>
                                        <p:attrNameLst>
                                          <p:attrName>style.visibility</p:attrName>
                                        </p:attrNameLst>
                                      </p:cBhvr>
                                      <p:to>
                                        <p:strVal val="visible"/>
                                      </p:to>
                                    </p:set>
                                    <p:anim calcmode="lin" valueType="num">
                                      <p:cBhvr additive="base">
                                        <p:cTn id="233" dur="500" fill="hold"/>
                                        <p:tgtEl>
                                          <p:spTgt spid="200"/>
                                        </p:tgtEl>
                                        <p:attrNameLst>
                                          <p:attrName>ppt_x</p:attrName>
                                        </p:attrNameLst>
                                      </p:cBhvr>
                                      <p:tavLst>
                                        <p:tav tm="0">
                                          <p:val>
                                            <p:strVal val="#ppt_x"/>
                                          </p:val>
                                        </p:tav>
                                        <p:tav tm="100000">
                                          <p:val>
                                            <p:strVal val="#ppt_x"/>
                                          </p:val>
                                        </p:tav>
                                      </p:tavLst>
                                    </p:anim>
                                    <p:anim calcmode="lin" valueType="num">
                                      <p:cBhvr additive="base">
                                        <p:cTn id="234" dur="500" fill="hold"/>
                                        <p:tgtEl>
                                          <p:spTgt spid="200"/>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201"/>
                                        </p:tgtEl>
                                        <p:attrNameLst>
                                          <p:attrName>style.visibility</p:attrName>
                                        </p:attrNameLst>
                                      </p:cBhvr>
                                      <p:to>
                                        <p:strVal val="visible"/>
                                      </p:to>
                                    </p:set>
                                    <p:anim calcmode="lin" valueType="num">
                                      <p:cBhvr additive="base">
                                        <p:cTn id="237" dur="500" fill="hold"/>
                                        <p:tgtEl>
                                          <p:spTgt spid="201"/>
                                        </p:tgtEl>
                                        <p:attrNameLst>
                                          <p:attrName>ppt_x</p:attrName>
                                        </p:attrNameLst>
                                      </p:cBhvr>
                                      <p:tavLst>
                                        <p:tav tm="0">
                                          <p:val>
                                            <p:strVal val="#ppt_x"/>
                                          </p:val>
                                        </p:tav>
                                        <p:tav tm="100000">
                                          <p:val>
                                            <p:strVal val="#ppt_x"/>
                                          </p:val>
                                        </p:tav>
                                      </p:tavLst>
                                    </p:anim>
                                    <p:anim calcmode="lin" valueType="num">
                                      <p:cBhvr additive="base">
                                        <p:cTn id="238" dur="500" fill="hold"/>
                                        <p:tgtEl>
                                          <p:spTgt spid="201"/>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202"/>
                                        </p:tgtEl>
                                        <p:attrNameLst>
                                          <p:attrName>style.visibility</p:attrName>
                                        </p:attrNameLst>
                                      </p:cBhvr>
                                      <p:to>
                                        <p:strVal val="visible"/>
                                      </p:to>
                                    </p:set>
                                    <p:anim calcmode="lin" valueType="num">
                                      <p:cBhvr additive="base">
                                        <p:cTn id="241" dur="500" fill="hold"/>
                                        <p:tgtEl>
                                          <p:spTgt spid="202"/>
                                        </p:tgtEl>
                                        <p:attrNameLst>
                                          <p:attrName>ppt_x</p:attrName>
                                        </p:attrNameLst>
                                      </p:cBhvr>
                                      <p:tavLst>
                                        <p:tav tm="0">
                                          <p:val>
                                            <p:strVal val="#ppt_x"/>
                                          </p:val>
                                        </p:tav>
                                        <p:tav tm="100000">
                                          <p:val>
                                            <p:strVal val="#ppt_x"/>
                                          </p:val>
                                        </p:tav>
                                      </p:tavLst>
                                    </p:anim>
                                    <p:anim calcmode="lin" valueType="num">
                                      <p:cBhvr additive="base">
                                        <p:cTn id="242" dur="500" fill="hold"/>
                                        <p:tgtEl>
                                          <p:spTgt spid="202"/>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203"/>
                                        </p:tgtEl>
                                        <p:attrNameLst>
                                          <p:attrName>style.visibility</p:attrName>
                                        </p:attrNameLst>
                                      </p:cBhvr>
                                      <p:to>
                                        <p:strVal val="visible"/>
                                      </p:to>
                                    </p:set>
                                    <p:anim calcmode="lin" valueType="num">
                                      <p:cBhvr additive="base">
                                        <p:cTn id="245" dur="500" fill="hold"/>
                                        <p:tgtEl>
                                          <p:spTgt spid="203"/>
                                        </p:tgtEl>
                                        <p:attrNameLst>
                                          <p:attrName>ppt_x</p:attrName>
                                        </p:attrNameLst>
                                      </p:cBhvr>
                                      <p:tavLst>
                                        <p:tav tm="0">
                                          <p:val>
                                            <p:strVal val="#ppt_x"/>
                                          </p:val>
                                        </p:tav>
                                        <p:tav tm="100000">
                                          <p:val>
                                            <p:strVal val="#ppt_x"/>
                                          </p:val>
                                        </p:tav>
                                      </p:tavLst>
                                    </p:anim>
                                    <p:anim calcmode="lin" valueType="num">
                                      <p:cBhvr additive="base">
                                        <p:cTn id="246" dur="500" fill="hold"/>
                                        <p:tgtEl>
                                          <p:spTgt spid="203"/>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204"/>
                                        </p:tgtEl>
                                        <p:attrNameLst>
                                          <p:attrName>style.visibility</p:attrName>
                                        </p:attrNameLst>
                                      </p:cBhvr>
                                      <p:to>
                                        <p:strVal val="visible"/>
                                      </p:to>
                                    </p:set>
                                    <p:anim calcmode="lin" valueType="num">
                                      <p:cBhvr additive="base">
                                        <p:cTn id="249" dur="500" fill="hold"/>
                                        <p:tgtEl>
                                          <p:spTgt spid="204"/>
                                        </p:tgtEl>
                                        <p:attrNameLst>
                                          <p:attrName>ppt_x</p:attrName>
                                        </p:attrNameLst>
                                      </p:cBhvr>
                                      <p:tavLst>
                                        <p:tav tm="0">
                                          <p:val>
                                            <p:strVal val="#ppt_x"/>
                                          </p:val>
                                        </p:tav>
                                        <p:tav tm="100000">
                                          <p:val>
                                            <p:strVal val="#ppt_x"/>
                                          </p:val>
                                        </p:tav>
                                      </p:tavLst>
                                    </p:anim>
                                    <p:anim calcmode="lin" valueType="num">
                                      <p:cBhvr additive="base">
                                        <p:cTn id="250" dur="500" fill="hold"/>
                                        <p:tgtEl>
                                          <p:spTgt spid="204"/>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205"/>
                                        </p:tgtEl>
                                        <p:attrNameLst>
                                          <p:attrName>style.visibility</p:attrName>
                                        </p:attrNameLst>
                                      </p:cBhvr>
                                      <p:to>
                                        <p:strVal val="visible"/>
                                      </p:to>
                                    </p:set>
                                    <p:anim calcmode="lin" valueType="num">
                                      <p:cBhvr additive="base">
                                        <p:cTn id="253" dur="500" fill="hold"/>
                                        <p:tgtEl>
                                          <p:spTgt spid="205"/>
                                        </p:tgtEl>
                                        <p:attrNameLst>
                                          <p:attrName>ppt_x</p:attrName>
                                        </p:attrNameLst>
                                      </p:cBhvr>
                                      <p:tavLst>
                                        <p:tav tm="0">
                                          <p:val>
                                            <p:strVal val="#ppt_x"/>
                                          </p:val>
                                        </p:tav>
                                        <p:tav tm="100000">
                                          <p:val>
                                            <p:strVal val="#ppt_x"/>
                                          </p:val>
                                        </p:tav>
                                      </p:tavLst>
                                    </p:anim>
                                    <p:anim calcmode="lin" valueType="num">
                                      <p:cBhvr additive="base">
                                        <p:cTn id="254" dur="500" fill="hold"/>
                                        <p:tgtEl>
                                          <p:spTgt spid="205"/>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206"/>
                                        </p:tgtEl>
                                        <p:attrNameLst>
                                          <p:attrName>style.visibility</p:attrName>
                                        </p:attrNameLst>
                                      </p:cBhvr>
                                      <p:to>
                                        <p:strVal val="visible"/>
                                      </p:to>
                                    </p:set>
                                    <p:anim calcmode="lin" valueType="num">
                                      <p:cBhvr additive="base">
                                        <p:cTn id="257" dur="500" fill="hold"/>
                                        <p:tgtEl>
                                          <p:spTgt spid="206"/>
                                        </p:tgtEl>
                                        <p:attrNameLst>
                                          <p:attrName>ppt_x</p:attrName>
                                        </p:attrNameLst>
                                      </p:cBhvr>
                                      <p:tavLst>
                                        <p:tav tm="0">
                                          <p:val>
                                            <p:strVal val="#ppt_x"/>
                                          </p:val>
                                        </p:tav>
                                        <p:tav tm="100000">
                                          <p:val>
                                            <p:strVal val="#ppt_x"/>
                                          </p:val>
                                        </p:tav>
                                      </p:tavLst>
                                    </p:anim>
                                    <p:anim calcmode="lin" valueType="num">
                                      <p:cBhvr additive="base">
                                        <p:cTn id="258" dur="500" fill="hold"/>
                                        <p:tgtEl>
                                          <p:spTgt spid="206"/>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207"/>
                                        </p:tgtEl>
                                        <p:attrNameLst>
                                          <p:attrName>style.visibility</p:attrName>
                                        </p:attrNameLst>
                                      </p:cBhvr>
                                      <p:to>
                                        <p:strVal val="visible"/>
                                      </p:to>
                                    </p:set>
                                    <p:anim calcmode="lin" valueType="num">
                                      <p:cBhvr additive="base">
                                        <p:cTn id="261" dur="500" fill="hold"/>
                                        <p:tgtEl>
                                          <p:spTgt spid="207"/>
                                        </p:tgtEl>
                                        <p:attrNameLst>
                                          <p:attrName>ppt_x</p:attrName>
                                        </p:attrNameLst>
                                      </p:cBhvr>
                                      <p:tavLst>
                                        <p:tav tm="0">
                                          <p:val>
                                            <p:strVal val="#ppt_x"/>
                                          </p:val>
                                        </p:tav>
                                        <p:tav tm="100000">
                                          <p:val>
                                            <p:strVal val="#ppt_x"/>
                                          </p:val>
                                        </p:tav>
                                      </p:tavLst>
                                    </p:anim>
                                    <p:anim calcmode="lin" valueType="num">
                                      <p:cBhvr additive="base">
                                        <p:cTn id="262" dur="500" fill="hold"/>
                                        <p:tgtEl>
                                          <p:spTgt spid="207"/>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208"/>
                                        </p:tgtEl>
                                        <p:attrNameLst>
                                          <p:attrName>style.visibility</p:attrName>
                                        </p:attrNameLst>
                                      </p:cBhvr>
                                      <p:to>
                                        <p:strVal val="visible"/>
                                      </p:to>
                                    </p:set>
                                    <p:anim calcmode="lin" valueType="num">
                                      <p:cBhvr additive="base">
                                        <p:cTn id="265" dur="500" fill="hold"/>
                                        <p:tgtEl>
                                          <p:spTgt spid="208"/>
                                        </p:tgtEl>
                                        <p:attrNameLst>
                                          <p:attrName>ppt_x</p:attrName>
                                        </p:attrNameLst>
                                      </p:cBhvr>
                                      <p:tavLst>
                                        <p:tav tm="0">
                                          <p:val>
                                            <p:strVal val="#ppt_x"/>
                                          </p:val>
                                        </p:tav>
                                        <p:tav tm="100000">
                                          <p:val>
                                            <p:strVal val="#ppt_x"/>
                                          </p:val>
                                        </p:tav>
                                      </p:tavLst>
                                    </p:anim>
                                    <p:anim calcmode="lin" valueType="num">
                                      <p:cBhvr additive="base">
                                        <p:cTn id="266" dur="500" fill="hold"/>
                                        <p:tgtEl>
                                          <p:spTgt spid="208"/>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209"/>
                                        </p:tgtEl>
                                        <p:attrNameLst>
                                          <p:attrName>style.visibility</p:attrName>
                                        </p:attrNameLst>
                                      </p:cBhvr>
                                      <p:to>
                                        <p:strVal val="visible"/>
                                      </p:to>
                                    </p:set>
                                    <p:anim calcmode="lin" valueType="num">
                                      <p:cBhvr additive="base">
                                        <p:cTn id="269" dur="500" fill="hold"/>
                                        <p:tgtEl>
                                          <p:spTgt spid="209"/>
                                        </p:tgtEl>
                                        <p:attrNameLst>
                                          <p:attrName>ppt_x</p:attrName>
                                        </p:attrNameLst>
                                      </p:cBhvr>
                                      <p:tavLst>
                                        <p:tav tm="0">
                                          <p:val>
                                            <p:strVal val="#ppt_x"/>
                                          </p:val>
                                        </p:tav>
                                        <p:tav tm="100000">
                                          <p:val>
                                            <p:strVal val="#ppt_x"/>
                                          </p:val>
                                        </p:tav>
                                      </p:tavLst>
                                    </p:anim>
                                    <p:anim calcmode="lin" valueType="num">
                                      <p:cBhvr additive="base">
                                        <p:cTn id="270" dur="500" fill="hold"/>
                                        <p:tgtEl>
                                          <p:spTgt spid="209"/>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210"/>
                                        </p:tgtEl>
                                        <p:attrNameLst>
                                          <p:attrName>style.visibility</p:attrName>
                                        </p:attrNameLst>
                                      </p:cBhvr>
                                      <p:to>
                                        <p:strVal val="visible"/>
                                      </p:to>
                                    </p:set>
                                    <p:anim calcmode="lin" valueType="num">
                                      <p:cBhvr additive="base">
                                        <p:cTn id="273" dur="500" fill="hold"/>
                                        <p:tgtEl>
                                          <p:spTgt spid="210"/>
                                        </p:tgtEl>
                                        <p:attrNameLst>
                                          <p:attrName>ppt_x</p:attrName>
                                        </p:attrNameLst>
                                      </p:cBhvr>
                                      <p:tavLst>
                                        <p:tav tm="0">
                                          <p:val>
                                            <p:strVal val="#ppt_x"/>
                                          </p:val>
                                        </p:tav>
                                        <p:tav tm="100000">
                                          <p:val>
                                            <p:strVal val="#ppt_x"/>
                                          </p:val>
                                        </p:tav>
                                      </p:tavLst>
                                    </p:anim>
                                    <p:anim calcmode="lin" valueType="num">
                                      <p:cBhvr additive="base">
                                        <p:cTn id="274" dur="500" fill="hold"/>
                                        <p:tgtEl>
                                          <p:spTgt spid="210"/>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211"/>
                                        </p:tgtEl>
                                        <p:attrNameLst>
                                          <p:attrName>style.visibility</p:attrName>
                                        </p:attrNameLst>
                                      </p:cBhvr>
                                      <p:to>
                                        <p:strVal val="visible"/>
                                      </p:to>
                                    </p:set>
                                    <p:anim calcmode="lin" valueType="num">
                                      <p:cBhvr additive="base">
                                        <p:cTn id="277" dur="500" fill="hold"/>
                                        <p:tgtEl>
                                          <p:spTgt spid="211"/>
                                        </p:tgtEl>
                                        <p:attrNameLst>
                                          <p:attrName>ppt_x</p:attrName>
                                        </p:attrNameLst>
                                      </p:cBhvr>
                                      <p:tavLst>
                                        <p:tav tm="0">
                                          <p:val>
                                            <p:strVal val="#ppt_x"/>
                                          </p:val>
                                        </p:tav>
                                        <p:tav tm="100000">
                                          <p:val>
                                            <p:strVal val="#ppt_x"/>
                                          </p:val>
                                        </p:tav>
                                      </p:tavLst>
                                    </p:anim>
                                    <p:anim calcmode="lin" valueType="num">
                                      <p:cBhvr additive="base">
                                        <p:cTn id="278" dur="500" fill="hold"/>
                                        <p:tgtEl>
                                          <p:spTgt spid="211"/>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212"/>
                                        </p:tgtEl>
                                        <p:attrNameLst>
                                          <p:attrName>style.visibility</p:attrName>
                                        </p:attrNameLst>
                                      </p:cBhvr>
                                      <p:to>
                                        <p:strVal val="visible"/>
                                      </p:to>
                                    </p:set>
                                    <p:anim calcmode="lin" valueType="num">
                                      <p:cBhvr additive="base">
                                        <p:cTn id="281" dur="500" fill="hold"/>
                                        <p:tgtEl>
                                          <p:spTgt spid="212"/>
                                        </p:tgtEl>
                                        <p:attrNameLst>
                                          <p:attrName>ppt_x</p:attrName>
                                        </p:attrNameLst>
                                      </p:cBhvr>
                                      <p:tavLst>
                                        <p:tav tm="0">
                                          <p:val>
                                            <p:strVal val="#ppt_x"/>
                                          </p:val>
                                        </p:tav>
                                        <p:tav tm="100000">
                                          <p:val>
                                            <p:strVal val="#ppt_x"/>
                                          </p:val>
                                        </p:tav>
                                      </p:tavLst>
                                    </p:anim>
                                    <p:anim calcmode="lin" valueType="num">
                                      <p:cBhvr additive="base">
                                        <p:cTn id="282" dur="500" fill="hold"/>
                                        <p:tgtEl>
                                          <p:spTgt spid="212"/>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213"/>
                                        </p:tgtEl>
                                        <p:attrNameLst>
                                          <p:attrName>style.visibility</p:attrName>
                                        </p:attrNameLst>
                                      </p:cBhvr>
                                      <p:to>
                                        <p:strVal val="visible"/>
                                      </p:to>
                                    </p:set>
                                    <p:anim calcmode="lin" valueType="num">
                                      <p:cBhvr additive="base">
                                        <p:cTn id="285" dur="500" fill="hold"/>
                                        <p:tgtEl>
                                          <p:spTgt spid="213"/>
                                        </p:tgtEl>
                                        <p:attrNameLst>
                                          <p:attrName>ppt_x</p:attrName>
                                        </p:attrNameLst>
                                      </p:cBhvr>
                                      <p:tavLst>
                                        <p:tav tm="0">
                                          <p:val>
                                            <p:strVal val="#ppt_x"/>
                                          </p:val>
                                        </p:tav>
                                        <p:tav tm="100000">
                                          <p:val>
                                            <p:strVal val="#ppt_x"/>
                                          </p:val>
                                        </p:tav>
                                      </p:tavLst>
                                    </p:anim>
                                    <p:anim calcmode="lin" valueType="num">
                                      <p:cBhvr additive="base">
                                        <p:cTn id="286"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ntr" presetSubtype="4" fill="hold" grpId="0" nodeType="clickEffect">
                                  <p:stCondLst>
                                    <p:cond delay="0"/>
                                  </p:stCondLst>
                                  <p:childTnLst>
                                    <p:set>
                                      <p:cBhvr>
                                        <p:cTn id="290" dur="1" fill="hold">
                                          <p:stCondLst>
                                            <p:cond delay="0"/>
                                          </p:stCondLst>
                                        </p:cTn>
                                        <p:tgtEl>
                                          <p:spTgt spid="109"/>
                                        </p:tgtEl>
                                        <p:attrNameLst>
                                          <p:attrName>style.visibility</p:attrName>
                                        </p:attrNameLst>
                                      </p:cBhvr>
                                      <p:to>
                                        <p:strVal val="visible"/>
                                      </p:to>
                                    </p:set>
                                    <p:anim calcmode="lin" valueType="num">
                                      <p:cBhvr additive="base">
                                        <p:cTn id="291" dur="500" fill="hold"/>
                                        <p:tgtEl>
                                          <p:spTgt spid="109"/>
                                        </p:tgtEl>
                                        <p:attrNameLst>
                                          <p:attrName>ppt_x</p:attrName>
                                        </p:attrNameLst>
                                      </p:cBhvr>
                                      <p:tavLst>
                                        <p:tav tm="0">
                                          <p:val>
                                            <p:strVal val="#ppt_x"/>
                                          </p:val>
                                        </p:tav>
                                        <p:tav tm="100000">
                                          <p:val>
                                            <p:strVal val="#ppt_x"/>
                                          </p:val>
                                        </p:tav>
                                      </p:tavLst>
                                    </p:anim>
                                    <p:anim calcmode="lin" valueType="num">
                                      <p:cBhvr additive="base">
                                        <p:cTn id="29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4" fill="hold" grpId="0" nodeType="clickEffect">
                                  <p:stCondLst>
                                    <p:cond delay="0"/>
                                  </p:stCondLst>
                                  <p:childTnLst>
                                    <p:set>
                                      <p:cBhvr>
                                        <p:cTn id="296" dur="1" fill="hold">
                                          <p:stCondLst>
                                            <p:cond delay="0"/>
                                          </p:stCondLst>
                                        </p:cTn>
                                        <p:tgtEl>
                                          <p:spTgt spid="110">
                                            <p:txEl>
                                              <p:pRg st="0" end="0"/>
                                            </p:txEl>
                                          </p:spTgt>
                                        </p:tgtEl>
                                        <p:attrNameLst>
                                          <p:attrName>style.visibility</p:attrName>
                                        </p:attrNameLst>
                                      </p:cBhvr>
                                      <p:to>
                                        <p:strVal val="visible"/>
                                      </p:to>
                                    </p:set>
                                    <p:anim calcmode="lin" valueType="num">
                                      <p:cBhvr additive="base">
                                        <p:cTn id="29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298" dur="500" fill="hold"/>
                                        <p:tgtEl>
                                          <p:spTgt spid="1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presetID="2" presetClass="entr" presetSubtype="4" fill="hold" grpId="0" nodeType="clickEffect">
                                  <p:stCondLst>
                                    <p:cond delay="0"/>
                                  </p:stCondLst>
                                  <p:childTnLst>
                                    <p:set>
                                      <p:cBhvr>
                                        <p:cTn id="302" dur="1" fill="hold">
                                          <p:stCondLst>
                                            <p:cond delay="0"/>
                                          </p:stCondLst>
                                        </p:cTn>
                                        <p:tgtEl>
                                          <p:spTgt spid="2"/>
                                        </p:tgtEl>
                                        <p:attrNameLst>
                                          <p:attrName>style.visibility</p:attrName>
                                        </p:attrNameLst>
                                      </p:cBhvr>
                                      <p:to>
                                        <p:strVal val="visible"/>
                                      </p:to>
                                    </p:set>
                                    <p:anim calcmode="lin" valueType="num">
                                      <p:cBhvr additive="base">
                                        <p:cTn id="303" dur="500" fill="hold"/>
                                        <p:tgtEl>
                                          <p:spTgt spid="2"/>
                                        </p:tgtEl>
                                        <p:attrNameLst>
                                          <p:attrName>ppt_x</p:attrName>
                                        </p:attrNameLst>
                                      </p:cBhvr>
                                      <p:tavLst>
                                        <p:tav tm="0">
                                          <p:val>
                                            <p:strVal val="#ppt_x"/>
                                          </p:val>
                                        </p:tav>
                                        <p:tav tm="100000">
                                          <p:val>
                                            <p:strVal val="#ppt_x"/>
                                          </p:val>
                                        </p:tav>
                                      </p:tavLst>
                                    </p:anim>
                                    <p:anim calcmode="lin" valueType="num">
                                      <p:cBhvr additive="base">
                                        <p:cTn id="30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p"/>
      <p:bldP spid="111" grpId="0" animBg="1"/>
      <p:bldP spid="112" grpId="0" animBg="1"/>
      <p:bldP spid="113" grpId="0" animBg="1"/>
      <p:bldP spid="114" grpId="0" animBg="1"/>
      <p:bldP spid="115" grpId="0" animBg="1"/>
      <p:bldP spid="116" grpId="0" animBg="1"/>
      <p:bldP spid="117" grpId="0" animBg="1"/>
      <p:bldP spid="118" grpId="0" animBg="1"/>
      <p:bldP spid="119"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7" grpId="0" animBg="1"/>
      <p:bldP spid="138" grpId="0" animBg="1"/>
      <p:bldP spid="140" grpId="0" animBg="1"/>
      <p:bldP spid="141" grpId="0" animBg="1"/>
      <p:bldP spid="142" grpId="0" animBg="1"/>
      <p:bldP spid="143" grpId="0" animBg="1"/>
      <p:bldP spid="144"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70" grpId="0" animBg="1"/>
      <p:bldP spid="171" grpId="0" animBg="1"/>
      <p:bldP spid="172" grpId="0" animBg="1"/>
      <p:bldP spid="173" grpId="0" animBg="1"/>
      <p:bldP spid="177" grpId="0" animBg="1"/>
      <p:bldP spid="178" grpId="0" animBg="1"/>
      <p:bldP spid="179" grpId="0" animBg="1"/>
      <p:bldP spid="182" grpId="0" animBg="1"/>
      <p:bldP spid="184" grpId="0" animBg="1"/>
      <p:bldP spid="185" grpId="0" animBg="1"/>
      <p:bldP spid="186" grpId="0" animBg="1"/>
      <p:bldP spid="187" grpId="0" animBg="1"/>
      <p:bldP spid="192" grpId="0" animBg="1"/>
      <p:bldP spid="193"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7A76-1563-4F8B-BB2A-605115FD12C6}"/>
              </a:ext>
            </a:extLst>
          </p:cNvPr>
          <p:cNvSpPr>
            <a:spLocks noGrp="1"/>
          </p:cNvSpPr>
          <p:nvPr>
            <p:ph type="ctrTitle"/>
          </p:nvPr>
        </p:nvSpPr>
        <p:spPr>
          <a:xfrm>
            <a:off x="311700" y="187350"/>
            <a:ext cx="8520600" cy="606600"/>
          </a:xfrm>
        </p:spPr>
        <p:txBody>
          <a:bodyPr/>
          <a:lstStyle/>
          <a:p>
            <a:r>
              <a:rPr lang="en-IN" dirty="0"/>
              <a:t>DATABASE STRUCTURE</a:t>
            </a:r>
          </a:p>
        </p:txBody>
      </p:sp>
      <p:pic>
        <p:nvPicPr>
          <p:cNvPr id="4" name="Picture 3">
            <a:extLst>
              <a:ext uri="{FF2B5EF4-FFF2-40B4-BE49-F238E27FC236}">
                <a16:creationId xmlns:a16="http://schemas.microsoft.com/office/drawing/2014/main" id="{B1957443-C6CC-4319-BD9C-3C99FF0815C9}"/>
              </a:ext>
            </a:extLst>
          </p:cNvPr>
          <p:cNvPicPr>
            <a:picLocks noChangeAspect="1"/>
          </p:cNvPicPr>
          <p:nvPr/>
        </p:nvPicPr>
        <p:blipFill rotWithShape="1">
          <a:blip r:embed="rId2"/>
          <a:srcRect l="2105" t="3642" r="17763" b="18129"/>
          <a:stretch/>
        </p:blipFill>
        <p:spPr>
          <a:xfrm>
            <a:off x="908384" y="956376"/>
            <a:ext cx="7327232" cy="4023703"/>
          </a:xfrm>
          <a:prstGeom prst="rect">
            <a:avLst/>
          </a:prstGeom>
        </p:spPr>
      </p:pic>
      <p:pic>
        <p:nvPicPr>
          <p:cNvPr id="6" name="Picture 5">
            <a:extLst>
              <a:ext uri="{FF2B5EF4-FFF2-40B4-BE49-F238E27FC236}">
                <a16:creationId xmlns:a16="http://schemas.microsoft.com/office/drawing/2014/main" id="{E3881C45-DE9E-4C7D-A30C-0236EE745CBB}"/>
              </a:ext>
            </a:extLst>
          </p:cNvPr>
          <p:cNvPicPr>
            <a:picLocks noChangeAspect="1"/>
          </p:cNvPicPr>
          <p:nvPr/>
        </p:nvPicPr>
        <p:blipFill>
          <a:blip r:embed="rId3"/>
          <a:stretch>
            <a:fillRect/>
          </a:stretch>
        </p:blipFill>
        <p:spPr>
          <a:xfrm>
            <a:off x="413084" y="754847"/>
            <a:ext cx="8534400" cy="9525"/>
          </a:xfrm>
          <a:prstGeom prst="rect">
            <a:avLst/>
          </a:prstGeom>
        </p:spPr>
      </p:pic>
    </p:spTree>
    <p:extLst>
      <p:ext uri="{BB962C8B-B14F-4D97-AF65-F5344CB8AC3E}">
        <p14:creationId xmlns:p14="http://schemas.microsoft.com/office/powerpoint/2010/main" val="157979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FDC6-5955-45F3-94B6-D14FB81AC20F}"/>
              </a:ext>
            </a:extLst>
          </p:cNvPr>
          <p:cNvSpPr>
            <a:spLocks noGrp="1"/>
          </p:cNvSpPr>
          <p:nvPr>
            <p:ph type="ctrTitle"/>
          </p:nvPr>
        </p:nvSpPr>
        <p:spPr>
          <a:xfrm>
            <a:off x="311700" y="91657"/>
            <a:ext cx="8520600" cy="606600"/>
          </a:xfrm>
        </p:spPr>
        <p:txBody>
          <a:bodyPr/>
          <a:lstStyle/>
          <a:p>
            <a:r>
              <a:rPr lang="en-US" sz="2800" dirty="0">
                <a:effectLst/>
                <a:latin typeface="Roboto Black" panose="02000000000000000000" pitchFamily="2" charset="0"/>
                <a:ea typeface="Roboto Black" panose="02000000000000000000" pitchFamily="2" charset="0"/>
              </a:rPr>
              <a:t>SOFTWARE AND</a:t>
            </a:r>
            <a:r>
              <a:rPr lang="en-US" sz="2800" spc="-25" dirty="0">
                <a:effectLst/>
                <a:latin typeface="Roboto Black" panose="02000000000000000000" pitchFamily="2" charset="0"/>
                <a:ea typeface="Roboto Black" panose="02000000000000000000" pitchFamily="2" charset="0"/>
              </a:rPr>
              <a:t> </a:t>
            </a:r>
            <a:r>
              <a:rPr lang="en-US" sz="2800" dirty="0">
                <a:effectLst/>
                <a:latin typeface="Roboto Black" panose="02000000000000000000" pitchFamily="2" charset="0"/>
                <a:ea typeface="Roboto Black" panose="02000000000000000000" pitchFamily="2" charset="0"/>
              </a:rPr>
              <a:t>HARDWARE</a:t>
            </a:r>
            <a:r>
              <a:rPr lang="en-US" sz="2800" spc="-20" dirty="0">
                <a:effectLst/>
                <a:latin typeface="Roboto Black" panose="02000000000000000000" pitchFamily="2" charset="0"/>
                <a:ea typeface="Roboto Black" panose="02000000000000000000" pitchFamily="2" charset="0"/>
              </a:rPr>
              <a:t> </a:t>
            </a:r>
            <a:r>
              <a:rPr lang="en-US" sz="2800" dirty="0">
                <a:effectLst/>
                <a:latin typeface="Roboto Black" panose="02000000000000000000" pitchFamily="2" charset="0"/>
                <a:ea typeface="Roboto Black" panose="02000000000000000000" pitchFamily="2" charset="0"/>
              </a:rPr>
              <a:t>REQUIREMENTS</a:t>
            </a:r>
            <a:endParaRPr lang="en-IN" sz="4000" dirty="0">
              <a:latin typeface="Roboto Black" panose="02000000000000000000" pitchFamily="2" charset="0"/>
              <a:ea typeface="Roboto Black" panose="02000000000000000000" pitchFamily="2" charset="0"/>
            </a:endParaRPr>
          </a:p>
        </p:txBody>
      </p:sp>
      <p:sp>
        <p:nvSpPr>
          <p:cNvPr id="4" name="Content Placeholder 2">
            <a:extLst>
              <a:ext uri="{FF2B5EF4-FFF2-40B4-BE49-F238E27FC236}">
                <a16:creationId xmlns:a16="http://schemas.microsoft.com/office/drawing/2014/main" id="{9F750B81-F354-4357-9625-4063CC545059}"/>
              </a:ext>
            </a:extLst>
          </p:cNvPr>
          <p:cNvSpPr txBox="1">
            <a:spLocks/>
          </p:cNvSpPr>
          <p:nvPr/>
        </p:nvSpPr>
        <p:spPr>
          <a:xfrm>
            <a:off x="120864" y="1000236"/>
            <a:ext cx="9733839" cy="309493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a:p>
            <a:pPr marL="457200" indent="-457200">
              <a:buFont typeface="Arial"/>
              <a:buAutoNum type="arabicPeriod"/>
            </a:pPr>
            <a:endParaRPr lang="en-US" dirty="0"/>
          </a:p>
          <a:p>
            <a:pPr marL="457200" indent="-457200">
              <a:buFont typeface="Arial"/>
              <a:buAutoNum type="arabicPeriod"/>
            </a:pPr>
            <a:endParaRPr lang="en-US" dirty="0"/>
          </a:p>
          <a:p>
            <a:pPr marL="457200" indent="-457200">
              <a:buFont typeface="Arial"/>
              <a:buAutoNum type="arabicPeriod"/>
            </a:pPr>
            <a:endParaRPr lang="en-US" dirty="0"/>
          </a:p>
          <a:p>
            <a:endParaRPr lang="en-US" sz="2400" dirty="0"/>
          </a:p>
        </p:txBody>
      </p:sp>
      <p:cxnSp>
        <p:nvCxnSpPr>
          <p:cNvPr id="6" name="Google Shape;291;p25">
            <a:extLst>
              <a:ext uri="{FF2B5EF4-FFF2-40B4-BE49-F238E27FC236}">
                <a16:creationId xmlns:a16="http://schemas.microsoft.com/office/drawing/2014/main" id="{3AF86B52-7199-4DF6-B9C8-7BE90B544263}"/>
              </a:ext>
            </a:extLst>
          </p:cNvPr>
          <p:cNvCxnSpPr/>
          <p:nvPr/>
        </p:nvCxnSpPr>
        <p:spPr>
          <a:xfrm>
            <a:off x="311700" y="667044"/>
            <a:ext cx="8520600" cy="0"/>
          </a:xfrm>
          <a:prstGeom prst="straightConnector1">
            <a:avLst/>
          </a:prstGeom>
          <a:noFill/>
          <a:ln w="9525" cap="flat"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16241DC7-2026-4002-8AE3-40C47F761907}"/>
              </a:ext>
            </a:extLst>
          </p:cNvPr>
          <p:cNvSpPr txBox="1"/>
          <p:nvPr/>
        </p:nvSpPr>
        <p:spPr>
          <a:xfrm>
            <a:off x="757990" y="1000236"/>
            <a:ext cx="7050505" cy="3760004"/>
          </a:xfrm>
          <a:prstGeom prst="rect">
            <a:avLst/>
          </a:prstGeom>
          <a:noFill/>
        </p:spPr>
        <p:txBody>
          <a:bodyPr wrap="square">
            <a:spAutoFit/>
          </a:bodyPr>
          <a:lstStyle/>
          <a:p>
            <a:pPr marL="1200150" lvl="2" indent="-285750" algn="just">
              <a:lnSpc>
                <a:spcPct val="200000"/>
              </a:lnSpc>
              <a:spcBef>
                <a:spcPts val="145"/>
              </a:spcBef>
              <a:buClr>
                <a:schemeClr val="bg1"/>
              </a:buClr>
              <a:buSzPct val="78000"/>
              <a:buFont typeface="Arial" panose="020B0604020202020204" pitchFamily="34" charset="0"/>
              <a:buChar char="•"/>
              <a:tabLst>
                <a:tab pos="296545" algn="l"/>
              </a:tabLst>
            </a:pPr>
            <a:r>
              <a:rPr lang="en-US" sz="1800" dirty="0">
                <a:solidFill>
                  <a:schemeClr val="bg1"/>
                </a:solidFill>
                <a:effectLst/>
                <a:latin typeface="Roboto Light" panose="02000000000000000000" pitchFamily="2" charset="0"/>
                <a:ea typeface="Roboto Light" panose="02000000000000000000" pitchFamily="2" charset="0"/>
              </a:rPr>
              <a:t>Operating</a:t>
            </a:r>
            <a:r>
              <a:rPr lang="en-US" sz="1800" spc="-1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System:</a:t>
            </a:r>
            <a:r>
              <a:rPr lang="en-US" sz="1800" spc="-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Windows</a:t>
            </a:r>
            <a:r>
              <a:rPr lang="en-US" sz="1800" spc="-1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7</a:t>
            </a:r>
            <a:r>
              <a:rPr lang="en-US" sz="1800" spc="-1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and</a:t>
            </a:r>
            <a:r>
              <a:rPr lang="en-US" sz="1800" spc="-2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above</a:t>
            </a:r>
            <a:endParaRPr lang="en-IN" sz="1800" dirty="0">
              <a:solidFill>
                <a:schemeClr val="bg1"/>
              </a:solidFill>
              <a:effectLst/>
              <a:latin typeface="Roboto Light" panose="02000000000000000000" pitchFamily="2" charset="0"/>
              <a:ea typeface="Roboto Light" panose="02000000000000000000" pitchFamily="2" charset="0"/>
            </a:endParaRPr>
          </a:p>
          <a:p>
            <a:pPr marL="1200150" lvl="2" indent="-285750" algn="just">
              <a:lnSpc>
                <a:spcPct val="200000"/>
              </a:lnSpc>
              <a:spcBef>
                <a:spcPts val="170"/>
              </a:spcBef>
              <a:buClr>
                <a:schemeClr val="bg1"/>
              </a:buClr>
              <a:buSzPct val="78000"/>
              <a:buFont typeface="Arial" panose="020B0604020202020204" pitchFamily="34" charset="0"/>
              <a:buChar char="•"/>
              <a:tabLst>
                <a:tab pos="296545" algn="l"/>
              </a:tabLst>
            </a:pPr>
            <a:r>
              <a:rPr lang="en-US" sz="1800" dirty="0">
                <a:solidFill>
                  <a:schemeClr val="bg1"/>
                </a:solidFill>
                <a:effectLst/>
                <a:latin typeface="Roboto Light" panose="02000000000000000000" pitchFamily="2" charset="0"/>
                <a:ea typeface="Roboto Light" panose="02000000000000000000" pitchFamily="2" charset="0"/>
              </a:rPr>
              <a:t>Language:</a:t>
            </a:r>
            <a:r>
              <a:rPr lang="en-US" sz="1800" spc="-1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Html,</a:t>
            </a:r>
            <a:r>
              <a:rPr lang="en-US" sz="1800" spc="-1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CSS,</a:t>
            </a:r>
            <a:r>
              <a:rPr lang="en-US" sz="1800" spc="-1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JavaScript, Django ,Bootstrap</a:t>
            </a:r>
            <a:endParaRPr lang="en-IN" sz="1800" dirty="0">
              <a:solidFill>
                <a:schemeClr val="bg1"/>
              </a:solidFill>
              <a:effectLst/>
              <a:latin typeface="Roboto Light" panose="02000000000000000000" pitchFamily="2" charset="0"/>
              <a:ea typeface="Roboto Light" panose="02000000000000000000" pitchFamily="2" charset="0"/>
            </a:endParaRPr>
          </a:p>
          <a:p>
            <a:pPr marL="1200150" lvl="2" indent="-285750" algn="just">
              <a:lnSpc>
                <a:spcPct val="200000"/>
              </a:lnSpc>
              <a:spcBef>
                <a:spcPts val="170"/>
              </a:spcBef>
              <a:buClr>
                <a:schemeClr val="bg1"/>
              </a:buClr>
              <a:buSzPct val="78000"/>
              <a:buFont typeface="Arial" panose="020B0604020202020204" pitchFamily="34" charset="0"/>
              <a:buChar char="•"/>
              <a:tabLst>
                <a:tab pos="296545" algn="l"/>
              </a:tabLst>
            </a:pPr>
            <a:r>
              <a:rPr lang="en-US" sz="1800" dirty="0">
                <a:solidFill>
                  <a:schemeClr val="bg1"/>
                </a:solidFill>
                <a:effectLst/>
                <a:latin typeface="Roboto Light" panose="02000000000000000000" pitchFamily="2" charset="0"/>
                <a:ea typeface="Roboto Light" panose="02000000000000000000" pitchFamily="2" charset="0"/>
              </a:rPr>
              <a:t>Browser:</a:t>
            </a:r>
            <a:r>
              <a:rPr lang="en-US" sz="1800" spc="-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Any</a:t>
            </a:r>
            <a:r>
              <a:rPr lang="en-US" sz="1800" spc="-4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browser</a:t>
            </a:r>
            <a:r>
              <a:rPr lang="en-US" sz="1800" spc="2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and IE</a:t>
            </a:r>
            <a:r>
              <a:rPr lang="en-US" sz="1800" spc="-2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8</a:t>
            </a:r>
            <a:r>
              <a:rPr lang="en-US" sz="1800" spc="-2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and</a:t>
            </a:r>
            <a:r>
              <a:rPr lang="en-US" sz="1800" spc="-2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above.</a:t>
            </a:r>
            <a:endParaRPr lang="en-IN" sz="1800" dirty="0">
              <a:solidFill>
                <a:schemeClr val="bg1"/>
              </a:solidFill>
              <a:effectLst/>
              <a:latin typeface="Roboto Light" panose="02000000000000000000" pitchFamily="2" charset="0"/>
              <a:ea typeface="Roboto Light" panose="02000000000000000000" pitchFamily="2" charset="0"/>
            </a:endParaRPr>
          </a:p>
          <a:p>
            <a:pPr marL="1200150" lvl="2" indent="-285750" algn="just">
              <a:lnSpc>
                <a:spcPct val="200000"/>
              </a:lnSpc>
              <a:spcBef>
                <a:spcPts val="170"/>
              </a:spcBef>
              <a:buClr>
                <a:schemeClr val="bg1"/>
              </a:buClr>
              <a:buSzPct val="78000"/>
              <a:buFont typeface="Arial" panose="020B0604020202020204" pitchFamily="34" charset="0"/>
              <a:buChar char="•"/>
              <a:tabLst>
                <a:tab pos="296545" algn="l"/>
              </a:tabLst>
            </a:pPr>
            <a:r>
              <a:rPr lang="en-US" sz="1800" dirty="0">
                <a:solidFill>
                  <a:schemeClr val="bg1"/>
                </a:solidFill>
                <a:effectLst/>
                <a:latin typeface="Roboto Light" panose="02000000000000000000" pitchFamily="2" charset="0"/>
                <a:ea typeface="Roboto Light" panose="02000000000000000000" pitchFamily="2" charset="0"/>
              </a:rPr>
              <a:t>Database</a:t>
            </a:r>
            <a:r>
              <a:rPr lang="en-US" sz="1800" spc="-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Language:</a:t>
            </a:r>
            <a:r>
              <a:rPr lang="en-US" sz="1800" spc="-1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MySQL</a:t>
            </a:r>
            <a:endParaRPr lang="en-IN" sz="1800" dirty="0">
              <a:solidFill>
                <a:schemeClr val="bg1"/>
              </a:solidFill>
              <a:effectLst/>
              <a:latin typeface="Roboto Light" panose="02000000000000000000" pitchFamily="2" charset="0"/>
              <a:ea typeface="Roboto Light" panose="02000000000000000000" pitchFamily="2" charset="0"/>
            </a:endParaRPr>
          </a:p>
          <a:p>
            <a:pPr marL="1200150" lvl="2" indent="-285750" algn="just">
              <a:lnSpc>
                <a:spcPct val="200000"/>
              </a:lnSpc>
              <a:spcBef>
                <a:spcPts val="170"/>
              </a:spcBef>
              <a:buClr>
                <a:schemeClr val="bg1"/>
              </a:buClr>
              <a:buSzPct val="78000"/>
              <a:buFont typeface="Arial" panose="020B0604020202020204" pitchFamily="34" charset="0"/>
              <a:buChar char="•"/>
              <a:tabLst>
                <a:tab pos="296545" algn="l"/>
              </a:tabLst>
            </a:pPr>
            <a:r>
              <a:rPr lang="en-US" sz="1800" dirty="0">
                <a:solidFill>
                  <a:schemeClr val="bg1"/>
                </a:solidFill>
                <a:effectLst/>
                <a:latin typeface="Roboto Light" panose="02000000000000000000" pitchFamily="2" charset="0"/>
                <a:ea typeface="Roboto Light" panose="02000000000000000000" pitchFamily="2" charset="0"/>
              </a:rPr>
              <a:t>Processor:</a:t>
            </a:r>
            <a:r>
              <a:rPr lang="en-US" sz="1800" spc="-1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A</a:t>
            </a:r>
            <a:r>
              <a:rPr lang="en-US" sz="1800" spc="-2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single-core</a:t>
            </a:r>
            <a:r>
              <a:rPr lang="en-US" sz="1800" spc="-2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2GHz</a:t>
            </a:r>
            <a:r>
              <a:rPr lang="en-US" sz="1800" spc="-1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processor</a:t>
            </a:r>
            <a:endParaRPr lang="en-IN" sz="1800" dirty="0">
              <a:solidFill>
                <a:schemeClr val="bg1"/>
              </a:solidFill>
              <a:effectLst/>
              <a:latin typeface="Roboto Light" panose="02000000000000000000" pitchFamily="2" charset="0"/>
              <a:ea typeface="Roboto Light" panose="02000000000000000000" pitchFamily="2" charset="0"/>
            </a:endParaRPr>
          </a:p>
          <a:p>
            <a:pPr marL="1200150" lvl="2" indent="-285750" algn="just">
              <a:lnSpc>
                <a:spcPct val="200000"/>
              </a:lnSpc>
              <a:spcBef>
                <a:spcPts val="195"/>
              </a:spcBef>
              <a:buClr>
                <a:schemeClr val="bg1"/>
              </a:buClr>
              <a:buSzPct val="78000"/>
              <a:buFont typeface="Arial" panose="020B0604020202020204" pitchFamily="34" charset="0"/>
              <a:buChar char="•"/>
              <a:tabLst>
                <a:tab pos="296545" algn="l"/>
              </a:tabLst>
            </a:pPr>
            <a:r>
              <a:rPr lang="en-US" sz="1800" dirty="0">
                <a:solidFill>
                  <a:schemeClr val="bg1"/>
                </a:solidFill>
                <a:effectLst/>
                <a:latin typeface="Roboto Light" panose="02000000000000000000" pitchFamily="2" charset="0"/>
                <a:ea typeface="Roboto Light" panose="02000000000000000000" pitchFamily="2" charset="0"/>
              </a:rPr>
              <a:t>RAM:</a:t>
            </a:r>
            <a:r>
              <a:rPr lang="en-US" sz="1800" spc="-5"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512 Mb</a:t>
            </a:r>
            <a:r>
              <a:rPr lang="en-US" sz="1800" spc="-2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and</a:t>
            </a:r>
            <a:r>
              <a:rPr lang="en-US" sz="1800" spc="-20" dirty="0">
                <a:solidFill>
                  <a:schemeClr val="bg1"/>
                </a:solidFill>
                <a:effectLst/>
                <a:latin typeface="Roboto Light" panose="02000000000000000000" pitchFamily="2" charset="0"/>
                <a:ea typeface="Roboto Light" panose="02000000000000000000" pitchFamily="2" charset="0"/>
              </a:rPr>
              <a:t> </a:t>
            </a:r>
            <a:r>
              <a:rPr lang="en-US" sz="1800" dirty="0">
                <a:solidFill>
                  <a:schemeClr val="bg1"/>
                </a:solidFill>
                <a:effectLst/>
                <a:latin typeface="Roboto Light" panose="02000000000000000000" pitchFamily="2" charset="0"/>
                <a:ea typeface="Roboto Light" panose="02000000000000000000" pitchFamily="2" charset="0"/>
              </a:rPr>
              <a:t>above</a:t>
            </a:r>
            <a:endParaRPr lang="en-IN" sz="1800" dirty="0">
              <a:solidFill>
                <a:schemeClr val="bg1"/>
              </a:solidFill>
              <a:effectLst/>
              <a:latin typeface="Roboto Light" panose="02000000000000000000" pitchFamily="2" charset="0"/>
              <a:ea typeface="Roboto Light" panose="02000000000000000000" pitchFamily="2" charset="0"/>
            </a:endParaRPr>
          </a:p>
          <a:p>
            <a:endParaRPr lang="en-IN"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49620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464457" y="402854"/>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WEB PAGES DETAILS</a:t>
            </a:r>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90" name="Google Shape;990;p36"/>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2</a:t>
            </a:r>
            <a:endParaRPr sz="900">
              <a:solidFill>
                <a:srgbClr val="FFFFFF"/>
              </a:solidFill>
            </a:endParaRPr>
          </a:p>
        </p:txBody>
      </p:sp>
      <p:sp>
        <p:nvSpPr>
          <p:cNvPr id="992" name="Google Shape;992;p36"/>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a:solidFill>
                  <a:srgbClr val="FFFFFF"/>
                </a:solidFill>
              </a:rPr>
              <a:t>STEP 1</a:t>
            </a:r>
            <a:endParaRPr sz="900">
              <a:solidFill>
                <a:srgbClr val="FFFFFF"/>
              </a:solidFill>
            </a:endParaRPr>
          </a:p>
        </p:txBody>
      </p:sp>
      <p:sp>
        <p:nvSpPr>
          <p:cNvPr id="994" name="Google Shape;994;p36"/>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3</a:t>
            </a:r>
            <a:endParaRPr sz="900">
              <a:solidFill>
                <a:srgbClr val="FFFFFF"/>
              </a:solidFill>
            </a:endParaRPr>
          </a:p>
        </p:txBody>
      </p:sp>
      <p:cxnSp>
        <p:nvCxnSpPr>
          <p:cNvPr id="995" name="Google Shape;995;p36"/>
          <p:cNvCxnSpPr>
            <a:cxnSpLocks/>
          </p:cNvCxnSpPr>
          <p:nvPr/>
        </p:nvCxnSpPr>
        <p:spPr>
          <a:xfrm flipH="1">
            <a:off x="1675125" y="3830550"/>
            <a:ext cx="1992000" cy="276000"/>
          </a:xfrm>
          <a:prstGeom prst="bentConnector4">
            <a:avLst>
              <a:gd name="adj1" fmla="val 31743"/>
              <a:gd name="adj2" fmla="val 186277"/>
            </a:avLst>
          </a:prstGeom>
          <a:noFill/>
          <a:ln w="28575" cap="flat" cmpd="sng">
            <a:solidFill>
              <a:srgbClr val="FFFFFF"/>
            </a:solidFill>
            <a:prstDash val="solid"/>
            <a:round/>
            <a:headEnd type="oval" w="med" len="med"/>
            <a:tailEnd type="oval" w="med" len="med"/>
          </a:ln>
        </p:spPr>
      </p:cxnSp>
      <p:cxnSp>
        <p:nvCxnSpPr>
          <p:cNvPr id="996" name="Google Shape;996;p36"/>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7" name="Google Shape;997;p36"/>
          <p:cNvCxnSpPr>
            <a:cxnSpLocks/>
          </p:cNvCxnSpPr>
          <p:nvPr/>
        </p:nvCxnSpPr>
        <p:spPr>
          <a:xfrm>
            <a:off x="5518825" y="3967072"/>
            <a:ext cx="1635900" cy="416100"/>
          </a:xfrm>
          <a:prstGeom prst="bentConnector4">
            <a:avLst>
              <a:gd name="adj1" fmla="val 30827"/>
              <a:gd name="adj2" fmla="val 157228"/>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41265" y="1009454"/>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1"/>
                                        </p:tgtEl>
                                        <p:attrNameLst>
                                          <p:attrName>style.visibility</p:attrName>
                                        </p:attrNameLst>
                                      </p:cBhvr>
                                      <p:to>
                                        <p:strVal val="visible"/>
                                      </p:to>
                                    </p:set>
                                    <p:anim calcmode="lin" valueType="num">
                                      <p:cBhvr additive="base">
                                        <p:cTn id="7" dur="500" fill="hold"/>
                                        <p:tgtEl>
                                          <p:spTgt spid="751"/>
                                        </p:tgtEl>
                                        <p:attrNameLst>
                                          <p:attrName>ppt_x</p:attrName>
                                        </p:attrNameLst>
                                      </p:cBhvr>
                                      <p:tavLst>
                                        <p:tav tm="0">
                                          <p:val>
                                            <p:strVal val="#ppt_x"/>
                                          </p:val>
                                        </p:tav>
                                        <p:tav tm="100000">
                                          <p:val>
                                            <p:strVal val="#ppt_x"/>
                                          </p:val>
                                        </p:tav>
                                      </p:tavLst>
                                    </p:anim>
                                    <p:anim calcmode="lin" valueType="num">
                                      <p:cBhvr additive="base">
                                        <p:cTn id="8" dur="500" fill="hold"/>
                                        <p:tgtEl>
                                          <p:spTgt spid="7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grpId="0" nodeType="clickEffect">
                                  <p:stCondLst>
                                    <p:cond delay="0"/>
                                  </p:stCondLst>
                                  <p:childTnLst>
                                    <p:animScale>
                                      <p:cBhvr>
                                        <p:cTn id="12" dur="2000" fill="hold"/>
                                        <p:tgtEl>
                                          <p:spTgt spid="752"/>
                                        </p:tgtEl>
                                      </p:cBhvr>
                                      <p:by x="150000" y="150000"/>
                                    </p:animScale>
                                  </p:childTnLst>
                                </p:cTn>
                              </p:par>
                              <p:par>
                                <p:cTn id="13" presetID="6" presetClass="emph" presetSubtype="0" fill="hold" grpId="0" nodeType="withEffect">
                                  <p:stCondLst>
                                    <p:cond delay="0"/>
                                  </p:stCondLst>
                                  <p:childTnLst>
                                    <p:animScale>
                                      <p:cBhvr>
                                        <p:cTn id="14" dur="2000" fill="hold"/>
                                        <p:tgtEl>
                                          <p:spTgt spid="753"/>
                                        </p:tgtEl>
                                      </p:cBhvr>
                                      <p:by x="150000" y="150000"/>
                                    </p:animScale>
                                  </p:childTnLst>
                                </p:cTn>
                              </p:par>
                              <p:par>
                                <p:cTn id="15" presetID="6" presetClass="emph" presetSubtype="0" fill="hold" grpId="0" nodeType="withEffect">
                                  <p:stCondLst>
                                    <p:cond delay="0"/>
                                  </p:stCondLst>
                                  <p:childTnLst>
                                    <p:animScale>
                                      <p:cBhvr>
                                        <p:cTn id="16" dur="2000" fill="hold"/>
                                        <p:tgtEl>
                                          <p:spTgt spid="754"/>
                                        </p:tgtEl>
                                      </p:cBhvr>
                                      <p:by x="150000" y="150000"/>
                                    </p:animScale>
                                  </p:childTnLst>
                                </p:cTn>
                              </p:par>
                              <p:par>
                                <p:cTn id="17" presetID="6" presetClass="emph" presetSubtype="0" fill="hold" grpId="0" nodeType="withEffect">
                                  <p:stCondLst>
                                    <p:cond delay="0"/>
                                  </p:stCondLst>
                                  <p:childTnLst>
                                    <p:animScale>
                                      <p:cBhvr>
                                        <p:cTn id="18" dur="2000" fill="hold"/>
                                        <p:tgtEl>
                                          <p:spTgt spid="755"/>
                                        </p:tgtEl>
                                      </p:cBhvr>
                                      <p:by x="150000" y="150000"/>
                                    </p:animScale>
                                  </p:childTnLst>
                                </p:cTn>
                              </p:par>
                              <p:par>
                                <p:cTn id="19" presetID="6" presetClass="emph" presetSubtype="0" fill="hold" grpId="0" nodeType="withEffect">
                                  <p:stCondLst>
                                    <p:cond delay="0"/>
                                  </p:stCondLst>
                                  <p:childTnLst>
                                    <p:animScale>
                                      <p:cBhvr>
                                        <p:cTn id="20" dur="2000" fill="hold"/>
                                        <p:tgtEl>
                                          <p:spTgt spid="756"/>
                                        </p:tgtEl>
                                      </p:cBhvr>
                                      <p:by x="150000" y="150000"/>
                                    </p:animScale>
                                  </p:childTnLst>
                                </p:cTn>
                              </p:par>
                              <p:par>
                                <p:cTn id="21" presetID="6" presetClass="emph" presetSubtype="0" fill="hold" grpId="0" nodeType="withEffect">
                                  <p:stCondLst>
                                    <p:cond delay="0"/>
                                  </p:stCondLst>
                                  <p:childTnLst>
                                    <p:animScale>
                                      <p:cBhvr>
                                        <p:cTn id="22" dur="2000" fill="hold"/>
                                        <p:tgtEl>
                                          <p:spTgt spid="757"/>
                                        </p:tgtEl>
                                      </p:cBhvr>
                                      <p:by x="150000" y="150000"/>
                                    </p:animScale>
                                  </p:childTnLst>
                                </p:cTn>
                              </p:par>
                              <p:par>
                                <p:cTn id="23" presetID="6" presetClass="emph" presetSubtype="0" fill="hold" grpId="0" nodeType="withEffect">
                                  <p:stCondLst>
                                    <p:cond delay="0"/>
                                  </p:stCondLst>
                                  <p:childTnLst>
                                    <p:animScale>
                                      <p:cBhvr>
                                        <p:cTn id="24" dur="2000" fill="hold"/>
                                        <p:tgtEl>
                                          <p:spTgt spid="758"/>
                                        </p:tgtEl>
                                      </p:cBhvr>
                                      <p:by x="150000" y="150000"/>
                                    </p:animScale>
                                  </p:childTnLst>
                                </p:cTn>
                              </p:par>
                              <p:par>
                                <p:cTn id="25" presetID="6" presetClass="emph" presetSubtype="0" fill="hold" grpId="0" nodeType="withEffect">
                                  <p:stCondLst>
                                    <p:cond delay="0"/>
                                  </p:stCondLst>
                                  <p:childTnLst>
                                    <p:animScale>
                                      <p:cBhvr>
                                        <p:cTn id="26" dur="2000" fill="hold"/>
                                        <p:tgtEl>
                                          <p:spTgt spid="759"/>
                                        </p:tgtEl>
                                      </p:cBhvr>
                                      <p:by x="150000" y="150000"/>
                                    </p:animScale>
                                  </p:childTnLst>
                                </p:cTn>
                              </p:par>
                              <p:par>
                                <p:cTn id="27" presetID="6" presetClass="emph" presetSubtype="0" fill="hold" grpId="0" nodeType="withEffect">
                                  <p:stCondLst>
                                    <p:cond delay="0"/>
                                  </p:stCondLst>
                                  <p:childTnLst>
                                    <p:animScale>
                                      <p:cBhvr>
                                        <p:cTn id="28" dur="2000" fill="hold"/>
                                        <p:tgtEl>
                                          <p:spTgt spid="760"/>
                                        </p:tgtEl>
                                      </p:cBhvr>
                                      <p:by x="150000" y="150000"/>
                                    </p:animScale>
                                  </p:childTnLst>
                                </p:cTn>
                              </p:par>
                              <p:par>
                                <p:cTn id="29" presetID="6" presetClass="emph" presetSubtype="0" fill="hold" grpId="0" nodeType="withEffect">
                                  <p:stCondLst>
                                    <p:cond delay="0"/>
                                  </p:stCondLst>
                                  <p:childTnLst>
                                    <p:animScale>
                                      <p:cBhvr>
                                        <p:cTn id="30" dur="2000" fill="hold"/>
                                        <p:tgtEl>
                                          <p:spTgt spid="761"/>
                                        </p:tgtEl>
                                      </p:cBhvr>
                                      <p:by x="150000" y="150000"/>
                                    </p:animScale>
                                  </p:childTnLst>
                                </p:cTn>
                              </p:par>
                              <p:par>
                                <p:cTn id="31" presetID="6" presetClass="emph" presetSubtype="0" fill="hold" grpId="0" nodeType="withEffect">
                                  <p:stCondLst>
                                    <p:cond delay="0"/>
                                  </p:stCondLst>
                                  <p:childTnLst>
                                    <p:animScale>
                                      <p:cBhvr>
                                        <p:cTn id="32" dur="2000" fill="hold"/>
                                        <p:tgtEl>
                                          <p:spTgt spid="762"/>
                                        </p:tgtEl>
                                      </p:cBhvr>
                                      <p:by x="150000" y="150000"/>
                                    </p:animScale>
                                  </p:childTnLst>
                                </p:cTn>
                              </p:par>
                              <p:par>
                                <p:cTn id="33" presetID="6" presetClass="emph" presetSubtype="0" fill="hold" grpId="0" nodeType="withEffect">
                                  <p:stCondLst>
                                    <p:cond delay="0"/>
                                  </p:stCondLst>
                                  <p:childTnLst>
                                    <p:animScale>
                                      <p:cBhvr>
                                        <p:cTn id="34" dur="2000" fill="hold"/>
                                        <p:tgtEl>
                                          <p:spTgt spid="763"/>
                                        </p:tgtEl>
                                      </p:cBhvr>
                                      <p:by x="150000" y="150000"/>
                                    </p:animScale>
                                  </p:childTnLst>
                                </p:cTn>
                              </p:par>
                              <p:par>
                                <p:cTn id="35" presetID="6" presetClass="emph" presetSubtype="0" fill="hold" grpId="0" nodeType="withEffect">
                                  <p:stCondLst>
                                    <p:cond delay="0"/>
                                  </p:stCondLst>
                                  <p:childTnLst>
                                    <p:animScale>
                                      <p:cBhvr>
                                        <p:cTn id="36" dur="2000" fill="hold"/>
                                        <p:tgtEl>
                                          <p:spTgt spid="764"/>
                                        </p:tgtEl>
                                      </p:cBhvr>
                                      <p:by x="150000" y="150000"/>
                                    </p:animScale>
                                  </p:childTnLst>
                                </p:cTn>
                              </p:par>
                              <p:par>
                                <p:cTn id="37" presetID="6" presetClass="emph" presetSubtype="0" fill="hold" grpId="0" nodeType="withEffect">
                                  <p:stCondLst>
                                    <p:cond delay="0"/>
                                  </p:stCondLst>
                                  <p:childTnLst>
                                    <p:animScale>
                                      <p:cBhvr>
                                        <p:cTn id="38" dur="2000" fill="hold"/>
                                        <p:tgtEl>
                                          <p:spTgt spid="765"/>
                                        </p:tgtEl>
                                      </p:cBhvr>
                                      <p:by x="150000" y="150000"/>
                                    </p:animScale>
                                  </p:childTnLst>
                                </p:cTn>
                              </p:par>
                              <p:par>
                                <p:cTn id="39" presetID="6" presetClass="emph" presetSubtype="0" fill="hold" grpId="0" nodeType="withEffect">
                                  <p:stCondLst>
                                    <p:cond delay="0"/>
                                  </p:stCondLst>
                                  <p:childTnLst>
                                    <p:animScale>
                                      <p:cBhvr>
                                        <p:cTn id="40" dur="2000" fill="hold"/>
                                        <p:tgtEl>
                                          <p:spTgt spid="766"/>
                                        </p:tgtEl>
                                      </p:cBhvr>
                                      <p:by x="150000" y="150000"/>
                                    </p:animScale>
                                  </p:childTnLst>
                                </p:cTn>
                              </p:par>
                              <p:par>
                                <p:cTn id="41" presetID="6" presetClass="emph" presetSubtype="0" fill="hold" grpId="0" nodeType="withEffect">
                                  <p:stCondLst>
                                    <p:cond delay="0"/>
                                  </p:stCondLst>
                                  <p:childTnLst>
                                    <p:animScale>
                                      <p:cBhvr>
                                        <p:cTn id="42" dur="2000" fill="hold"/>
                                        <p:tgtEl>
                                          <p:spTgt spid="767"/>
                                        </p:tgtEl>
                                      </p:cBhvr>
                                      <p:by x="150000" y="150000"/>
                                    </p:animScale>
                                  </p:childTnLst>
                                </p:cTn>
                              </p:par>
                              <p:par>
                                <p:cTn id="43" presetID="6" presetClass="emph" presetSubtype="0" fill="hold" grpId="0" nodeType="withEffect">
                                  <p:stCondLst>
                                    <p:cond delay="0"/>
                                  </p:stCondLst>
                                  <p:childTnLst>
                                    <p:animScale>
                                      <p:cBhvr>
                                        <p:cTn id="44" dur="2000" fill="hold"/>
                                        <p:tgtEl>
                                          <p:spTgt spid="768"/>
                                        </p:tgtEl>
                                      </p:cBhvr>
                                      <p:by x="150000" y="150000"/>
                                    </p:animScale>
                                  </p:childTnLst>
                                </p:cTn>
                              </p:par>
                              <p:par>
                                <p:cTn id="45" presetID="6" presetClass="emph" presetSubtype="0" fill="hold" grpId="0" nodeType="withEffect">
                                  <p:stCondLst>
                                    <p:cond delay="0"/>
                                  </p:stCondLst>
                                  <p:childTnLst>
                                    <p:animScale>
                                      <p:cBhvr>
                                        <p:cTn id="46" dur="2000" fill="hold"/>
                                        <p:tgtEl>
                                          <p:spTgt spid="769"/>
                                        </p:tgtEl>
                                      </p:cBhvr>
                                      <p:by x="150000" y="150000"/>
                                    </p:animScale>
                                  </p:childTnLst>
                                </p:cTn>
                              </p:par>
                              <p:par>
                                <p:cTn id="47" presetID="6" presetClass="emph" presetSubtype="0" fill="hold" grpId="0" nodeType="withEffect">
                                  <p:stCondLst>
                                    <p:cond delay="0"/>
                                  </p:stCondLst>
                                  <p:childTnLst>
                                    <p:animScale>
                                      <p:cBhvr>
                                        <p:cTn id="48" dur="2000" fill="hold"/>
                                        <p:tgtEl>
                                          <p:spTgt spid="770"/>
                                        </p:tgtEl>
                                      </p:cBhvr>
                                      <p:by x="150000" y="150000"/>
                                    </p:animScale>
                                  </p:childTnLst>
                                </p:cTn>
                              </p:par>
                              <p:par>
                                <p:cTn id="49" presetID="6" presetClass="emph" presetSubtype="0" fill="hold" grpId="0" nodeType="withEffect">
                                  <p:stCondLst>
                                    <p:cond delay="0"/>
                                  </p:stCondLst>
                                  <p:childTnLst>
                                    <p:animScale>
                                      <p:cBhvr>
                                        <p:cTn id="50" dur="2000" fill="hold"/>
                                        <p:tgtEl>
                                          <p:spTgt spid="771"/>
                                        </p:tgtEl>
                                      </p:cBhvr>
                                      <p:by x="150000" y="150000"/>
                                    </p:animScale>
                                  </p:childTnLst>
                                </p:cTn>
                              </p:par>
                              <p:par>
                                <p:cTn id="51" presetID="6" presetClass="emph" presetSubtype="0" fill="hold" grpId="0" nodeType="withEffect">
                                  <p:stCondLst>
                                    <p:cond delay="0"/>
                                  </p:stCondLst>
                                  <p:childTnLst>
                                    <p:animScale>
                                      <p:cBhvr>
                                        <p:cTn id="52" dur="2000" fill="hold"/>
                                        <p:tgtEl>
                                          <p:spTgt spid="772"/>
                                        </p:tgtEl>
                                      </p:cBhvr>
                                      <p:by x="150000" y="150000"/>
                                    </p:animScale>
                                  </p:childTnLst>
                                </p:cTn>
                              </p:par>
                              <p:par>
                                <p:cTn id="53" presetID="6" presetClass="emph" presetSubtype="0" fill="hold" grpId="0" nodeType="withEffect">
                                  <p:stCondLst>
                                    <p:cond delay="0"/>
                                  </p:stCondLst>
                                  <p:childTnLst>
                                    <p:animScale>
                                      <p:cBhvr>
                                        <p:cTn id="54" dur="2000" fill="hold"/>
                                        <p:tgtEl>
                                          <p:spTgt spid="773"/>
                                        </p:tgtEl>
                                      </p:cBhvr>
                                      <p:by x="150000" y="150000"/>
                                    </p:animScale>
                                  </p:childTnLst>
                                </p:cTn>
                              </p:par>
                              <p:par>
                                <p:cTn id="55" presetID="6" presetClass="emph" presetSubtype="0" fill="hold" grpId="0" nodeType="withEffect">
                                  <p:stCondLst>
                                    <p:cond delay="0"/>
                                  </p:stCondLst>
                                  <p:childTnLst>
                                    <p:animScale>
                                      <p:cBhvr>
                                        <p:cTn id="56" dur="2000" fill="hold"/>
                                        <p:tgtEl>
                                          <p:spTgt spid="774"/>
                                        </p:tgtEl>
                                      </p:cBhvr>
                                      <p:by x="150000" y="150000"/>
                                    </p:animScale>
                                  </p:childTnLst>
                                </p:cTn>
                              </p:par>
                              <p:par>
                                <p:cTn id="57" presetID="6" presetClass="emph" presetSubtype="0" fill="hold" grpId="0" nodeType="withEffect">
                                  <p:stCondLst>
                                    <p:cond delay="0"/>
                                  </p:stCondLst>
                                  <p:childTnLst>
                                    <p:animScale>
                                      <p:cBhvr>
                                        <p:cTn id="58" dur="2000" fill="hold"/>
                                        <p:tgtEl>
                                          <p:spTgt spid="775"/>
                                        </p:tgtEl>
                                      </p:cBhvr>
                                      <p:by x="150000" y="150000"/>
                                    </p:animScale>
                                  </p:childTnLst>
                                </p:cTn>
                              </p:par>
                              <p:par>
                                <p:cTn id="59" presetID="6" presetClass="emph" presetSubtype="0" fill="hold" grpId="0" nodeType="withEffect">
                                  <p:stCondLst>
                                    <p:cond delay="0"/>
                                  </p:stCondLst>
                                  <p:childTnLst>
                                    <p:animScale>
                                      <p:cBhvr>
                                        <p:cTn id="60" dur="2000" fill="hold"/>
                                        <p:tgtEl>
                                          <p:spTgt spid="776"/>
                                        </p:tgtEl>
                                      </p:cBhvr>
                                      <p:by x="150000" y="150000"/>
                                    </p:animScale>
                                  </p:childTnLst>
                                </p:cTn>
                              </p:par>
                              <p:par>
                                <p:cTn id="61" presetID="6" presetClass="emph" presetSubtype="0" fill="hold" grpId="0" nodeType="withEffect">
                                  <p:stCondLst>
                                    <p:cond delay="0"/>
                                  </p:stCondLst>
                                  <p:childTnLst>
                                    <p:animScale>
                                      <p:cBhvr>
                                        <p:cTn id="62" dur="2000" fill="hold"/>
                                        <p:tgtEl>
                                          <p:spTgt spid="777"/>
                                        </p:tgtEl>
                                      </p:cBhvr>
                                      <p:by x="150000" y="150000"/>
                                    </p:animScale>
                                  </p:childTnLst>
                                </p:cTn>
                              </p:par>
                              <p:par>
                                <p:cTn id="63" presetID="6" presetClass="emph" presetSubtype="0" fill="hold" grpId="0" nodeType="withEffect">
                                  <p:stCondLst>
                                    <p:cond delay="0"/>
                                  </p:stCondLst>
                                  <p:childTnLst>
                                    <p:animScale>
                                      <p:cBhvr>
                                        <p:cTn id="64" dur="2000" fill="hold"/>
                                        <p:tgtEl>
                                          <p:spTgt spid="778"/>
                                        </p:tgtEl>
                                      </p:cBhvr>
                                      <p:by x="150000" y="150000"/>
                                    </p:animScale>
                                  </p:childTnLst>
                                </p:cTn>
                              </p:par>
                              <p:par>
                                <p:cTn id="65" presetID="6" presetClass="emph" presetSubtype="0" fill="hold" grpId="0" nodeType="withEffect">
                                  <p:stCondLst>
                                    <p:cond delay="0"/>
                                  </p:stCondLst>
                                  <p:childTnLst>
                                    <p:animScale>
                                      <p:cBhvr>
                                        <p:cTn id="66" dur="2000" fill="hold"/>
                                        <p:tgtEl>
                                          <p:spTgt spid="779"/>
                                        </p:tgtEl>
                                      </p:cBhvr>
                                      <p:by x="150000" y="150000"/>
                                    </p:animScale>
                                  </p:childTnLst>
                                </p:cTn>
                              </p:par>
                              <p:par>
                                <p:cTn id="67" presetID="6" presetClass="emph" presetSubtype="0" fill="hold" grpId="0" nodeType="withEffect">
                                  <p:stCondLst>
                                    <p:cond delay="0"/>
                                  </p:stCondLst>
                                  <p:childTnLst>
                                    <p:animScale>
                                      <p:cBhvr>
                                        <p:cTn id="68" dur="2000" fill="hold"/>
                                        <p:tgtEl>
                                          <p:spTgt spid="780"/>
                                        </p:tgtEl>
                                      </p:cBhvr>
                                      <p:by x="150000" y="150000"/>
                                    </p:animScale>
                                  </p:childTnLst>
                                </p:cTn>
                              </p:par>
                              <p:par>
                                <p:cTn id="69" presetID="6" presetClass="emph" presetSubtype="0" fill="hold" grpId="0" nodeType="withEffect">
                                  <p:stCondLst>
                                    <p:cond delay="0"/>
                                  </p:stCondLst>
                                  <p:childTnLst>
                                    <p:animScale>
                                      <p:cBhvr>
                                        <p:cTn id="70" dur="2000" fill="hold"/>
                                        <p:tgtEl>
                                          <p:spTgt spid="781"/>
                                        </p:tgtEl>
                                      </p:cBhvr>
                                      <p:by x="150000" y="150000"/>
                                    </p:animScale>
                                  </p:childTnLst>
                                </p:cTn>
                              </p:par>
                              <p:par>
                                <p:cTn id="71" presetID="6" presetClass="emph" presetSubtype="0" fill="hold" grpId="0" nodeType="withEffect">
                                  <p:stCondLst>
                                    <p:cond delay="0"/>
                                  </p:stCondLst>
                                  <p:childTnLst>
                                    <p:animScale>
                                      <p:cBhvr>
                                        <p:cTn id="72" dur="2000" fill="hold"/>
                                        <p:tgtEl>
                                          <p:spTgt spid="782"/>
                                        </p:tgtEl>
                                      </p:cBhvr>
                                      <p:by x="150000" y="150000"/>
                                    </p:animScale>
                                  </p:childTnLst>
                                </p:cTn>
                              </p:par>
                              <p:par>
                                <p:cTn id="73" presetID="6" presetClass="emph" presetSubtype="0" fill="hold" grpId="0" nodeType="withEffect">
                                  <p:stCondLst>
                                    <p:cond delay="0"/>
                                  </p:stCondLst>
                                  <p:childTnLst>
                                    <p:animScale>
                                      <p:cBhvr>
                                        <p:cTn id="74" dur="2000" fill="hold"/>
                                        <p:tgtEl>
                                          <p:spTgt spid="783"/>
                                        </p:tgtEl>
                                      </p:cBhvr>
                                      <p:by x="150000" y="150000"/>
                                    </p:animScale>
                                  </p:childTnLst>
                                </p:cTn>
                              </p:par>
                              <p:par>
                                <p:cTn id="75" presetID="6" presetClass="emph" presetSubtype="0" fill="hold" grpId="0" nodeType="withEffect">
                                  <p:stCondLst>
                                    <p:cond delay="0"/>
                                  </p:stCondLst>
                                  <p:childTnLst>
                                    <p:animScale>
                                      <p:cBhvr>
                                        <p:cTn id="76" dur="2000" fill="hold"/>
                                        <p:tgtEl>
                                          <p:spTgt spid="784"/>
                                        </p:tgtEl>
                                      </p:cBhvr>
                                      <p:by x="150000" y="150000"/>
                                    </p:animScale>
                                  </p:childTnLst>
                                </p:cTn>
                              </p:par>
                              <p:par>
                                <p:cTn id="77" presetID="6" presetClass="emph" presetSubtype="0" fill="hold" grpId="0" nodeType="withEffect">
                                  <p:stCondLst>
                                    <p:cond delay="0"/>
                                  </p:stCondLst>
                                  <p:childTnLst>
                                    <p:animScale>
                                      <p:cBhvr>
                                        <p:cTn id="78" dur="2000" fill="hold"/>
                                        <p:tgtEl>
                                          <p:spTgt spid="785"/>
                                        </p:tgtEl>
                                      </p:cBhvr>
                                      <p:by x="150000" y="150000"/>
                                    </p:animScale>
                                  </p:childTnLst>
                                </p:cTn>
                              </p:par>
                              <p:par>
                                <p:cTn id="79" presetID="6" presetClass="emph" presetSubtype="0" fill="hold" grpId="0" nodeType="withEffect">
                                  <p:stCondLst>
                                    <p:cond delay="0"/>
                                  </p:stCondLst>
                                  <p:childTnLst>
                                    <p:animScale>
                                      <p:cBhvr>
                                        <p:cTn id="80" dur="2000" fill="hold"/>
                                        <p:tgtEl>
                                          <p:spTgt spid="786"/>
                                        </p:tgtEl>
                                      </p:cBhvr>
                                      <p:by x="150000" y="150000"/>
                                    </p:animScale>
                                  </p:childTnLst>
                                </p:cTn>
                              </p:par>
                              <p:par>
                                <p:cTn id="81" presetID="6" presetClass="emph" presetSubtype="0" fill="hold" grpId="0" nodeType="withEffect">
                                  <p:stCondLst>
                                    <p:cond delay="0"/>
                                  </p:stCondLst>
                                  <p:childTnLst>
                                    <p:animScale>
                                      <p:cBhvr>
                                        <p:cTn id="82" dur="2000" fill="hold"/>
                                        <p:tgtEl>
                                          <p:spTgt spid="787"/>
                                        </p:tgtEl>
                                      </p:cBhvr>
                                      <p:by x="150000" y="150000"/>
                                    </p:animScale>
                                  </p:childTnLst>
                                </p:cTn>
                              </p:par>
                              <p:par>
                                <p:cTn id="83" presetID="6" presetClass="emph" presetSubtype="0" fill="hold" grpId="0" nodeType="withEffect">
                                  <p:stCondLst>
                                    <p:cond delay="0"/>
                                  </p:stCondLst>
                                  <p:childTnLst>
                                    <p:animScale>
                                      <p:cBhvr>
                                        <p:cTn id="84" dur="2000" fill="hold"/>
                                        <p:tgtEl>
                                          <p:spTgt spid="788"/>
                                        </p:tgtEl>
                                      </p:cBhvr>
                                      <p:by x="150000" y="150000"/>
                                    </p:animScale>
                                  </p:childTnLst>
                                </p:cTn>
                              </p:par>
                              <p:par>
                                <p:cTn id="85" presetID="6" presetClass="emph" presetSubtype="0" fill="hold" grpId="0" nodeType="withEffect">
                                  <p:stCondLst>
                                    <p:cond delay="0"/>
                                  </p:stCondLst>
                                  <p:childTnLst>
                                    <p:animScale>
                                      <p:cBhvr>
                                        <p:cTn id="86" dur="2000" fill="hold"/>
                                        <p:tgtEl>
                                          <p:spTgt spid="789"/>
                                        </p:tgtEl>
                                      </p:cBhvr>
                                      <p:by x="150000" y="150000"/>
                                    </p:animScale>
                                  </p:childTnLst>
                                </p:cTn>
                              </p:par>
                              <p:par>
                                <p:cTn id="87" presetID="6" presetClass="emph" presetSubtype="0" fill="hold" grpId="0" nodeType="withEffect">
                                  <p:stCondLst>
                                    <p:cond delay="0"/>
                                  </p:stCondLst>
                                  <p:childTnLst>
                                    <p:animScale>
                                      <p:cBhvr>
                                        <p:cTn id="88" dur="2000" fill="hold"/>
                                        <p:tgtEl>
                                          <p:spTgt spid="790"/>
                                        </p:tgtEl>
                                      </p:cBhvr>
                                      <p:by x="150000" y="150000"/>
                                    </p:animScale>
                                  </p:childTnLst>
                                </p:cTn>
                              </p:par>
                              <p:par>
                                <p:cTn id="89" presetID="6" presetClass="emph" presetSubtype="0" fill="hold" grpId="0" nodeType="withEffect">
                                  <p:stCondLst>
                                    <p:cond delay="0"/>
                                  </p:stCondLst>
                                  <p:childTnLst>
                                    <p:animScale>
                                      <p:cBhvr>
                                        <p:cTn id="90" dur="2000" fill="hold"/>
                                        <p:tgtEl>
                                          <p:spTgt spid="791"/>
                                        </p:tgtEl>
                                      </p:cBhvr>
                                      <p:by x="150000" y="150000"/>
                                    </p:animScale>
                                  </p:childTnLst>
                                </p:cTn>
                              </p:par>
                              <p:par>
                                <p:cTn id="91" presetID="6" presetClass="emph" presetSubtype="0" fill="hold" grpId="0" nodeType="withEffect">
                                  <p:stCondLst>
                                    <p:cond delay="0"/>
                                  </p:stCondLst>
                                  <p:childTnLst>
                                    <p:animScale>
                                      <p:cBhvr>
                                        <p:cTn id="92" dur="2000" fill="hold"/>
                                        <p:tgtEl>
                                          <p:spTgt spid="792"/>
                                        </p:tgtEl>
                                      </p:cBhvr>
                                      <p:by x="150000" y="150000"/>
                                    </p:animScale>
                                  </p:childTnLst>
                                </p:cTn>
                              </p:par>
                              <p:par>
                                <p:cTn id="93" presetID="6" presetClass="emph" presetSubtype="0" fill="hold" grpId="0" nodeType="withEffect">
                                  <p:stCondLst>
                                    <p:cond delay="0"/>
                                  </p:stCondLst>
                                  <p:childTnLst>
                                    <p:animScale>
                                      <p:cBhvr>
                                        <p:cTn id="94" dur="2000" fill="hold"/>
                                        <p:tgtEl>
                                          <p:spTgt spid="793"/>
                                        </p:tgtEl>
                                      </p:cBhvr>
                                      <p:by x="150000" y="150000"/>
                                    </p:animScale>
                                  </p:childTnLst>
                                </p:cTn>
                              </p:par>
                              <p:par>
                                <p:cTn id="95" presetID="6" presetClass="emph" presetSubtype="0" fill="hold" grpId="0" nodeType="withEffect">
                                  <p:stCondLst>
                                    <p:cond delay="0"/>
                                  </p:stCondLst>
                                  <p:childTnLst>
                                    <p:animScale>
                                      <p:cBhvr>
                                        <p:cTn id="96" dur="2000" fill="hold"/>
                                        <p:tgtEl>
                                          <p:spTgt spid="794"/>
                                        </p:tgtEl>
                                      </p:cBhvr>
                                      <p:by x="150000" y="150000"/>
                                    </p:animScale>
                                  </p:childTnLst>
                                </p:cTn>
                              </p:par>
                              <p:par>
                                <p:cTn id="97" presetID="6" presetClass="emph" presetSubtype="0" fill="hold" grpId="0" nodeType="withEffect">
                                  <p:stCondLst>
                                    <p:cond delay="0"/>
                                  </p:stCondLst>
                                  <p:childTnLst>
                                    <p:animScale>
                                      <p:cBhvr>
                                        <p:cTn id="98" dur="2000" fill="hold"/>
                                        <p:tgtEl>
                                          <p:spTgt spid="795"/>
                                        </p:tgtEl>
                                      </p:cBhvr>
                                      <p:by x="150000" y="150000"/>
                                    </p:animScale>
                                  </p:childTnLst>
                                </p:cTn>
                              </p:par>
                              <p:par>
                                <p:cTn id="99" presetID="6" presetClass="emph" presetSubtype="0" fill="hold" grpId="0" nodeType="withEffect">
                                  <p:stCondLst>
                                    <p:cond delay="0"/>
                                  </p:stCondLst>
                                  <p:childTnLst>
                                    <p:animScale>
                                      <p:cBhvr>
                                        <p:cTn id="100" dur="2000" fill="hold"/>
                                        <p:tgtEl>
                                          <p:spTgt spid="796"/>
                                        </p:tgtEl>
                                      </p:cBhvr>
                                      <p:by x="150000" y="150000"/>
                                    </p:animScale>
                                  </p:childTnLst>
                                </p:cTn>
                              </p:par>
                              <p:par>
                                <p:cTn id="101" presetID="6" presetClass="emph" presetSubtype="0" fill="hold" grpId="0" nodeType="withEffect">
                                  <p:stCondLst>
                                    <p:cond delay="0"/>
                                  </p:stCondLst>
                                  <p:childTnLst>
                                    <p:animScale>
                                      <p:cBhvr>
                                        <p:cTn id="102" dur="2000" fill="hold"/>
                                        <p:tgtEl>
                                          <p:spTgt spid="797"/>
                                        </p:tgtEl>
                                      </p:cBhvr>
                                      <p:by x="150000" y="150000"/>
                                    </p:animScale>
                                  </p:childTnLst>
                                </p:cTn>
                              </p:par>
                              <p:par>
                                <p:cTn id="103" presetID="6" presetClass="emph" presetSubtype="0" fill="hold" grpId="0" nodeType="withEffect">
                                  <p:stCondLst>
                                    <p:cond delay="0"/>
                                  </p:stCondLst>
                                  <p:childTnLst>
                                    <p:animScale>
                                      <p:cBhvr>
                                        <p:cTn id="104" dur="2000" fill="hold"/>
                                        <p:tgtEl>
                                          <p:spTgt spid="798"/>
                                        </p:tgtEl>
                                      </p:cBhvr>
                                      <p:by x="150000" y="150000"/>
                                    </p:animScale>
                                  </p:childTnLst>
                                </p:cTn>
                              </p:par>
                              <p:par>
                                <p:cTn id="105" presetID="6" presetClass="emph" presetSubtype="0" fill="hold" grpId="0" nodeType="withEffect">
                                  <p:stCondLst>
                                    <p:cond delay="0"/>
                                  </p:stCondLst>
                                  <p:childTnLst>
                                    <p:animScale>
                                      <p:cBhvr>
                                        <p:cTn id="106" dur="2000" fill="hold"/>
                                        <p:tgtEl>
                                          <p:spTgt spid="799"/>
                                        </p:tgtEl>
                                      </p:cBhvr>
                                      <p:by x="150000" y="150000"/>
                                    </p:animScale>
                                  </p:childTnLst>
                                </p:cTn>
                              </p:par>
                              <p:par>
                                <p:cTn id="107" presetID="6" presetClass="emph" presetSubtype="0" fill="hold" grpId="0" nodeType="withEffect">
                                  <p:stCondLst>
                                    <p:cond delay="0"/>
                                  </p:stCondLst>
                                  <p:childTnLst>
                                    <p:animScale>
                                      <p:cBhvr>
                                        <p:cTn id="108" dur="2000" fill="hold"/>
                                        <p:tgtEl>
                                          <p:spTgt spid="800"/>
                                        </p:tgtEl>
                                      </p:cBhvr>
                                      <p:by x="150000" y="150000"/>
                                    </p:animScale>
                                  </p:childTnLst>
                                </p:cTn>
                              </p:par>
                              <p:par>
                                <p:cTn id="109" presetID="6" presetClass="emph" presetSubtype="0" fill="hold" grpId="0" nodeType="withEffect">
                                  <p:stCondLst>
                                    <p:cond delay="0"/>
                                  </p:stCondLst>
                                  <p:childTnLst>
                                    <p:animScale>
                                      <p:cBhvr>
                                        <p:cTn id="110" dur="2000" fill="hold"/>
                                        <p:tgtEl>
                                          <p:spTgt spid="801"/>
                                        </p:tgtEl>
                                      </p:cBhvr>
                                      <p:by x="150000" y="150000"/>
                                    </p:animScale>
                                  </p:childTnLst>
                                </p:cTn>
                              </p:par>
                              <p:par>
                                <p:cTn id="111" presetID="6" presetClass="emph" presetSubtype="0" fill="hold" grpId="0" nodeType="withEffect">
                                  <p:stCondLst>
                                    <p:cond delay="0"/>
                                  </p:stCondLst>
                                  <p:childTnLst>
                                    <p:animScale>
                                      <p:cBhvr>
                                        <p:cTn id="112" dur="2000" fill="hold"/>
                                        <p:tgtEl>
                                          <p:spTgt spid="802"/>
                                        </p:tgtEl>
                                      </p:cBhvr>
                                      <p:by x="150000" y="150000"/>
                                    </p:animScale>
                                  </p:childTnLst>
                                </p:cTn>
                              </p:par>
                              <p:par>
                                <p:cTn id="113" presetID="6" presetClass="emph" presetSubtype="0" fill="hold" grpId="0" nodeType="withEffect">
                                  <p:stCondLst>
                                    <p:cond delay="0"/>
                                  </p:stCondLst>
                                  <p:childTnLst>
                                    <p:animScale>
                                      <p:cBhvr>
                                        <p:cTn id="114" dur="2000" fill="hold"/>
                                        <p:tgtEl>
                                          <p:spTgt spid="803"/>
                                        </p:tgtEl>
                                      </p:cBhvr>
                                      <p:by x="150000" y="150000"/>
                                    </p:animScale>
                                  </p:childTnLst>
                                </p:cTn>
                              </p:par>
                              <p:par>
                                <p:cTn id="115" presetID="6" presetClass="emph" presetSubtype="0" fill="hold" grpId="0" nodeType="withEffect">
                                  <p:stCondLst>
                                    <p:cond delay="0"/>
                                  </p:stCondLst>
                                  <p:childTnLst>
                                    <p:animScale>
                                      <p:cBhvr>
                                        <p:cTn id="116" dur="2000" fill="hold"/>
                                        <p:tgtEl>
                                          <p:spTgt spid="804"/>
                                        </p:tgtEl>
                                      </p:cBhvr>
                                      <p:by x="150000" y="150000"/>
                                    </p:animScale>
                                  </p:childTnLst>
                                </p:cTn>
                              </p:par>
                              <p:par>
                                <p:cTn id="117" presetID="6" presetClass="emph" presetSubtype="0" fill="hold" grpId="0" nodeType="withEffect">
                                  <p:stCondLst>
                                    <p:cond delay="0"/>
                                  </p:stCondLst>
                                  <p:childTnLst>
                                    <p:animScale>
                                      <p:cBhvr>
                                        <p:cTn id="118" dur="2000" fill="hold"/>
                                        <p:tgtEl>
                                          <p:spTgt spid="805"/>
                                        </p:tgtEl>
                                      </p:cBhvr>
                                      <p:by x="150000" y="150000"/>
                                    </p:animScale>
                                  </p:childTnLst>
                                </p:cTn>
                              </p:par>
                              <p:par>
                                <p:cTn id="119" presetID="6" presetClass="emph" presetSubtype="0" fill="hold" grpId="0" nodeType="withEffect">
                                  <p:stCondLst>
                                    <p:cond delay="0"/>
                                  </p:stCondLst>
                                  <p:childTnLst>
                                    <p:animScale>
                                      <p:cBhvr>
                                        <p:cTn id="120" dur="2000" fill="hold"/>
                                        <p:tgtEl>
                                          <p:spTgt spid="806"/>
                                        </p:tgtEl>
                                      </p:cBhvr>
                                      <p:by x="150000" y="150000"/>
                                    </p:animScale>
                                  </p:childTnLst>
                                </p:cTn>
                              </p:par>
                              <p:par>
                                <p:cTn id="121" presetID="6" presetClass="emph" presetSubtype="0" fill="hold" grpId="0" nodeType="withEffect">
                                  <p:stCondLst>
                                    <p:cond delay="0"/>
                                  </p:stCondLst>
                                  <p:childTnLst>
                                    <p:animScale>
                                      <p:cBhvr>
                                        <p:cTn id="122" dur="2000" fill="hold"/>
                                        <p:tgtEl>
                                          <p:spTgt spid="807"/>
                                        </p:tgtEl>
                                      </p:cBhvr>
                                      <p:by x="150000" y="150000"/>
                                    </p:animScale>
                                  </p:childTnLst>
                                </p:cTn>
                              </p:par>
                              <p:par>
                                <p:cTn id="123" presetID="6" presetClass="emph" presetSubtype="0" fill="hold" grpId="0" nodeType="withEffect">
                                  <p:stCondLst>
                                    <p:cond delay="0"/>
                                  </p:stCondLst>
                                  <p:childTnLst>
                                    <p:animScale>
                                      <p:cBhvr>
                                        <p:cTn id="124" dur="2000" fill="hold"/>
                                        <p:tgtEl>
                                          <p:spTgt spid="808"/>
                                        </p:tgtEl>
                                      </p:cBhvr>
                                      <p:by x="150000" y="150000"/>
                                    </p:animScale>
                                  </p:childTnLst>
                                </p:cTn>
                              </p:par>
                              <p:par>
                                <p:cTn id="125" presetID="6" presetClass="emph" presetSubtype="0" fill="hold" grpId="0" nodeType="withEffect">
                                  <p:stCondLst>
                                    <p:cond delay="0"/>
                                  </p:stCondLst>
                                  <p:childTnLst>
                                    <p:animScale>
                                      <p:cBhvr>
                                        <p:cTn id="126" dur="2000" fill="hold"/>
                                        <p:tgtEl>
                                          <p:spTgt spid="809"/>
                                        </p:tgtEl>
                                      </p:cBhvr>
                                      <p:by x="150000" y="150000"/>
                                    </p:animScale>
                                  </p:childTnLst>
                                </p:cTn>
                              </p:par>
                              <p:par>
                                <p:cTn id="127" presetID="6" presetClass="emph" presetSubtype="0" fill="hold" grpId="0" nodeType="withEffect">
                                  <p:stCondLst>
                                    <p:cond delay="0"/>
                                  </p:stCondLst>
                                  <p:childTnLst>
                                    <p:animScale>
                                      <p:cBhvr>
                                        <p:cTn id="128" dur="2000" fill="hold"/>
                                        <p:tgtEl>
                                          <p:spTgt spid="810"/>
                                        </p:tgtEl>
                                      </p:cBhvr>
                                      <p:by x="150000" y="150000"/>
                                    </p:animScale>
                                  </p:childTnLst>
                                </p:cTn>
                              </p:par>
                              <p:par>
                                <p:cTn id="129" presetID="6" presetClass="emph" presetSubtype="0" fill="hold" grpId="0" nodeType="withEffect">
                                  <p:stCondLst>
                                    <p:cond delay="0"/>
                                  </p:stCondLst>
                                  <p:childTnLst>
                                    <p:animScale>
                                      <p:cBhvr>
                                        <p:cTn id="130" dur="2000" fill="hold"/>
                                        <p:tgtEl>
                                          <p:spTgt spid="811"/>
                                        </p:tgtEl>
                                      </p:cBhvr>
                                      <p:by x="150000" y="150000"/>
                                    </p:animScale>
                                  </p:childTnLst>
                                </p:cTn>
                              </p:par>
                              <p:par>
                                <p:cTn id="131" presetID="6" presetClass="emph" presetSubtype="0" fill="hold" grpId="0" nodeType="withEffect">
                                  <p:stCondLst>
                                    <p:cond delay="0"/>
                                  </p:stCondLst>
                                  <p:childTnLst>
                                    <p:animScale>
                                      <p:cBhvr>
                                        <p:cTn id="132" dur="2000" fill="hold"/>
                                        <p:tgtEl>
                                          <p:spTgt spid="812"/>
                                        </p:tgtEl>
                                      </p:cBhvr>
                                      <p:by x="150000" y="150000"/>
                                    </p:animScale>
                                  </p:childTnLst>
                                </p:cTn>
                              </p:par>
                              <p:par>
                                <p:cTn id="133" presetID="6" presetClass="emph" presetSubtype="0" fill="hold" grpId="0" nodeType="withEffect">
                                  <p:stCondLst>
                                    <p:cond delay="0"/>
                                  </p:stCondLst>
                                  <p:childTnLst>
                                    <p:animScale>
                                      <p:cBhvr>
                                        <p:cTn id="134" dur="2000" fill="hold"/>
                                        <p:tgtEl>
                                          <p:spTgt spid="813"/>
                                        </p:tgtEl>
                                      </p:cBhvr>
                                      <p:by x="150000" y="150000"/>
                                    </p:animScale>
                                  </p:childTnLst>
                                </p:cTn>
                              </p:par>
                              <p:par>
                                <p:cTn id="135" presetID="6" presetClass="emph" presetSubtype="0" fill="hold" grpId="0" nodeType="withEffect">
                                  <p:stCondLst>
                                    <p:cond delay="0"/>
                                  </p:stCondLst>
                                  <p:childTnLst>
                                    <p:animScale>
                                      <p:cBhvr>
                                        <p:cTn id="136" dur="2000" fill="hold"/>
                                        <p:tgtEl>
                                          <p:spTgt spid="814"/>
                                        </p:tgtEl>
                                      </p:cBhvr>
                                      <p:by x="150000" y="150000"/>
                                    </p:animScale>
                                  </p:childTnLst>
                                </p:cTn>
                              </p:par>
                              <p:par>
                                <p:cTn id="137" presetID="6" presetClass="emph" presetSubtype="0" fill="hold" grpId="0" nodeType="withEffect">
                                  <p:stCondLst>
                                    <p:cond delay="0"/>
                                  </p:stCondLst>
                                  <p:childTnLst>
                                    <p:animScale>
                                      <p:cBhvr>
                                        <p:cTn id="138" dur="2000" fill="hold"/>
                                        <p:tgtEl>
                                          <p:spTgt spid="815"/>
                                        </p:tgtEl>
                                      </p:cBhvr>
                                      <p:by x="150000" y="150000"/>
                                    </p:animScale>
                                  </p:childTnLst>
                                </p:cTn>
                              </p:par>
                              <p:par>
                                <p:cTn id="139" presetID="6" presetClass="emph" presetSubtype="0" fill="hold" grpId="0" nodeType="withEffect">
                                  <p:stCondLst>
                                    <p:cond delay="0"/>
                                  </p:stCondLst>
                                  <p:childTnLst>
                                    <p:animScale>
                                      <p:cBhvr>
                                        <p:cTn id="140" dur="2000" fill="hold"/>
                                        <p:tgtEl>
                                          <p:spTgt spid="816"/>
                                        </p:tgtEl>
                                      </p:cBhvr>
                                      <p:by x="150000" y="150000"/>
                                    </p:animScale>
                                  </p:childTnLst>
                                </p:cTn>
                              </p:par>
                              <p:par>
                                <p:cTn id="141" presetID="6" presetClass="emph" presetSubtype="0" fill="hold" grpId="0" nodeType="withEffect">
                                  <p:stCondLst>
                                    <p:cond delay="0"/>
                                  </p:stCondLst>
                                  <p:childTnLst>
                                    <p:animScale>
                                      <p:cBhvr>
                                        <p:cTn id="142" dur="2000" fill="hold"/>
                                        <p:tgtEl>
                                          <p:spTgt spid="817"/>
                                        </p:tgtEl>
                                      </p:cBhvr>
                                      <p:by x="150000" y="150000"/>
                                    </p:animScale>
                                  </p:childTnLst>
                                </p:cTn>
                              </p:par>
                              <p:par>
                                <p:cTn id="143" presetID="6" presetClass="emph" presetSubtype="0" fill="hold" grpId="0" nodeType="withEffect">
                                  <p:stCondLst>
                                    <p:cond delay="0"/>
                                  </p:stCondLst>
                                  <p:childTnLst>
                                    <p:animScale>
                                      <p:cBhvr>
                                        <p:cTn id="144" dur="2000" fill="hold"/>
                                        <p:tgtEl>
                                          <p:spTgt spid="818"/>
                                        </p:tgtEl>
                                      </p:cBhvr>
                                      <p:by x="150000" y="150000"/>
                                    </p:animScale>
                                  </p:childTnLst>
                                </p:cTn>
                              </p:par>
                              <p:par>
                                <p:cTn id="145" presetID="6" presetClass="emph" presetSubtype="0" fill="hold" grpId="0" nodeType="withEffect">
                                  <p:stCondLst>
                                    <p:cond delay="0"/>
                                  </p:stCondLst>
                                  <p:childTnLst>
                                    <p:animScale>
                                      <p:cBhvr>
                                        <p:cTn id="146" dur="2000" fill="hold"/>
                                        <p:tgtEl>
                                          <p:spTgt spid="819"/>
                                        </p:tgtEl>
                                      </p:cBhvr>
                                      <p:by x="150000" y="150000"/>
                                    </p:animScale>
                                  </p:childTnLst>
                                </p:cTn>
                              </p:par>
                              <p:par>
                                <p:cTn id="147" presetID="6" presetClass="emph" presetSubtype="0" fill="hold" grpId="0" nodeType="withEffect">
                                  <p:stCondLst>
                                    <p:cond delay="0"/>
                                  </p:stCondLst>
                                  <p:childTnLst>
                                    <p:animScale>
                                      <p:cBhvr>
                                        <p:cTn id="148" dur="2000" fill="hold"/>
                                        <p:tgtEl>
                                          <p:spTgt spid="820"/>
                                        </p:tgtEl>
                                      </p:cBhvr>
                                      <p:by x="150000" y="150000"/>
                                    </p:animScale>
                                  </p:childTnLst>
                                </p:cTn>
                              </p:par>
                              <p:par>
                                <p:cTn id="149" presetID="6" presetClass="emph" presetSubtype="0" fill="hold" grpId="0" nodeType="withEffect">
                                  <p:stCondLst>
                                    <p:cond delay="0"/>
                                  </p:stCondLst>
                                  <p:childTnLst>
                                    <p:animScale>
                                      <p:cBhvr>
                                        <p:cTn id="150" dur="2000" fill="hold"/>
                                        <p:tgtEl>
                                          <p:spTgt spid="821"/>
                                        </p:tgtEl>
                                      </p:cBhvr>
                                      <p:by x="150000" y="150000"/>
                                    </p:animScale>
                                  </p:childTnLst>
                                </p:cTn>
                              </p:par>
                              <p:par>
                                <p:cTn id="151" presetID="6" presetClass="emph" presetSubtype="0" fill="hold" grpId="0" nodeType="withEffect">
                                  <p:stCondLst>
                                    <p:cond delay="0"/>
                                  </p:stCondLst>
                                  <p:childTnLst>
                                    <p:animScale>
                                      <p:cBhvr>
                                        <p:cTn id="152" dur="2000" fill="hold"/>
                                        <p:tgtEl>
                                          <p:spTgt spid="822"/>
                                        </p:tgtEl>
                                      </p:cBhvr>
                                      <p:by x="150000" y="150000"/>
                                    </p:animScale>
                                  </p:childTnLst>
                                </p:cTn>
                              </p:par>
                              <p:par>
                                <p:cTn id="153" presetID="6" presetClass="emph" presetSubtype="0" fill="hold" grpId="0" nodeType="withEffect">
                                  <p:stCondLst>
                                    <p:cond delay="0"/>
                                  </p:stCondLst>
                                  <p:childTnLst>
                                    <p:animScale>
                                      <p:cBhvr>
                                        <p:cTn id="154" dur="2000" fill="hold"/>
                                        <p:tgtEl>
                                          <p:spTgt spid="823"/>
                                        </p:tgtEl>
                                      </p:cBhvr>
                                      <p:by x="150000" y="150000"/>
                                    </p:animScale>
                                  </p:childTnLst>
                                </p:cTn>
                              </p:par>
                              <p:par>
                                <p:cTn id="155" presetID="6" presetClass="emph" presetSubtype="0" fill="hold" grpId="0" nodeType="withEffect">
                                  <p:stCondLst>
                                    <p:cond delay="0"/>
                                  </p:stCondLst>
                                  <p:childTnLst>
                                    <p:animScale>
                                      <p:cBhvr>
                                        <p:cTn id="156" dur="2000" fill="hold"/>
                                        <p:tgtEl>
                                          <p:spTgt spid="824"/>
                                        </p:tgtEl>
                                      </p:cBhvr>
                                      <p:by x="150000" y="150000"/>
                                    </p:animScale>
                                  </p:childTnLst>
                                </p:cTn>
                              </p:par>
                              <p:par>
                                <p:cTn id="157" presetID="6" presetClass="emph" presetSubtype="0" fill="hold" grpId="0" nodeType="withEffect">
                                  <p:stCondLst>
                                    <p:cond delay="0"/>
                                  </p:stCondLst>
                                  <p:childTnLst>
                                    <p:animScale>
                                      <p:cBhvr>
                                        <p:cTn id="158" dur="2000" fill="hold"/>
                                        <p:tgtEl>
                                          <p:spTgt spid="825"/>
                                        </p:tgtEl>
                                      </p:cBhvr>
                                      <p:by x="150000" y="150000"/>
                                    </p:animScale>
                                  </p:childTnLst>
                                </p:cTn>
                              </p:par>
                              <p:par>
                                <p:cTn id="159" presetID="6" presetClass="emph" presetSubtype="0" fill="hold" grpId="0" nodeType="withEffect">
                                  <p:stCondLst>
                                    <p:cond delay="0"/>
                                  </p:stCondLst>
                                  <p:childTnLst>
                                    <p:animScale>
                                      <p:cBhvr>
                                        <p:cTn id="160" dur="2000" fill="hold"/>
                                        <p:tgtEl>
                                          <p:spTgt spid="826"/>
                                        </p:tgtEl>
                                      </p:cBhvr>
                                      <p:by x="150000" y="150000"/>
                                    </p:animScale>
                                  </p:childTnLst>
                                </p:cTn>
                              </p:par>
                              <p:par>
                                <p:cTn id="161" presetID="6" presetClass="emph" presetSubtype="0" fill="hold" grpId="0" nodeType="withEffect">
                                  <p:stCondLst>
                                    <p:cond delay="0"/>
                                  </p:stCondLst>
                                  <p:childTnLst>
                                    <p:animScale>
                                      <p:cBhvr>
                                        <p:cTn id="162" dur="2000" fill="hold"/>
                                        <p:tgtEl>
                                          <p:spTgt spid="827"/>
                                        </p:tgtEl>
                                      </p:cBhvr>
                                      <p:by x="150000" y="150000"/>
                                    </p:animScale>
                                  </p:childTnLst>
                                </p:cTn>
                              </p:par>
                              <p:par>
                                <p:cTn id="163" presetID="6" presetClass="emph" presetSubtype="0" fill="hold" grpId="0" nodeType="withEffect">
                                  <p:stCondLst>
                                    <p:cond delay="0"/>
                                  </p:stCondLst>
                                  <p:childTnLst>
                                    <p:animScale>
                                      <p:cBhvr>
                                        <p:cTn id="164" dur="2000" fill="hold"/>
                                        <p:tgtEl>
                                          <p:spTgt spid="828"/>
                                        </p:tgtEl>
                                      </p:cBhvr>
                                      <p:by x="150000" y="150000"/>
                                    </p:animScale>
                                  </p:childTnLst>
                                </p:cTn>
                              </p:par>
                              <p:par>
                                <p:cTn id="165" presetID="6" presetClass="emph" presetSubtype="0" fill="hold" grpId="0" nodeType="withEffect">
                                  <p:stCondLst>
                                    <p:cond delay="0"/>
                                  </p:stCondLst>
                                  <p:childTnLst>
                                    <p:animScale>
                                      <p:cBhvr>
                                        <p:cTn id="166" dur="2000" fill="hold"/>
                                        <p:tgtEl>
                                          <p:spTgt spid="829"/>
                                        </p:tgtEl>
                                      </p:cBhvr>
                                      <p:by x="150000" y="150000"/>
                                    </p:animScale>
                                  </p:childTnLst>
                                </p:cTn>
                              </p:par>
                              <p:par>
                                <p:cTn id="167" presetID="6" presetClass="emph" presetSubtype="0" fill="hold" grpId="0" nodeType="withEffect">
                                  <p:stCondLst>
                                    <p:cond delay="0"/>
                                  </p:stCondLst>
                                  <p:childTnLst>
                                    <p:animScale>
                                      <p:cBhvr>
                                        <p:cTn id="168" dur="2000" fill="hold"/>
                                        <p:tgtEl>
                                          <p:spTgt spid="830"/>
                                        </p:tgtEl>
                                      </p:cBhvr>
                                      <p:by x="150000" y="150000"/>
                                    </p:animScale>
                                  </p:childTnLst>
                                </p:cTn>
                              </p:par>
                              <p:par>
                                <p:cTn id="169" presetID="6" presetClass="emph" presetSubtype="0" fill="hold" grpId="0" nodeType="withEffect">
                                  <p:stCondLst>
                                    <p:cond delay="0"/>
                                  </p:stCondLst>
                                  <p:childTnLst>
                                    <p:animScale>
                                      <p:cBhvr>
                                        <p:cTn id="170" dur="2000" fill="hold"/>
                                        <p:tgtEl>
                                          <p:spTgt spid="831"/>
                                        </p:tgtEl>
                                      </p:cBhvr>
                                      <p:by x="150000" y="150000"/>
                                    </p:animScale>
                                  </p:childTnLst>
                                </p:cTn>
                              </p:par>
                              <p:par>
                                <p:cTn id="171" presetID="6" presetClass="emph" presetSubtype="0" fill="hold" grpId="0" nodeType="withEffect">
                                  <p:stCondLst>
                                    <p:cond delay="0"/>
                                  </p:stCondLst>
                                  <p:childTnLst>
                                    <p:animScale>
                                      <p:cBhvr>
                                        <p:cTn id="172" dur="2000" fill="hold"/>
                                        <p:tgtEl>
                                          <p:spTgt spid="832"/>
                                        </p:tgtEl>
                                      </p:cBhvr>
                                      <p:by x="150000" y="150000"/>
                                    </p:animScale>
                                  </p:childTnLst>
                                </p:cTn>
                              </p:par>
                              <p:par>
                                <p:cTn id="173" presetID="6" presetClass="emph" presetSubtype="0" fill="hold" grpId="0" nodeType="withEffect">
                                  <p:stCondLst>
                                    <p:cond delay="0"/>
                                  </p:stCondLst>
                                  <p:childTnLst>
                                    <p:animScale>
                                      <p:cBhvr>
                                        <p:cTn id="174" dur="2000" fill="hold"/>
                                        <p:tgtEl>
                                          <p:spTgt spid="833"/>
                                        </p:tgtEl>
                                      </p:cBhvr>
                                      <p:by x="150000" y="150000"/>
                                    </p:animScale>
                                  </p:childTnLst>
                                </p:cTn>
                              </p:par>
                              <p:par>
                                <p:cTn id="175" presetID="6" presetClass="emph" presetSubtype="0" fill="hold" grpId="0" nodeType="withEffect">
                                  <p:stCondLst>
                                    <p:cond delay="0"/>
                                  </p:stCondLst>
                                  <p:childTnLst>
                                    <p:animScale>
                                      <p:cBhvr>
                                        <p:cTn id="176" dur="2000" fill="hold"/>
                                        <p:tgtEl>
                                          <p:spTgt spid="834"/>
                                        </p:tgtEl>
                                      </p:cBhvr>
                                      <p:by x="150000" y="150000"/>
                                    </p:animScale>
                                  </p:childTnLst>
                                </p:cTn>
                              </p:par>
                              <p:par>
                                <p:cTn id="177" presetID="6" presetClass="emph" presetSubtype="0" fill="hold" grpId="0" nodeType="withEffect">
                                  <p:stCondLst>
                                    <p:cond delay="0"/>
                                  </p:stCondLst>
                                  <p:childTnLst>
                                    <p:animScale>
                                      <p:cBhvr>
                                        <p:cTn id="178" dur="2000" fill="hold"/>
                                        <p:tgtEl>
                                          <p:spTgt spid="835"/>
                                        </p:tgtEl>
                                      </p:cBhvr>
                                      <p:by x="150000" y="150000"/>
                                    </p:animScale>
                                  </p:childTnLst>
                                </p:cTn>
                              </p:par>
                              <p:par>
                                <p:cTn id="179" presetID="6" presetClass="emph" presetSubtype="0" fill="hold" grpId="0" nodeType="withEffect">
                                  <p:stCondLst>
                                    <p:cond delay="0"/>
                                  </p:stCondLst>
                                  <p:childTnLst>
                                    <p:animScale>
                                      <p:cBhvr>
                                        <p:cTn id="180" dur="2000" fill="hold"/>
                                        <p:tgtEl>
                                          <p:spTgt spid="836"/>
                                        </p:tgtEl>
                                      </p:cBhvr>
                                      <p:by x="150000" y="150000"/>
                                    </p:animScale>
                                  </p:childTnLst>
                                </p:cTn>
                              </p:par>
                              <p:par>
                                <p:cTn id="181" presetID="6" presetClass="emph" presetSubtype="0" fill="hold" grpId="0" nodeType="withEffect">
                                  <p:stCondLst>
                                    <p:cond delay="0"/>
                                  </p:stCondLst>
                                  <p:childTnLst>
                                    <p:animScale>
                                      <p:cBhvr>
                                        <p:cTn id="182" dur="2000" fill="hold"/>
                                        <p:tgtEl>
                                          <p:spTgt spid="837"/>
                                        </p:tgtEl>
                                      </p:cBhvr>
                                      <p:by x="150000" y="150000"/>
                                    </p:animScale>
                                  </p:childTnLst>
                                </p:cTn>
                              </p:par>
                              <p:par>
                                <p:cTn id="183" presetID="6" presetClass="emph" presetSubtype="0" fill="hold" grpId="0" nodeType="withEffect">
                                  <p:stCondLst>
                                    <p:cond delay="0"/>
                                  </p:stCondLst>
                                  <p:childTnLst>
                                    <p:animScale>
                                      <p:cBhvr>
                                        <p:cTn id="184" dur="2000" fill="hold"/>
                                        <p:tgtEl>
                                          <p:spTgt spid="838"/>
                                        </p:tgtEl>
                                      </p:cBhvr>
                                      <p:by x="150000" y="150000"/>
                                    </p:animScale>
                                  </p:childTnLst>
                                </p:cTn>
                              </p:par>
                              <p:par>
                                <p:cTn id="185" presetID="6" presetClass="emph" presetSubtype="0" fill="hold" grpId="0" nodeType="withEffect">
                                  <p:stCondLst>
                                    <p:cond delay="0"/>
                                  </p:stCondLst>
                                  <p:childTnLst>
                                    <p:animScale>
                                      <p:cBhvr>
                                        <p:cTn id="186" dur="2000" fill="hold"/>
                                        <p:tgtEl>
                                          <p:spTgt spid="839"/>
                                        </p:tgtEl>
                                      </p:cBhvr>
                                      <p:by x="150000" y="150000"/>
                                    </p:animScale>
                                  </p:childTnLst>
                                </p:cTn>
                              </p:par>
                              <p:par>
                                <p:cTn id="187" presetID="6" presetClass="emph" presetSubtype="0" fill="hold" grpId="0" nodeType="withEffect">
                                  <p:stCondLst>
                                    <p:cond delay="0"/>
                                  </p:stCondLst>
                                  <p:childTnLst>
                                    <p:animScale>
                                      <p:cBhvr>
                                        <p:cTn id="188" dur="2000" fill="hold"/>
                                        <p:tgtEl>
                                          <p:spTgt spid="840"/>
                                        </p:tgtEl>
                                      </p:cBhvr>
                                      <p:by x="150000" y="150000"/>
                                    </p:animScale>
                                  </p:childTnLst>
                                </p:cTn>
                              </p:par>
                              <p:par>
                                <p:cTn id="189" presetID="6" presetClass="emph" presetSubtype="0" fill="hold" grpId="0" nodeType="withEffect">
                                  <p:stCondLst>
                                    <p:cond delay="0"/>
                                  </p:stCondLst>
                                  <p:childTnLst>
                                    <p:animScale>
                                      <p:cBhvr>
                                        <p:cTn id="190" dur="2000" fill="hold"/>
                                        <p:tgtEl>
                                          <p:spTgt spid="841"/>
                                        </p:tgtEl>
                                      </p:cBhvr>
                                      <p:by x="150000" y="150000"/>
                                    </p:animScale>
                                  </p:childTnLst>
                                </p:cTn>
                              </p:par>
                              <p:par>
                                <p:cTn id="191" presetID="6" presetClass="emph" presetSubtype="0" fill="hold" grpId="0" nodeType="withEffect">
                                  <p:stCondLst>
                                    <p:cond delay="0"/>
                                  </p:stCondLst>
                                  <p:childTnLst>
                                    <p:animScale>
                                      <p:cBhvr>
                                        <p:cTn id="192" dur="2000" fill="hold"/>
                                        <p:tgtEl>
                                          <p:spTgt spid="842"/>
                                        </p:tgtEl>
                                      </p:cBhvr>
                                      <p:by x="150000" y="150000"/>
                                    </p:animScale>
                                  </p:childTnLst>
                                </p:cTn>
                              </p:par>
                              <p:par>
                                <p:cTn id="193" presetID="6" presetClass="emph" presetSubtype="0" fill="hold" grpId="0" nodeType="withEffect">
                                  <p:stCondLst>
                                    <p:cond delay="0"/>
                                  </p:stCondLst>
                                  <p:childTnLst>
                                    <p:animScale>
                                      <p:cBhvr>
                                        <p:cTn id="194" dur="2000" fill="hold"/>
                                        <p:tgtEl>
                                          <p:spTgt spid="843"/>
                                        </p:tgtEl>
                                      </p:cBhvr>
                                      <p:by x="150000" y="150000"/>
                                    </p:animScale>
                                  </p:childTnLst>
                                </p:cTn>
                              </p:par>
                              <p:par>
                                <p:cTn id="195" presetID="6" presetClass="emph" presetSubtype="0" fill="hold" grpId="0" nodeType="withEffect">
                                  <p:stCondLst>
                                    <p:cond delay="0"/>
                                  </p:stCondLst>
                                  <p:childTnLst>
                                    <p:animScale>
                                      <p:cBhvr>
                                        <p:cTn id="196" dur="2000" fill="hold"/>
                                        <p:tgtEl>
                                          <p:spTgt spid="844"/>
                                        </p:tgtEl>
                                      </p:cBhvr>
                                      <p:by x="150000" y="150000"/>
                                    </p:animScale>
                                  </p:childTnLst>
                                </p:cTn>
                              </p:par>
                              <p:par>
                                <p:cTn id="197" presetID="6" presetClass="emph" presetSubtype="0" fill="hold" grpId="0" nodeType="withEffect">
                                  <p:stCondLst>
                                    <p:cond delay="0"/>
                                  </p:stCondLst>
                                  <p:childTnLst>
                                    <p:animScale>
                                      <p:cBhvr>
                                        <p:cTn id="198" dur="2000" fill="hold"/>
                                        <p:tgtEl>
                                          <p:spTgt spid="845"/>
                                        </p:tgtEl>
                                      </p:cBhvr>
                                      <p:by x="150000" y="150000"/>
                                    </p:animScale>
                                  </p:childTnLst>
                                </p:cTn>
                              </p:par>
                              <p:par>
                                <p:cTn id="199" presetID="6" presetClass="emph" presetSubtype="0" fill="hold" grpId="0" nodeType="withEffect">
                                  <p:stCondLst>
                                    <p:cond delay="0"/>
                                  </p:stCondLst>
                                  <p:childTnLst>
                                    <p:animScale>
                                      <p:cBhvr>
                                        <p:cTn id="200" dur="2000" fill="hold"/>
                                        <p:tgtEl>
                                          <p:spTgt spid="846"/>
                                        </p:tgtEl>
                                      </p:cBhvr>
                                      <p:by x="150000" y="150000"/>
                                    </p:animScale>
                                  </p:childTnLst>
                                </p:cTn>
                              </p:par>
                              <p:par>
                                <p:cTn id="201" presetID="6" presetClass="emph" presetSubtype="0" fill="hold" grpId="0" nodeType="withEffect">
                                  <p:stCondLst>
                                    <p:cond delay="0"/>
                                  </p:stCondLst>
                                  <p:childTnLst>
                                    <p:animScale>
                                      <p:cBhvr>
                                        <p:cTn id="202" dur="2000" fill="hold"/>
                                        <p:tgtEl>
                                          <p:spTgt spid="847"/>
                                        </p:tgtEl>
                                      </p:cBhvr>
                                      <p:by x="150000" y="150000"/>
                                    </p:animScale>
                                  </p:childTnLst>
                                </p:cTn>
                              </p:par>
                              <p:par>
                                <p:cTn id="203" presetID="6" presetClass="emph" presetSubtype="0" fill="hold" grpId="0" nodeType="withEffect">
                                  <p:stCondLst>
                                    <p:cond delay="0"/>
                                  </p:stCondLst>
                                  <p:childTnLst>
                                    <p:animScale>
                                      <p:cBhvr>
                                        <p:cTn id="204" dur="2000" fill="hold"/>
                                        <p:tgtEl>
                                          <p:spTgt spid="848"/>
                                        </p:tgtEl>
                                      </p:cBhvr>
                                      <p:by x="150000" y="150000"/>
                                    </p:animScale>
                                  </p:childTnLst>
                                </p:cTn>
                              </p:par>
                              <p:par>
                                <p:cTn id="205" presetID="6" presetClass="emph" presetSubtype="0" fill="hold" grpId="0" nodeType="withEffect">
                                  <p:stCondLst>
                                    <p:cond delay="0"/>
                                  </p:stCondLst>
                                  <p:childTnLst>
                                    <p:animScale>
                                      <p:cBhvr>
                                        <p:cTn id="206" dur="2000" fill="hold"/>
                                        <p:tgtEl>
                                          <p:spTgt spid="849"/>
                                        </p:tgtEl>
                                      </p:cBhvr>
                                      <p:by x="150000" y="150000"/>
                                    </p:animScale>
                                  </p:childTnLst>
                                </p:cTn>
                              </p:par>
                              <p:par>
                                <p:cTn id="207" presetID="6" presetClass="emph" presetSubtype="0" fill="hold" grpId="0" nodeType="withEffect">
                                  <p:stCondLst>
                                    <p:cond delay="0"/>
                                  </p:stCondLst>
                                  <p:childTnLst>
                                    <p:animScale>
                                      <p:cBhvr>
                                        <p:cTn id="208" dur="2000" fill="hold"/>
                                        <p:tgtEl>
                                          <p:spTgt spid="850"/>
                                        </p:tgtEl>
                                      </p:cBhvr>
                                      <p:by x="150000" y="150000"/>
                                    </p:animScale>
                                  </p:childTnLst>
                                </p:cTn>
                              </p:par>
                              <p:par>
                                <p:cTn id="209" presetID="6" presetClass="emph" presetSubtype="0" fill="hold" grpId="0" nodeType="withEffect">
                                  <p:stCondLst>
                                    <p:cond delay="0"/>
                                  </p:stCondLst>
                                  <p:childTnLst>
                                    <p:animScale>
                                      <p:cBhvr>
                                        <p:cTn id="210" dur="2000" fill="hold"/>
                                        <p:tgtEl>
                                          <p:spTgt spid="851"/>
                                        </p:tgtEl>
                                      </p:cBhvr>
                                      <p:by x="150000" y="150000"/>
                                    </p:animScale>
                                  </p:childTnLst>
                                </p:cTn>
                              </p:par>
                              <p:par>
                                <p:cTn id="211" presetID="6" presetClass="emph" presetSubtype="0" fill="hold" grpId="0" nodeType="withEffect">
                                  <p:stCondLst>
                                    <p:cond delay="0"/>
                                  </p:stCondLst>
                                  <p:childTnLst>
                                    <p:animScale>
                                      <p:cBhvr>
                                        <p:cTn id="212" dur="2000" fill="hold"/>
                                        <p:tgtEl>
                                          <p:spTgt spid="852"/>
                                        </p:tgtEl>
                                      </p:cBhvr>
                                      <p:by x="150000" y="150000"/>
                                    </p:animScale>
                                  </p:childTnLst>
                                </p:cTn>
                              </p:par>
                              <p:par>
                                <p:cTn id="213" presetID="6" presetClass="emph" presetSubtype="0" fill="hold" grpId="0" nodeType="withEffect">
                                  <p:stCondLst>
                                    <p:cond delay="0"/>
                                  </p:stCondLst>
                                  <p:childTnLst>
                                    <p:animScale>
                                      <p:cBhvr>
                                        <p:cTn id="214" dur="2000" fill="hold"/>
                                        <p:tgtEl>
                                          <p:spTgt spid="853"/>
                                        </p:tgtEl>
                                      </p:cBhvr>
                                      <p:by x="150000" y="150000"/>
                                    </p:animScale>
                                  </p:childTnLst>
                                </p:cTn>
                              </p:par>
                              <p:par>
                                <p:cTn id="215" presetID="6" presetClass="emph" presetSubtype="0" fill="hold" grpId="0" nodeType="withEffect">
                                  <p:stCondLst>
                                    <p:cond delay="0"/>
                                  </p:stCondLst>
                                  <p:childTnLst>
                                    <p:animScale>
                                      <p:cBhvr>
                                        <p:cTn id="216" dur="2000" fill="hold"/>
                                        <p:tgtEl>
                                          <p:spTgt spid="854"/>
                                        </p:tgtEl>
                                      </p:cBhvr>
                                      <p:by x="150000" y="150000"/>
                                    </p:animScale>
                                  </p:childTnLst>
                                </p:cTn>
                              </p:par>
                              <p:par>
                                <p:cTn id="217" presetID="6" presetClass="emph" presetSubtype="0" fill="hold" grpId="0" nodeType="withEffect">
                                  <p:stCondLst>
                                    <p:cond delay="0"/>
                                  </p:stCondLst>
                                  <p:childTnLst>
                                    <p:animScale>
                                      <p:cBhvr>
                                        <p:cTn id="218" dur="2000" fill="hold"/>
                                        <p:tgtEl>
                                          <p:spTgt spid="855"/>
                                        </p:tgtEl>
                                      </p:cBhvr>
                                      <p:by x="150000" y="150000"/>
                                    </p:animScale>
                                  </p:childTnLst>
                                </p:cTn>
                              </p:par>
                              <p:par>
                                <p:cTn id="219" presetID="6" presetClass="emph" presetSubtype="0" fill="hold" grpId="0" nodeType="withEffect">
                                  <p:stCondLst>
                                    <p:cond delay="0"/>
                                  </p:stCondLst>
                                  <p:childTnLst>
                                    <p:animScale>
                                      <p:cBhvr>
                                        <p:cTn id="220" dur="2000" fill="hold"/>
                                        <p:tgtEl>
                                          <p:spTgt spid="856"/>
                                        </p:tgtEl>
                                      </p:cBhvr>
                                      <p:by x="150000" y="150000"/>
                                    </p:animScale>
                                  </p:childTnLst>
                                </p:cTn>
                              </p:par>
                              <p:par>
                                <p:cTn id="221" presetID="6" presetClass="emph" presetSubtype="0" fill="hold" grpId="0" nodeType="withEffect">
                                  <p:stCondLst>
                                    <p:cond delay="0"/>
                                  </p:stCondLst>
                                  <p:childTnLst>
                                    <p:animScale>
                                      <p:cBhvr>
                                        <p:cTn id="222" dur="2000" fill="hold"/>
                                        <p:tgtEl>
                                          <p:spTgt spid="857"/>
                                        </p:tgtEl>
                                      </p:cBhvr>
                                      <p:by x="150000" y="150000"/>
                                    </p:animScale>
                                  </p:childTnLst>
                                </p:cTn>
                              </p:par>
                              <p:par>
                                <p:cTn id="223" presetID="6" presetClass="emph" presetSubtype="0" fill="hold" grpId="0" nodeType="withEffect">
                                  <p:stCondLst>
                                    <p:cond delay="0"/>
                                  </p:stCondLst>
                                  <p:childTnLst>
                                    <p:animScale>
                                      <p:cBhvr>
                                        <p:cTn id="224" dur="2000" fill="hold"/>
                                        <p:tgtEl>
                                          <p:spTgt spid="858"/>
                                        </p:tgtEl>
                                      </p:cBhvr>
                                      <p:by x="150000" y="150000"/>
                                    </p:animScale>
                                  </p:childTnLst>
                                </p:cTn>
                              </p:par>
                              <p:par>
                                <p:cTn id="225" presetID="6" presetClass="emph" presetSubtype="0" fill="hold" grpId="0" nodeType="withEffect">
                                  <p:stCondLst>
                                    <p:cond delay="0"/>
                                  </p:stCondLst>
                                  <p:childTnLst>
                                    <p:animScale>
                                      <p:cBhvr>
                                        <p:cTn id="226" dur="2000" fill="hold"/>
                                        <p:tgtEl>
                                          <p:spTgt spid="859"/>
                                        </p:tgtEl>
                                      </p:cBhvr>
                                      <p:by x="150000" y="150000"/>
                                    </p:animScale>
                                  </p:childTnLst>
                                </p:cTn>
                              </p:par>
                              <p:par>
                                <p:cTn id="227" presetID="6" presetClass="emph" presetSubtype="0" fill="hold" grpId="0" nodeType="withEffect">
                                  <p:stCondLst>
                                    <p:cond delay="0"/>
                                  </p:stCondLst>
                                  <p:childTnLst>
                                    <p:animScale>
                                      <p:cBhvr>
                                        <p:cTn id="228" dur="2000" fill="hold"/>
                                        <p:tgtEl>
                                          <p:spTgt spid="860"/>
                                        </p:tgtEl>
                                      </p:cBhvr>
                                      <p:by x="150000" y="150000"/>
                                    </p:animScale>
                                  </p:childTnLst>
                                </p:cTn>
                              </p:par>
                              <p:par>
                                <p:cTn id="229" presetID="6" presetClass="emph" presetSubtype="0" fill="hold" grpId="0" nodeType="withEffect">
                                  <p:stCondLst>
                                    <p:cond delay="0"/>
                                  </p:stCondLst>
                                  <p:childTnLst>
                                    <p:animScale>
                                      <p:cBhvr>
                                        <p:cTn id="230" dur="2000" fill="hold"/>
                                        <p:tgtEl>
                                          <p:spTgt spid="861"/>
                                        </p:tgtEl>
                                      </p:cBhvr>
                                      <p:by x="150000" y="150000"/>
                                    </p:animScale>
                                  </p:childTnLst>
                                </p:cTn>
                              </p:par>
                              <p:par>
                                <p:cTn id="231" presetID="6" presetClass="emph" presetSubtype="0" fill="hold" grpId="0" nodeType="withEffect">
                                  <p:stCondLst>
                                    <p:cond delay="0"/>
                                  </p:stCondLst>
                                  <p:childTnLst>
                                    <p:animScale>
                                      <p:cBhvr>
                                        <p:cTn id="232" dur="2000" fill="hold"/>
                                        <p:tgtEl>
                                          <p:spTgt spid="862"/>
                                        </p:tgtEl>
                                      </p:cBhvr>
                                      <p:by x="150000" y="150000"/>
                                    </p:animScale>
                                  </p:childTnLst>
                                </p:cTn>
                              </p:par>
                              <p:par>
                                <p:cTn id="233" presetID="6" presetClass="emph" presetSubtype="0" fill="hold" grpId="0" nodeType="withEffect">
                                  <p:stCondLst>
                                    <p:cond delay="0"/>
                                  </p:stCondLst>
                                  <p:childTnLst>
                                    <p:animScale>
                                      <p:cBhvr>
                                        <p:cTn id="234" dur="2000" fill="hold"/>
                                        <p:tgtEl>
                                          <p:spTgt spid="863"/>
                                        </p:tgtEl>
                                      </p:cBhvr>
                                      <p:by x="150000" y="150000"/>
                                    </p:animScale>
                                  </p:childTnLst>
                                </p:cTn>
                              </p:par>
                              <p:par>
                                <p:cTn id="235" presetID="6" presetClass="emph" presetSubtype="0" fill="hold" grpId="0" nodeType="withEffect">
                                  <p:stCondLst>
                                    <p:cond delay="0"/>
                                  </p:stCondLst>
                                  <p:childTnLst>
                                    <p:animScale>
                                      <p:cBhvr>
                                        <p:cTn id="236" dur="2000" fill="hold"/>
                                        <p:tgtEl>
                                          <p:spTgt spid="864"/>
                                        </p:tgtEl>
                                      </p:cBhvr>
                                      <p:by x="150000" y="150000"/>
                                    </p:animScale>
                                  </p:childTnLst>
                                </p:cTn>
                              </p:par>
                              <p:par>
                                <p:cTn id="237" presetID="6" presetClass="emph" presetSubtype="0" fill="hold" grpId="0" nodeType="withEffect">
                                  <p:stCondLst>
                                    <p:cond delay="0"/>
                                  </p:stCondLst>
                                  <p:childTnLst>
                                    <p:animScale>
                                      <p:cBhvr>
                                        <p:cTn id="238" dur="2000" fill="hold"/>
                                        <p:tgtEl>
                                          <p:spTgt spid="865"/>
                                        </p:tgtEl>
                                      </p:cBhvr>
                                      <p:by x="150000" y="150000"/>
                                    </p:animScale>
                                  </p:childTnLst>
                                </p:cTn>
                              </p:par>
                              <p:par>
                                <p:cTn id="239" presetID="6" presetClass="emph" presetSubtype="0" fill="hold" grpId="0" nodeType="withEffect">
                                  <p:stCondLst>
                                    <p:cond delay="0"/>
                                  </p:stCondLst>
                                  <p:childTnLst>
                                    <p:animScale>
                                      <p:cBhvr>
                                        <p:cTn id="240" dur="2000" fill="hold"/>
                                        <p:tgtEl>
                                          <p:spTgt spid="866"/>
                                        </p:tgtEl>
                                      </p:cBhvr>
                                      <p:by x="150000" y="150000"/>
                                    </p:animScale>
                                  </p:childTnLst>
                                </p:cTn>
                              </p:par>
                              <p:par>
                                <p:cTn id="241" presetID="6" presetClass="emph" presetSubtype="0" fill="hold" grpId="0" nodeType="withEffect">
                                  <p:stCondLst>
                                    <p:cond delay="0"/>
                                  </p:stCondLst>
                                  <p:childTnLst>
                                    <p:animScale>
                                      <p:cBhvr>
                                        <p:cTn id="242" dur="2000" fill="hold"/>
                                        <p:tgtEl>
                                          <p:spTgt spid="867"/>
                                        </p:tgtEl>
                                      </p:cBhvr>
                                      <p:by x="150000" y="150000"/>
                                    </p:animScale>
                                  </p:childTnLst>
                                </p:cTn>
                              </p:par>
                              <p:par>
                                <p:cTn id="243" presetID="6" presetClass="emph" presetSubtype="0" fill="hold" grpId="0" nodeType="withEffect">
                                  <p:stCondLst>
                                    <p:cond delay="0"/>
                                  </p:stCondLst>
                                  <p:childTnLst>
                                    <p:animScale>
                                      <p:cBhvr>
                                        <p:cTn id="244" dur="2000" fill="hold"/>
                                        <p:tgtEl>
                                          <p:spTgt spid="868"/>
                                        </p:tgtEl>
                                      </p:cBhvr>
                                      <p:by x="150000" y="150000"/>
                                    </p:animScale>
                                  </p:childTnLst>
                                </p:cTn>
                              </p:par>
                              <p:par>
                                <p:cTn id="245" presetID="6" presetClass="emph" presetSubtype="0" fill="hold" grpId="0" nodeType="withEffect">
                                  <p:stCondLst>
                                    <p:cond delay="0"/>
                                  </p:stCondLst>
                                  <p:childTnLst>
                                    <p:animScale>
                                      <p:cBhvr>
                                        <p:cTn id="246" dur="2000" fill="hold"/>
                                        <p:tgtEl>
                                          <p:spTgt spid="869"/>
                                        </p:tgtEl>
                                      </p:cBhvr>
                                      <p:by x="150000" y="150000"/>
                                    </p:animScale>
                                  </p:childTnLst>
                                </p:cTn>
                              </p:par>
                              <p:par>
                                <p:cTn id="247" presetID="6" presetClass="emph" presetSubtype="0" fill="hold" grpId="0" nodeType="withEffect">
                                  <p:stCondLst>
                                    <p:cond delay="0"/>
                                  </p:stCondLst>
                                  <p:childTnLst>
                                    <p:animScale>
                                      <p:cBhvr>
                                        <p:cTn id="248" dur="2000" fill="hold"/>
                                        <p:tgtEl>
                                          <p:spTgt spid="870"/>
                                        </p:tgtEl>
                                      </p:cBhvr>
                                      <p:by x="150000" y="150000"/>
                                    </p:animScale>
                                  </p:childTnLst>
                                </p:cTn>
                              </p:par>
                              <p:par>
                                <p:cTn id="249" presetID="6" presetClass="emph" presetSubtype="0" fill="hold" grpId="0" nodeType="withEffect">
                                  <p:stCondLst>
                                    <p:cond delay="0"/>
                                  </p:stCondLst>
                                  <p:childTnLst>
                                    <p:animScale>
                                      <p:cBhvr>
                                        <p:cTn id="250" dur="2000" fill="hold"/>
                                        <p:tgtEl>
                                          <p:spTgt spid="871"/>
                                        </p:tgtEl>
                                      </p:cBhvr>
                                      <p:by x="150000" y="150000"/>
                                    </p:animScale>
                                  </p:childTnLst>
                                </p:cTn>
                              </p:par>
                              <p:par>
                                <p:cTn id="251" presetID="6" presetClass="emph" presetSubtype="0" fill="hold" grpId="0" nodeType="withEffect">
                                  <p:stCondLst>
                                    <p:cond delay="0"/>
                                  </p:stCondLst>
                                  <p:childTnLst>
                                    <p:animScale>
                                      <p:cBhvr>
                                        <p:cTn id="252" dur="2000" fill="hold"/>
                                        <p:tgtEl>
                                          <p:spTgt spid="872"/>
                                        </p:tgtEl>
                                      </p:cBhvr>
                                      <p:by x="150000" y="150000"/>
                                    </p:animScale>
                                  </p:childTnLst>
                                </p:cTn>
                              </p:par>
                              <p:par>
                                <p:cTn id="253" presetID="6" presetClass="emph" presetSubtype="0" fill="hold" grpId="0" nodeType="withEffect">
                                  <p:stCondLst>
                                    <p:cond delay="0"/>
                                  </p:stCondLst>
                                  <p:childTnLst>
                                    <p:animScale>
                                      <p:cBhvr>
                                        <p:cTn id="254" dur="2000" fill="hold"/>
                                        <p:tgtEl>
                                          <p:spTgt spid="873"/>
                                        </p:tgtEl>
                                      </p:cBhvr>
                                      <p:by x="150000" y="150000"/>
                                    </p:animScale>
                                  </p:childTnLst>
                                </p:cTn>
                              </p:par>
                              <p:par>
                                <p:cTn id="255" presetID="6" presetClass="emph" presetSubtype="0" fill="hold" grpId="0" nodeType="withEffect">
                                  <p:stCondLst>
                                    <p:cond delay="0"/>
                                  </p:stCondLst>
                                  <p:childTnLst>
                                    <p:animScale>
                                      <p:cBhvr>
                                        <p:cTn id="256" dur="2000" fill="hold"/>
                                        <p:tgtEl>
                                          <p:spTgt spid="874"/>
                                        </p:tgtEl>
                                      </p:cBhvr>
                                      <p:by x="150000" y="150000"/>
                                    </p:animScale>
                                  </p:childTnLst>
                                </p:cTn>
                              </p:par>
                              <p:par>
                                <p:cTn id="257" presetID="6" presetClass="emph" presetSubtype="0" fill="hold" grpId="0" nodeType="withEffect">
                                  <p:stCondLst>
                                    <p:cond delay="0"/>
                                  </p:stCondLst>
                                  <p:childTnLst>
                                    <p:animScale>
                                      <p:cBhvr>
                                        <p:cTn id="258" dur="2000" fill="hold"/>
                                        <p:tgtEl>
                                          <p:spTgt spid="875"/>
                                        </p:tgtEl>
                                      </p:cBhvr>
                                      <p:by x="150000" y="150000"/>
                                    </p:animScale>
                                  </p:childTnLst>
                                </p:cTn>
                              </p:par>
                              <p:par>
                                <p:cTn id="259" presetID="6" presetClass="emph" presetSubtype="0" fill="hold" grpId="0" nodeType="withEffect">
                                  <p:stCondLst>
                                    <p:cond delay="0"/>
                                  </p:stCondLst>
                                  <p:childTnLst>
                                    <p:animScale>
                                      <p:cBhvr>
                                        <p:cTn id="260" dur="2000" fill="hold"/>
                                        <p:tgtEl>
                                          <p:spTgt spid="876"/>
                                        </p:tgtEl>
                                      </p:cBhvr>
                                      <p:by x="150000" y="150000"/>
                                    </p:animScale>
                                  </p:childTnLst>
                                </p:cTn>
                              </p:par>
                              <p:par>
                                <p:cTn id="261" presetID="6" presetClass="emph" presetSubtype="0" fill="hold" grpId="0" nodeType="withEffect">
                                  <p:stCondLst>
                                    <p:cond delay="0"/>
                                  </p:stCondLst>
                                  <p:childTnLst>
                                    <p:animScale>
                                      <p:cBhvr>
                                        <p:cTn id="262" dur="2000" fill="hold"/>
                                        <p:tgtEl>
                                          <p:spTgt spid="877"/>
                                        </p:tgtEl>
                                      </p:cBhvr>
                                      <p:by x="150000" y="150000"/>
                                    </p:animScale>
                                  </p:childTnLst>
                                </p:cTn>
                              </p:par>
                              <p:par>
                                <p:cTn id="263" presetID="6" presetClass="emph" presetSubtype="0" fill="hold" grpId="0" nodeType="withEffect">
                                  <p:stCondLst>
                                    <p:cond delay="0"/>
                                  </p:stCondLst>
                                  <p:childTnLst>
                                    <p:animScale>
                                      <p:cBhvr>
                                        <p:cTn id="264" dur="2000" fill="hold"/>
                                        <p:tgtEl>
                                          <p:spTgt spid="878"/>
                                        </p:tgtEl>
                                      </p:cBhvr>
                                      <p:by x="150000" y="150000"/>
                                    </p:animScale>
                                  </p:childTnLst>
                                </p:cTn>
                              </p:par>
                              <p:par>
                                <p:cTn id="265" presetID="6" presetClass="emph" presetSubtype="0" fill="hold" grpId="0" nodeType="withEffect">
                                  <p:stCondLst>
                                    <p:cond delay="0"/>
                                  </p:stCondLst>
                                  <p:childTnLst>
                                    <p:animScale>
                                      <p:cBhvr>
                                        <p:cTn id="266" dur="2000" fill="hold"/>
                                        <p:tgtEl>
                                          <p:spTgt spid="879"/>
                                        </p:tgtEl>
                                      </p:cBhvr>
                                      <p:by x="150000" y="150000"/>
                                    </p:animScale>
                                  </p:childTnLst>
                                </p:cTn>
                              </p:par>
                              <p:par>
                                <p:cTn id="267" presetID="6" presetClass="emph" presetSubtype="0" fill="hold" grpId="0" nodeType="withEffect">
                                  <p:stCondLst>
                                    <p:cond delay="0"/>
                                  </p:stCondLst>
                                  <p:childTnLst>
                                    <p:animScale>
                                      <p:cBhvr>
                                        <p:cTn id="268" dur="2000" fill="hold"/>
                                        <p:tgtEl>
                                          <p:spTgt spid="880"/>
                                        </p:tgtEl>
                                      </p:cBhvr>
                                      <p:by x="150000" y="150000"/>
                                    </p:animScale>
                                  </p:childTnLst>
                                </p:cTn>
                              </p:par>
                              <p:par>
                                <p:cTn id="269" presetID="6" presetClass="emph" presetSubtype="0" fill="hold" grpId="0" nodeType="withEffect">
                                  <p:stCondLst>
                                    <p:cond delay="0"/>
                                  </p:stCondLst>
                                  <p:childTnLst>
                                    <p:animScale>
                                      <p:cBhvr>
                                        <p:cTn id="270" dur="2000" fill="hold"/>
                                        <p:tgtEl>
                                          <p:spTgt spid="881"/>
                                        </p:tgtEl>
                                      </p:cBhvr>
                                      <p:by x="150000" y="150000"/>
                                    </p:animScale>
                                  </p:childTnLst>
                                </p:cTn>
                              </p:par>
                              <p:par>
                                <p:cTn id="271" presetID="6" presetClass="emph" presetSubtype="0" fill="hold" grpId="0" nodeType="withEffect">
                                  <p:stCondLst>
                                    <p:cond delay="0"/>
                                  </p:stCondLst>
                                  <p:childTnLst>
                                    <p:animScale>
                                      <p:cBhvr>
                                        <p:cTn id="272" dur="2000" fill="hold"/>
                                        <p:tgtEl>
                                          <p:spTgt spid="882"/>
                                        </p:tgtEl>
                                      </p:cBhvr>
                                      <p:by x="150000" y="150000"/>
                                    </p:animScale>
                                  </p:childTnLst>
                                </p:cTn>
                              </p:par>
                              <p:par>
                                <p:cTn id="273" presetID="6" presetClass="emph" presetSubtype="0" fill="hold" grpId="0" nodeType="withEffect">
                                  <p:stCondLst>
                                    <p:cond delay="0"/>
                                  </p:stCondLst>
                                  <p:childTnLst>
                                    <p:animScale>
                                      <p:cBhvr>
                                        <p:cTn id="274" dur="2000" fill="hold"/>
                                        <p:tgtEl>
                                          <p:spTgt spid="883"/>
                                        </p:tgtEl>
                                      </p:cBhvr>
                                      <p:by x="150000" y="150000"/>
                                    </p:animScale>
                                  </p:childTnLst>
                                </p:cTn>
                              </p:par>
                              <p:par>
                                <p:cTn id="275" presetID="6" presetClass="emph" presetSubtype="0" fill="hold" grpId="0" nodeType="withEffect">
                                  <p:stCondLst>
                                    <p:cond delay="0"/>
                                  </p:stCondLst>
                                  <p:childTnLst>
                                    <p:animScale>
                                      <p:cBhvr>
                                        <p:cTn id="276" dur="2000" fill="hold"/>
                                        <p:tgtEl>
                                          <p:spTgt spid="884"/>
                                        </p:tgtEl>
                                      </p:cBhvr>
                                      <p:by x="150000" y="150000"/>
                                    </p:animScale>
                                  </p:childTnLst>
                                </p:cTn>
                              </p:par>
                              <p:par>
                                <p:cTn id="277" presetID="6" presetClass="emph" presetSubtype="0" fill="hold" grpId="0" nodeType="withEffect">
                                  <p:stCondLst>
                                    <p:cond delay="0"/>
                                  </p:stCondLst>
                                  <p:childTnLst>
                                    <p:animScale>
                                      <p:cBhvr>
                                        <p:cTn id="278" dur="2000" fill="hold"/>
                                        <p:tgtEl>
                                          <p:spTgt spid="885"/>
                                        </p:tgtEl>
                                      </p:cBhvr>
                                      <p:by x="150000" y="150000"/>
                                    </p:animScale>
                                  </p:childTnLst>
                                </p:cTn>
                              </p:par>
                              <p:par>
                                <p:cTn id="279" presetID="6" presetClass="emph" presetSubtype="0" fill="hold" grpId="0" nodeType="withEffect">
                                  <p:stCondLst>
                                    <p:cond delay="0"/>
                                  </p:stCondLst>
                                  <p:childTnLst>
                                    <p:animScale>
                                      <p:cBhvr>
                                        <p:cTn id="280" dur="2000" fill="hold"/>
                                        <p:tgtEl>
                                          <p:spTgt spid="886"/>
                                        </p:tgtEl>
                                      </p:cBhvr>
                                      <p:by x="150000" y="150000"/>
                                    </p:animScale>
                                  </p:childTnLst>
                                </p:cTn>
                              </p:par>
                              <p:par>
                                <p:cTn id="281" presetID="6" presetClass="emph" presetSubtype="0" fill="hold" grpId="0" nodeType="withEffect">
                                  <p:stCondLst>
                                    <p:cond delay="0"/>
                                  </p:stCondLst>
                                  <p:childTnLst>
                                    <p:animScale>
                                      <p:cBhvr>
                                        <p:cTn id="282" dur="2000" fill="hold"/>
                                        <p:tgtEl>
                                          <p:spTgt spid="887"/>
                                        </p:tgtEl>
                                      </p:cBhvr>
                                      <p:by x="150000" y="150000"/>
                                    </p:animScale>
                                  </p:childTnLst>
                                </p:cTn>
                              </p:par>
                              <p:par>
                                <p:cTn id="283" presetID="6" presetClass="emph" presetSubtype="0" fill="hold" grpId="0" nodeType="withEffect">
                                  <p:stCondLst>
                                    <p:cond delay="0"/>
                                  </p:stCondLst>
                                  <p:childTnLst>
                                    <p:animScale>
                                      <p:cBhvr>
                                        <p:cTn id="284" dur="2000" fill="hold"/>
                                        <p:tgtEl>
                                          <p:spTgt spid="888"/>
                                        </p:tgtEl>
                                      </p:cBhvr>
                                      <p:by x="150000" y="150000"/>
                                    </p:animScale>
                                  </p:childTnLst>
                                </p:cTn>
                              </p:par>
                              <p:par>
                                <p:cTn id="285" presetID="6" presetClass="emph" presetSubtype="0" fill="hold" grpId="0" nodeType="withEffect">
                                  <p:stCondLst>
                                    <p:cond delay="0"/>
                                  </p:stCondLst>
                                  <p:childTnLst>
                                    <p:animScale>
                                      <p:cBhvr>
                                        <p:cTn id="286" dur="2000" fill="hold"/>
                                        <p:tgtEl>
                                          <p:spTgt spid="889"/>
                                        </p:tgtEl>
                                      </p:cBhvr>
                                      <p:by x="150000" y="150000"/>
                                    </p:animScale>
                                  </p:childTnLst>
                                </p:cTn>
                              </p:par>
                              <p:par>
                                <p:cTn id="287" presetID="6" presetClass="emph" presetSubtype="0" fill="hold" grpId="0" nodeType="withEffect">
                                  <p:stCondLst>
                                    <p:cond delay="0"/>
                                  </p:stCondLst>
                                  <p:childTnLst>
                                    <p:animScale>
                                      <p:cBhvr>
                                        <p:cTn id="288" dur="2000" fill="hold"/>
                                        <p:tgtEl>
                                          <p:spTgt spid="890"/>
                                        </p:tgtEl>
                                      </p:cBhvr>
                                      <p:by x="150000" y="150000"/>
                                    </p:animScale>
                                  </p:childTnLst>
                                </p:cTn>
                              </p:par>
                              <p:par>
                                <p:cTn id="289" presetID="6" presetClass="emph" presetSubtype="0" fill="hold" grpId="0" nodeType="withEffect">
                                  <p:stCondLst>
                                    <p:cond delay="0"/>
                                  </p:stCondLst>
                                  <p:childTnLst>
                                    <p:animScale>
                                      <p:cBhvr>
                                        <p:cTn id="290" dur="2000" fill="hold"/>
                                        <p:tgtEl>
                                          <p:spTgt spid="891"/>
                                        </p:tgtEl>
                                      </p:cBhvr>
                                      <p:by x="150000" y="150000"/>
                                    </p:animScale>
                                  </p:childTnLst>
                                </p:cTn>
                              </p:par>
                              <p:par>
                                <p:cTn id="291" presetID="6" presetClass="emph" presetSubtype="0" fill="hold" grpId="0" nodeType="withEffect">
                                  <p:stCondLst>
                                    <p:cond delay="0"/>
                                  </p:stCondLst>
                                  <p:childTnLst>
                                    <p:animScale>
                                      <p:cBhvr>
                                        <p:cTn id="292" dur="2000" fill="hold"/>
                                        <p:tgtEl>
                                          <p:spTgt spid="892"/>
                                        </p:tgtEl>
                                      </p:cBhvr>
                                      <p:by x="150000" y="150000"/>
                                    </p:animScale>
                                  </p:childTnLst>
                                </p:cTn>
                              </p:par>
                              <p:par>
                                <p:cTn id="293" presetID="6" presetClass="emph" presetSubtype="0" fill="hold" grpId="0" nodeType="withEffect">
                                  <p:stCondLst>
                                    <p:cond delay="0"/>
                                  </p:stCondLst>
                                  <p:childTnLst>
                                    <p:animScale>
                                      <p:cBhvr>
                                        <p:cTn id="294" dur="2000" fill="hold"/>
                                        <p:tgtEl>
                                          <p:spTgt spid="893"/>
                                        </p:tgtEl>
                                      </p:cBhvr>
                                      <p:by x="150000" y="150000"/>
                                    </p:animScale>
                                  </p:childTnLst>
                                </p:cTn>
                              </p:par>
                              <p:par>
                                <p:cTn id="295" presetID="6" presetClass="emph" presetSubtype="0" fill="hold" grpId="0" nodeType="withEffect">
                                  <p:stCondLst>
                                    <p:cond delay="0"/>
                                  </p:stCondLst>
                                  <p:childTnLst>
                                    <p:animScale>
                                      <p:cBhvr>
                                        <p:cTn id="296" dur="2000" fill="hold"/>
                                        <p:tgtEl>
                                          <p:spTgt spid="894"/>
                                        </p:tgtEl>
                                      </p:cBhvr>
                                      <p:by x="150000" y="150000"/>
                                    </p:animScale>
                                  </p:childTnLst>
                                </p:cTn>
                              </p:par>
                              <p:par>
                                <p:cTn id="297" presetID="6" presetClass="emph" presetSubtype="0" fill="hold" grpId="0" nodeType="withEffect">
                                  <p:stCondLst>
                                    <p:cond delay="0"/>
                                  </p:stCondLst>
                                  <p:childTnLst>
                                    <p:animScale>
                                      <p:cBhvr>
                                        <p:cTn id="298" dur="2000" fill="hold"/>
                                        <p:tgtEl>
                                          <p:spTgt spid="895"/>
                                        </p:tgtEl>
                                      </p:cBhvr>
                                      <p:by x="150000" y="150000"/>
                                    </p:animScale>
                                  </p:childTnLst>
                                </p:cTn>
                              </p:par>
                              <p:par>
                                <p:cTn id="299" presetID="6" presetClass="emph" presetSubtype="0" fill="hold" grpId="0" nodeType="withEffect">
                                  <p:stCondLst>
                                    <p:cond delay="0"/>
                                  </p:stCondLst>
                                  <p:childTnLst>
                                    <p:animScale>
                                      <p:cBhvr>
                                        <p:cTn id="300" dur="2000" fill="hold"/>
                                        <p:tgtEl>
                                          <p:spTgt spid="896"/>
                                        </p:tgtEl>
                                      </p:cBhvr>
                                      <p:by x="150000" y="150000"/>
                                    </p:animScale>
                                  </p:childTnLst>
                                </p:cTn>
                              </p:par>
                              <p:par>
                                <p:cTn id="301" presetID="6" presetClass="emph" presetSubtype="0" fill="hold" grpId="0" nodeType="withEffect">
                                  <p:stCondLst>
                                    <p:cond delay="0"/>
                                  </p:stCondLst>
                                  <p:childTnLst>
                                    <p:animScale>
                                      <p:cBhvr>
                                        <p:cTn id="302" dur="2000" fill="hold"/>
                                        <p:tgtEl>
                                          <p:spTgt spid="897"/>
                                        </p:tgtEl>
                                      </p:cBhvr>
                                      <p:by x="150000" y="150000"/>
                                    </p:animScale>
                                  </p:childTnLst>
                                </p:cTn>
                              </p:par>
                              <p:par>
                                <p:cTn id="303" presetID="6" presetClass="emph" presetSubtype="0" fill="hold" grpId="0" nodeType="withEffect">
                                  <p:stCondLst>
                                    <p:cond delay="0"/>
                                  </p:stCondLst>
                                  <p:childTnLst>
                                    <p:animScale>
                                      <p:cBhvr>
                                        <p:cTn id="304" dur="2000" fill="hold"/>
                                        <p:tgtEl>
                                          <p:spTgt spid="898"/>
                                        </p:tgtEl>
                                      </p:cBhvr>
                                      <p:by x="150000" y="150000"/>
                                    </p:animScale>
                                  </p:childTnLst>
                                </p:cTn>
                              </p:par>
                              <p:par>
                                <p:cTn id="305" presetID="6" presetClass="emph" presetSubtype="0" fill="hold" grpId="0" nodeType="withEffect">
                                  <p:stCondLst>
                                    <p:cond delay="0"/>
                                  </p:stCondLst>
                                  <p:childTnLst>
                                    <p:animScale>
                                      <p:cBhvr>
                                        <p:cTn id="306" dur="2000" fill="hold"/>
                                        <p:tgtEl>
                                          <p:spTgt spid="899"/>
                                        </p:tgtEl>
                                      </p:cBhvr>
                                      <p:by x="150000" y="150000"/>
                                    </p:animScale>
                                  </p:childTnLst>
                                </p:cTn>
                              </p:par>
                              <p:par>
                                <p:cTn id="307" presetID="6" presetClass="emph" presetSubtype="0" fill="hold" grpId="0" nodeType="withEffect">
                                  <p:stCondLst>
                                    <p:cond delay="0"/>
                                  </p:stCondLst>
                                  <p:childTnLst>
                                    <p:animScale>
                                      <p:cBhvr>
                                        <p:cTn id="308" dur="2000" fill="hold"/>
                                        <p:tgtEl>
                                          <p:spTgt spid="900"/>
                                        </p:tgtEl>
                                      </p:cBhvr>
                                      <p:by x="150000" y="150000"/>
                                    </p:animScale>
                                  </p:childTnLst>
                                </p:cTn>
                              </p:par>
                              <p:par>
                                <p:cTn id="309" presetID="6" presetClass="emph" presetSubtype="0" fill="hold" grpId="0" nodeType="withEffect">
                                  <p:stCondLst>
                                    <p:cond delay="0"/>
                                  </p:stCondLst>
                                  <p:childTnLst>
                                    <p:animScale>
                                      <p:cBhvr>
                                        <p:cTn id="310" dur="2000" fill="hold"/>
                                        <p:tgtEl>
                                          <p:spTgt spid="901"/>
                                        </p:tgtEl>
                                      </p:cBhvr>
                                      <p:by x="150000" y="150000"/>
                                    </p:animScale>
                                  </p:childTnLst>
                                </p:cTn>
                              </p:par>
                              <p:par>
                                <p:cTn id="311" presetID="6" presetClass="emph" presetSubtype="0" fill="hold" grpId="0" nodeType="withEffect">
                                  <p:stCondLst>
                                    <p:cond delay="0"/>
                                  </p:stCondLst>
                                  <p:childTnLst>
                                    <p:animScale>
                                      <p:cBhvr>
                                        <p:cTn id="312" dur="2000" fill="hold"/>
                                        <p:tgtEl>
                                          <p:spTgt spid="902"/>
                                        </p:tgtEl>
                                      </p:cBhvr>
                                      <p:by x="150000" y="150000"/>
                                    </p:animScale>
                                  </p:childTnLst>
                                </p:cTn>
                              </p:par>
                              <p:par>
                                <p:cTn id="313" presetID="6" presetClass="emph" presetSubtype="0" fill="hold" grpId="0" nodeType="withEffect">
                                  <p:stCondLst>
                                    <p:cond delay="0"/>
                                  </p:stCondLst>
                                  <p:childTnLst>
                                    <p:animScale>
                                      <p:cBhvr>
                                        <p:cTn id="314" dur="2000" fill="hold"/>
                                        <p:tgtEl>
                                          <p:spTgt spid="903"/>
                                        </p:tgtEl>
                                      </p:cBhvr>
                                      <p:by x="150000" y="150000"/>
                                    </p:animScale>
                                  </p:childTnLst>
                                </p:cTn>
                              </p:par>
                              <p:par>
                                <p:cTn id="315" presetID="6" presetClass="emph" presetSubtype="0" fill="hold" grpId="0" nodeType="withEffect">
                                  <p:stCondLst>
                                    <p:cond delay="0"/>
                                  </p:stCondLst>
                                  <p:childTnLst>
                                    <p:animScale>
                                      <p:cBhvr>
                                        <p:cTn id="316" dur="2000" fill="hold"/>
                                        <p:tgtEl>
                                          <p:spTgt spid="904"/>
                                        </p:tgtEl>
                                      </p:cBhvr>
                                      <p:by x="150000" y="150000"/>
                                    </p:animScale>
                                  </p:childTnLst>
                                </p:cTn>
                              </p:par>
                              <p:par>
                                <p:cTn id="317" presetID="6" presetClass="emph" presetSubtype="0" fill="hold" grpId="0" nodeType="withEffect">
                                  <p:stCondLst>
                                    <p:cond delay="0"/>
                                  </p:stCondLst>
                                  <p:childTnLst>
                                    <p:animScale>
                                      <p:cBhvr>
                                        <p:cTn id="318" dur="2000" fill="hold"/>
                                        <p:tgtEl>
                                          <p:spTgt spid="905"/>
                                        </p:tgtEl>
                                      </p:cBhvr>
                                      <p:by x="150000" y="150000"/>
                                    </p:animScale>
                                  </p:childTnLst>
                                </p:cTn>
                              </p:par>
                              <p:par>
                                <p:cTn id="319" presetID="6" presetClass="emph" presetSubtype="0" fill="hold" grpId="0" nodeType="withEffect">
                                  <p:stCondLst>
                                    <p:cond delay="0"/>
                                  </p:stCondLst>
                                  <p:childTnLst>
                                    <p:animScale>
                                      <p:cBhvr>
                                        <p:cTn id="320" dur="2000" fill="hold"/>
                                        <p:tgtEl>
                                          <p:spTgt spid="906"/>
                                        </p:tgtEl>
                                      </p:cBhvr>
                                      <p:by x="150000" y="150000"/>
                                    </p:animScale>
                                  </p:childTnLst>
                                </p:cTn>
                              </p:par>
                              <p:par>
                                <p:cTn id="321" presetID="6" presetClass="emph" presetSubtype="0" fill="hold" grpId="0" nodeType="withEffect">
                                  <p:stCondLst>
                                    <p:cond delay="0"/>
                                  </p:stCondLst>
                                  <p:childTnLst>
                                    <p:animScale>
                                      <p:cBhvr>
                                        <p:cTn id="322" dur="2000" fill="hold"/>
                                        <p:tgtEl>
                                          <p:spTgt spid="907"/>
                                        </p:tgtEl>
                                      </p:cBhvr>
                                      <p:by x="150000" y="150000"/>
                                    </p:animScale>
                                  </p:childTnLst>
                                </p:cTn>
                              </p:par>
                              <p:par>
                                <p:cTn id="323" presetID="6" presetClass="emph" presetSubtype="0" fill="hold" grpId="0" nodeType="withEffect">
                                  <p:stCondLst>
                                    <p:cond delay="0"/>
                                  </p:stCondLst>
                                  <p:childTnLst>
                                    <p:animScale>
                                      <p:cBhvr>
                                        <p:cTn id="324" dur="2000" fill="hold"/>
                                        <p:tgtEl>
                                          <p:spTgt spid="908"/>
                                        </p:tgtEl>
                                      </p:cBhvr>
                                      <p:by x="150000" y="150000"/>
                                    </p:animScale>
                                  </p:childTnLst>
                                </p:cTn>
                              </p:par>
                              <p:par>
                                <p:cTn id="325" presetID="6" presetClass="emph" presetSubtype="0" fill="hold" grpId="0" nodeType="withEffect">
                                  <p:stCondLst>
                                    <p:cond delay="0"/>
                                  </p:stCondLst>
                                  <p:childTnLst>
                                    <p:animScale>
                                      <p:cBhvr>
                                        <p:cTn id="326" dur="2000" fill="hold"/>
                                        <p:tgtEl>
                                          <p:spTgt spid="909"/>
                                        </p:tgtEl>
                                      </p:cBhvr>
                                      <p:by x="150000" y="150000"/>
                                    </p:animScale>
                                  </p:childTnLst>
                                </p:cTn>
                              </p:par>
                              <p:par>
                                <p:cTn id="327" presetID="6" presetClass="emph" presetSubtype="0" fill="hold" grpId="0" nodeType="withEffect">
                                  <p:stCondLst>
                                    <p:cond delay="0"/>
                                  </p:stCondLst>
                                  <p:childTnLst>
                                    <p:animScale>
                                      <p:cBhvr>
                                        <p:cTn id="328" dur="2000" fill="hold"/>
                                        <p:tgtEl>
                                          <p:spTgt spid="910"/>
                                        </p:tgtEl>
                                      </p:cBhvr>
                                      <p:by x="150000" y="150000"/>
                                    </p:animScale>
                                  </p:childTnLst>
                                </p:cTn>
                              </p:par>
                              <p:par>
                                <p:cTn id="329" presetID="6" presetClass="emph" presetSubtype="0" fill="hold" grpId="0" nodeType="withEffect">
                                  <p:stCondLst>
                                    <p:cond delay="0"/>
                                  </p:stCondLst>
                                  <p:childTnLst>
                                    <p:animScale>
                                      <p:cBhvr>
                                        <p:cTn id="330" dur="2000" fill="hold"/>
                                        <p:tgtEl>
                                          <p:spTgt spid="911"/>
                                        </p:tgtEl>
                                      </p:cBhvr>
                                      <p:by x="150000" y="150000"/>
                                    </p:animScale>
                                  </p:childTnLst>
                                </p:cTn>
                              </p:par>
                              <p:par>
                                <p:cTn id="331" presetID="6" presetClass="emph" presetSubtype="0" fill="hold" grpId="0" nodeType="withEffect">
                                  <p:stCondLst>
                                    <p:cond delay="0"/>
                                  </p:stCondLst>
                                  <p:childTnLst>
                                    <p:animScale>
                                      <p:cBhvr>
                                        <p:cTn id="332" dur="2000" fill="hold"/>
                                        <p:tgtEl>
                                          <p:spTgt spid="912"/>
                                        </p:tgtEl>
                                      </p:cBhvr>
                                      <p:by x="150000" y="150000"/>
                                    </p:animScale>
                                  </p:childTnLst>
                                </p:cTn>
                              </p:par>
                              <p:par>
                                <p:cTn id="333" presetID="6" presetClass="emph" presetSubtype="0" fill="hold" grpId="0" nodeType="withEffect">
                                  <p:stCondLst>
                                    <p:cond delay="0"/>
                                  </p:stCondLst>
                                  <p:childTnLst>
                                    <p:animScale>
                                      <p:cBhvr>
                                        <p:cTn id="334" dur="2000" fill="hold"/>
                                        <p:tgtEl>
                                          <p:spTgt spid="913"/>
                                        </p:tgtEl>
                                      </p:cBhvr>
                                      <p:by x="150000" y="150000"/>
                                    </p:animScale>
                                  </p:childTnLst>
                                </p:cTn>
                              </p:par>
                              <p:par>
                                <p:cTn id="335" presetID="6" presetClass="emph" presetSubtype="0" fill="hold" grpId="0" nodeType="withEffect">
                                  <p:stCondLst>
                                    <p:cond delay="0"/>
                                  </p:stCondLst>
                                  <p:childTnLst>
                                    <p:animScale>
                                      <p:cBhvr>
                                        <p:cTn id="336" dur="2000" fill="hold"/>
                                        <p:tgtEl>
                                          <p:spTgt spid="914"/>
                                        </p:tgtEl>
                                      </p:cBhvr>
                                      <p:by x="150000" y="150000"/>
                                    </p:animScale>
                                  </p:childTnLst>
                                </p:cTn>
                              </p:par>
                              <p:par>
                                <p:cTn id="337" presetID="6" presetClass="emph" presetSubtype="0" fill="hold" grpId="0" nodeType="withEffect">
                                  <p:stCondLst>
                                    <p:cond delay="0"/>
                                  </p:stCondLst>
                                  <p:childTnLst>
                                    <p:animScale>
                                      <p:cBhvr>
                                        <p:cTn id="338" dur="2000" fill="hold"/>
                                        <p:tgtEl>
                                          <p:spTgt spid="915"/>
                                        </p:tgtEl>
                                      </p:cBhvr>
                                      <p:by x="150000" y="150000"/>
                                    </p:animScale>
                                  </p:childTnLst>
                                </p:cTn>
                              </p:par>
                              <p:par>
                                <p:cTn id="339" presetID="6" presetClass="emph" presetSubtype="0" fill="hold" grpId="0" nodeType="withEffect">
                                  <p:stCondLst>
                                    <p:cond delay="0"/>
                                  </p:stCondLst>
                                  <p:childTnLst>
                                    <p:animScale>
                                      <p:cBhvr>
                                        <p:cTn id="340" dur="2000" fill="hold"/>
                                        <p:tgtEl>
                                          <p:spTgt spid="916"/>
                                        </p:tgtEl>
                                      </p:cBhvr>
                                      <p:by x="150000" y="150000"/>
                                    </p:animScale>
                                  </p:childTnLst>
                                </p:cTn>
                              </p:par>
                              <p:par>
                                <p:cTn id="341" presetID="6" presetClass="emph" presetSubtype="0" fill="hold" grpId="0" nodeType="withEffect">
                                  <p:stCondLst>
                                    <p:cond delay="0"/>
                                  </p:stCondLst>
                                  <p:childTnLst>
                                    <p:animScale>
                                      <p:cBhvr>
                                        <p:cTn id="342" dur="2000" fill="hold"/>
                                        <p:tgtEl>
                                          <p:spTgt spid="917"/>
                                        </p:tgtEl>
                                      </p:cBhvr>
                                      <p:by x="150000" y="150000"/>
                                    </p:animScale>
                                  </p:childTnLst>
                                </p:cTn>
                              </p:par>
                              <p:par>
                                <p:cTn id="343" presetID="6" presetClass="emph" presetSubtype="0" fill="hold" grpId="0" nodeType="withEffect">
                                  <p:stCondLst>
                                    <p:cond delay="0"/>
                                  </p:stCondLst>
                                  <p:childTnLst>
                                    <p:animScale>
                                      <p:cBhvr>
                                        <p:cTn id="344" dur="2000" fill="hold"/>
                                        <p:tgtEl>
                                          <p:spTgt spid="918"/>
                                        </p:tgtEl>
                                      </p:cBhvr>
                                      <p:by x="150000" y="150000"/>
                                    </p:animScale>
                                  </p:childTnLst>
                                </p:cTn>
                              </p:par>
                              <p:par>
                                <p:cTn id="345" presetID="6" presetClass="emph" presetSubtype="0" fill="hold" grpId="0" nodeType="withEffect">
                                  <p:stCondLst>
                                    <p:cond delay="0"/>
                                  </p:stCondLst>
                                  <p:childTnLst>
                                    <p:animScale>
                                      <p:cBhvr>
                                        <p:cTn id="346" dur="2000" fill="hold"/>
                                        <p:tgtEl>
                                          <p:spTgt spid="919"/>
                                        </p:tgtEl>
                                      </p:cBhvr>
                                      <p:by x="150000" y="150000"/>
                                    </p:animScale>
                                  </p:childTnLst>
                                </p:cTn>
                              </p:par>
                              <p:par>
                                <p:cTn id="347" presetID="6" presetClass="emph" presetSubtype="0" fill="hold" grpId="0" nodeType="withEffect">
                                  <p:stCondLst>
                                    <p:cond delay="0"/>
                                  </p:stCondLst>
                                  <p:childTnLst>
                                    <p:animScale>
                                      <p:cBhvr>
                                        <p:cTn id="348" dur="2000" fill="hold"/>
                                        <p:tgtEl>
                                          <p:spTgt spid="920"/>
                                        </p:tgtEl>
                                      </p:cBhvr>
                                      <p:by x="150000" y="150000"/>
                                    </p:animScale>
                                  </p:childTnLst>
                                </p:cTn>
                              </p:par>
                              <p:par>
                                <p:cTn id="349" presetID="6" presetClass="emph" presetSubtype="0" fill="hold" grpId="0" nodeType="withEffect">
                                  <p:stCondLst>
                                    <p:cond delay="0"/>
                                  </p:stCondLst>
                                  <p:childTnLst>
                                    <p:animScale>
                                      <p:cBhvr>
                                        <p:cTn id="350" dur="2000" fill="hold"/>
                                        <p:tgtEl>
                                          <p:spTgt spid="921"/>
                                        </p:tgtEl>
                                      </p:cBhvr>
                                      <p:by x="150000" y="150000"/>
                                    </p:animScale>
                                  </p:childTnLst>
                                </p:cTn>
                              </p:par>
                              <p:par>
                                <p:cTn id="351" presetID="6" presetClass="emph" presetSubtype="0" fill="hold" grpId="0" nodeType="withEffect">
                                  <p:stCondLst>
                                    <p:cond delay="0"/>
                                  </p:stCondLst>
                                  <p:childTnLst>
                                    <p:animScale>
                                      <p:cBhvr>
                                        <p:cTn id="352" dur="2000" fill="hold"/>
                                        <p:tgtEl>
                                          <p:spTgt spid="922"/>
                                        </p:tgtEl>
                                      </p:cBhvr>
                                      <p:by x="150000" y="150000"/>
                                    </p:animScale>
                                  </p:childTnLst>
                                </p:cTn>
                              </p:par>
                              <p:par>
                                <p:cTn id="353" presetID="6" presetClass="emph" presetSubtype="0" fill="hold" grpId="0" nodeType="withEffect">
                                  <p:stCondLst>
                                    <p:cond delay="0"/>
                                  </p:stCondLst>
                                  <p:childTnLst>
                                    <p:animScale>
                                      <p:cBhvr>
                                        <p:cTn id="354" dur="2000" fill="hold"/>
                                        <p:tgtEl>
                                          <p:spTgt spid="923"/>
                                        </p:tgtEl>
                                      </p:cBhvr>
                                      <p:by x="150000" y="150000"/>
                                    </p:animScale>
                                  </p:childTnLst>
                                </p:cTn>
                              </p:par>
                              <p:par>
                                <p:cTn id="355" presetID="6" presetClass="emph" presetSubtype="0" fill="hold" grpId="0" nodeType="withEffect">
                                  <p:stCondLst>
                                    <p:cond delay="0"/>
                                  </p:stCondLst>
                                  <p:childTnLst>
                                    <p:animScale>
                                      <p:cBhvr>
                                        <p:cTn id="356" dur="2000" fill="hold"/>
                                        <p:tgtEl>
                                          <p:spTgt spid="924"/>
                                        </p:tgtEl>
                                      </p:cBhvr>
                                      <p:by x="150000" y="150000"/>
                                    </p:animScale>
                                  </p:childTnLst>
                                </p:cTn>
                              </p:par>
                              <p:par>
                                <p:cTn id="357" presetID="6" presetClass="emph" presetSubtype="0" fill="hold" grpId="0" nodeType="withEffect">
                                  <p:stCondLst>
                                    <p:cond delay="0"/>
                                  </p:stCondLst>
                                  <p:childTnLst>
                                    <p:animScale>
                                      <p:cBhvr>
                                        <p:cTn id="358" dur="2000" fill="hold"/>
                                        <p:tgtEl>
                                          <p:spTgt spid="925"/>
                                        </p:tgtEl>
                                      </p:cBhvr>
                                      <p:by x="150000" y="150000"/>
                                    </p:animScale>
                                  </p:childTnLst>
                                </p:cTn>
                              </p:par>
                              <p:par>
                                <p:cTn id="359" presetID="6" presetClass="emph" presetSubtype="0" fill="hold" grpId="0" nodeType="withEffect">
                                  <p:stCondLst>
                                    <p:cond delay="0"/>
                                  </p:stCondLst>
                                  <p:childTnLst>
                                    <p:animScale>
                                      <p:cBhvr>
                                        <p:cTn id="360" dur="2000" fill="hold"/>
                                        <p:tgtEl>
                                          <p:spTgt spid="926"/>
                                        </p:tgtEl>
                                      </p:cBhvr>
                                      <p:by x="150000" y="150000"/>
                                    </p:animScale>
                                  </p:childTnLst>
                                </p:cTn>
                              </p:par>
                              <p:par>
                                <p:cTn id="361" presetID="6" presetClass="emph" presetSubtype="0" fill="hold" grpId="0" nodeType="withEffect">
                                  <p:stCondLst>
                                    <p:cond delay="0"/>
                                  </p:stCondLst>
                                  <p:childTnLst>
                                    <p:animScale>
                                      <p:cBhvr>
                                        <p:cTn id="362" dur="2000" fill="hold"/>
                                        <p:tgtEl>
                                          <p:spTgt spid="927"/>
                                        </p:tgtEl>
                                      </p:cBhvr>
                                      <p:by x="150000" y="150000"/>
                                    </p:animScale>
                                  </p:childTnLst>
                                </p:cTn>
                              </p:par>
                              <p:par>
                                <p:cTn id="363" presetID="6" presetClass="emph" presetSubtype="0" fill="hold" grpId="0" nodeType="withEffect">
                                  <p:stCondLst>
                                    <p:cond delay="0"/>
                                  </p:stCondLst>
                                  <p:childTnLst>
                                    <p:animScale>
                                      <p:cBhvr>
                                        <p:cTn id="364" dur="2000" fill="hold"/>
                                        <p:tgtEl>
                                          <p:spTgt spid="928"/>
                                        </p:tgtEl>
                                      </p:cBhvr>
                                      <p:by x="150000" y="150000"/>
                                    </p:animScale>
                                  </p:childTnLst>
                                </p:cTn>
                              </p:par>
                              <p:par>
                                <p:cTn id="365" presetID="6" presetClass="emph" presetSubtype="0" fill="hold" grpId="0" nodeType="withEffect">
                                  <p:stCondLst>
                                    <p:cond delay="0"/>
                                  </p:stCondLst>
                                  <p:childTnLst>
                                    <p:animScale>
                                      <p:cBhvr>
                                        <p:cTn id="366" dur="2000" fill="hold"/>
                                        <p:tgtEl>
                                          <p:spTgt spid="929"/>
                                        </p:tgtEl>
                                      </p:cBhvr>
                                      <p:by x="150000" y="150000"/>
                                    </p:animScale>
                                  </p:childTnLst>
                                </p:cTn>
                              </p:par>
                              <p:par>
                                <p:cTn id="367" presetID="6" presetClass="emph" presetSubtype="0" fill="hold" grpId="0" nodeType="withEffect">
                                  <p:stCondLst>
                                    <p:cond delay="0"/>
                                  </p:stCondLst>
                                  <p:childTnLst>
                                    <p:animScale>
                                      <p:cBhvr>
                                        <p:cTn id="368" dur="2000" fill="hold"/>
                                        <p:tgtEl>
                                          <p:spTgt spid="930"/>
                                        </p:tgtEl>
                                      </p:cBhvr>
                                      <p:by x="150000" y="150000"/>
                                    </p:animScale>
                                  </p:childTnLst>
                                </p:cTn>
                              </p:par>
                              <p:par>
                                <p:cTn id="369" presetID="6" presetClass="emph" presetSubtype="0" fill="hold" grpId="0" nodeType="withEffect">
                                  <p:stCondLst>
                                    <p:cond delay="0"/>
                                  </p:stCondLst>
                                  <p:childTnLst>
                                    <p:animScale>
                                      <p:cBhvr>
                                        <p:cTn id="370" dur="2000" fill="hold"/>
                                        <p:tgtEl>
                                          <p:spTgt spid="931"/>
                                        </p:tgtEl>
                                      </p:cBhvr>
                                      <p:by x="150000" y="150000"/>
                                    </p:animScale>
                                  </p:childTnLst>
                                </p:cTn>
                              </p:par>
                              <p:par>
                                <p:cTn id="371" presetID="6" presetClass="emph" presetSubtype="0" fill="hold" grpId="0" nodeType="withEffect">
                                  <p:stCondLst>
                                    <p:cond delay="0"/>
                                  </p:stCondLst>
                                  <p:childTnLst>
                                    <p:animScale>
                                      <p:cBhvr>
                                        <p:cTn id="372" dur="2000" fill="hold"/>
                                        <p:tgtEl>
                                          <p:spTgt spid="932"/>
                                        </p:tgtEl>
                                      </p:cBhvr>
                                      <p:by x="150000" y="150000"/>
                                    </p:animScale>
                                  </p:childTnLst>
                                </p:cTn>
                              </p:par>
                              <p:par>
                                <p:cTn id="373" presetID="6" presetClass="emph" presetSubtype="0" fill="hold" grpId="0" nodeType="withEffect">
                                  <p:stCondLst>
                                    <p:cond delay="0"/>
                                  </p:stCondLst>
                                  <p:childTnLst>
                                    <p:animScale>
                                      <p:cBhvr>
                                        <p:cTn id="374" dur="2000" fill="hold"/>
                                        <p:tgtEl>
                                          <p:spTgt spid="933"/>
                                        </p:tgtEl>
                                      </p:cBhvr>
                                      <p:by x="150000" y="150000"/>
                                    </p:animScale>
                                  </p:childTnLst>
                                </p:cTn>
                              </p:par>
                              <p:par>
                                <p:cTn id="375" presetID="6" presetClass="emph" presetSubtype="0" fill="hold" grpId="0" nodeType="withEffect">
                                  <p:stCondLst>
                                    <p:cond delay="0"/>
                                  </p:stCondLst>
                                  <p:childTnLst>
                                    <p:animScale>
                                      <p:cBhvr>
                                        <p:cTn id="376" dur="2000" fill="hold"/>
                                        <p:tgtEl>
                                          <p:spTgt spid="934"/>
                                        </p:tgtEl>
                                      </p:cBhvr>
                                      <p:by x="150000" y="150000"/>
                                    </p:animScale>
                                  </p:childTnLst>
                                </p:cTn>
                              </p:par>
                              <p:par>
                                <p:cTn id="377" presetID="6" presetClass="emph" presetSubtype="0" fill="hold" grpId="0" nodeType="withEffect">
                                  <p:stCondLst>
                                    <p:cond delay="0"/>
                                  </p:stCondLst>
                                  <p:childTnLst>
                                    <p:animScale>
                                      <p:cBhvr>
                                        <p:cTn id="378" dur="2000" fill="hold"/>
                                        <p:tgtEl>
                                          <p:spTgt spid="935"/>
                                        </p:tgtEl>
                                      </p:cBhvr>
                                      <p:by x="150000" y="150000"/>
                                    </p:animScale>
                                  </p:childTnLst>
                                </p:cTn>
                              </p:par>
                              <p:par>
                                <p:cTn id="379" presetID="6" presetClass="emph" presetSubtype="0" fill="hold" grpId="0" nodeType="withEffect">
                                  <p:stCondLst>
                                    <p:cond delay="0"/>
                                  </p:stCondLst>
                                  <p:childTnLst>
                                    <p:animScale>
                                      <p:cBhvr>
                                        <p:cTn id="380" dur="2000" fill="hold"/>
                                        <p:tgtEl>
                                          <p:spTgt spid="936"/>
                                        </p:tgtEl>
                                      </p:cBhvr>
                                      <p:by x="150000" y="150000"/>
                                    </p:animScale>
                                  </p:childTnLst>
                                </p:cTn>
                              </p:par>
                              <p:par>
                                <p:cTn id="381" presetID="6" presetClass="emph" presetSubtype="0" fill="hold" grpId="0" nodeType="withEffect">
                                  <p:stCondLst>
                                    <p:cond delay="0"/>
                                  </p:stCondLst>
                                  <p:childTnLst>
                                    <p:animScale>
                                      <p:cBhvr>
                                        <p:cTn id="382" dur="2000" fill="hold"/>
                                        <p:tgtEl>
                                          <p:spTgt spid="937"/>
                                        </p:tgtEl>
                                      </p:cBhvr>
                                      <p:by x="150000" y="150000"/>
                                    </p:animScale>
                                  </p:childTnLst>
                                </p:cTn>
                              </p:par>
                              <p:par>
                                <p:cTn id="383" presetID="6" presetClass="emph" presetSubtype="0" fill="hold" grpId="0" nodeType="withEffect">
                                  <p:stCondLst>
                                    <p:cond delay="0"/>
                                  </p:stCondLst>
                                  <p:childTnLst>
                                    <p:animScale>
                                      <p:cBhvr>
                                        <p:cTn id="384" dur="2000" fill="hold"/>
                                        <p:tgtEl>
                                          <p:spTgt spid="938"/>
                                        </p:tgtEl>
                                      </p:cBhvr>
                                      <p:by x="150000" y="150000"/>
                                    </p:animScale>
                                  </p:childTnLst>
                                </p:cTn>
                              </p:par>
                              <p:par>
                                <p:cTn id="385" presetID="6" presetClass="emph" presetSubtype="0" fill="hold" grpId="0" nodeType="withEffect">
                                  <p:stCondLst>
                                    <p:cond delay="0"/>
                                  </p:stCondLst>
                                  <p:childTnLst>
                                    <p:animScale>
                                      <p:cBhvr>
                                        <p:cTn id="386" dur="2000" fill="hold"/>
                                        <p:tgtEl>
                                          <p:spTgt spid="939"/>
                                        </p:tgtEl>
                                      </p:cBhvr>
                                      <p:by x="150000" y="150000"/>
                                    </p:animScale>
                                  </p:childTnLst>
                                </p:cTn>
                              </p:par>
                              <p:par>
                                <p:cTn id="387" presetID="6" presetClass="emph" presetSubtype="0" fill="hold" grpId="0" nodeType="withEffect">
                                  <p:stCondLst>
                                    <p:cond delay="0"/>
                                  </p:stCondLst>
                                  <p:childTnLst>
                                    <p:animScale>
                                      <p:cBhvr>
                                        <p:cTn id="388" dur="2000" fill="hold"/>
                                        <p:tgtEl>
                                          <p:spTgt spid="940"/>
                                        </p:tgtEl>
                                      </p:cBhvr>
                                      <p:by x="150000" y="150000"/>
                                    </p:animScale>
                                  </p:childTnLst>
                                </p:cTn>
                              </p:par>
                              <p:par>
                                <p:cTn id="389" presetID="6" presetClass="emph" presetSubtype="0" fill="hold" grpId="0" nodeType="withEffect">
                                  <p:stCondLst>
                                    <p:cond delay="0"/>
                                  </p:stCondLst>
                                  <p:childTnLst>
                                    <p:animScale>
                                      <p:cBhvr>
                                        <p:cTn id="390" dur="2000" fill="hold"/>
                                        <p:tgtEl>
                                          <p:spTgt spid="941"/>
                                        </p:tgtEl>
                                      </p:cBhvr>
                                      <p:by x="150000" y="150000"/>
                                    </p:animScale>
                                  </p:childTnLst>
                                </p:cTn>
                              </p:par>
                              <p:par>
                                <p:cTn id="391" presetID="6" presetClass="emph" presetSubtype="0" fill="hold" grpId="0" nodeType="withEffect">
                                  <p:stCondLst>
                                    <p:cond delay="0"/>
                                  </p:stCondLst>
                                  <p:childTnLst>
                                    <p:animScale>
                                      <p:cBhvr>
                                        <p:cTn id="392" dur="2000" fill="hold"/>
                                        <p:tgtEl>
                                          <p:spTgt spid="942"/>
                                        </p:tgtEl>
                                      </p:cBhvr>
                                      <p:by x="150000" y="150000"/>
                                    </p:animScale>
                                  </p:childTnLst>
                                </p:cTn>
                              </p:par>
                              <p:par>
                                <p:cTn id="393" presetID="6" presetClass="emph" presetSubtype="0" fill="hold" grpId="0" nodeType="withEffect">
                                  <p:stCondLst>
                                    <p:cond delay="0"/>
                                  </p:stCondLst>
                                  <p:childTnLst>
                                    <p:animScale>
                                      <p:cBhvr>
                                        <p:cTn id="394" dur="2000" fill="hold"/>
                                        <p:tgtEl>
                                          <p:spTgt spid="943"/>
                                        </p:tgtEl>
                                      </p:cBhvr>
                                      <p:by x="150000" y="150000"/>
                                    </p:animScale>
                                  </p:childTnLst>
                                </p:cTn>
                              </p:par>
                              <p:par>
                                <p:cTn id="395" presetID="6" presetClass="emph" presetSubtype="0" fill="hold" grpId="0" nodeType="withEffect">
                                  <p:stCondLst>
                                    <p:cond delay="0"/>
                                  </p:stCondLst>
                                  <p:childTnLst>
                                    <p:animScale>
                                      <p:cBhvr>
                                        <p:cTn id="396" dur="2000" fill="hold"/>
                                        <p:tgtEl>
                                          <p:spTgt spid="944"/>
                                        </p:tgtEl>
                                      </p:cBhvr>
                                      <p:by x="150000" y="150000"/>
                                    </p:animScale>
                                  </p:childTnLst>
                                </p:cTn>
                              </p:par>
                              <p:par>
                                <p:cTn id="397" presetID="6" presetClass="emph" presetSubtype="0" fill="hold" grpId="0" nodeType="withEffect">
                                  <p:stCondLst>
                                    <p:cond delay="0"/>
                                  </p:stCondLst>
                                  <p:childTnLst>
                                    <p:animScale>
                                      <p:cBhvr>
                                        <p:cTn id="398" dur="2000" fill="hold"/>
                                        <p:tgtEl>
                                          <p:spTgt spid="945"/>
                                        </p:tgtEl>
                                      </p:cBhvr>
                                      <p:by x="150000" y="150000"/>
                                    </p:animScale>
                                  </p:childTnLst>
                                </p:cTn>
                              </p:par>
                              <p:par>
                                <p:cTn id="399" presetID="6" presetClass="emph" presetSubtype="0" fill="hold" grpId="0" nodeType="withEffect">
                                  <p:stCondLst>
                                    <p:cond delay="0"/>
                                  </p:stCondLst>
                                  <p:childTnLst>
                                    <p:animScale>
                                      <p:cBhvr>
                                        <p:cTn id="400" dur="2000" fill="hold"/>
                                        <p:tgtEl>
                                          <p:spTgt spid="946"/>
                                        </p:tgtEl>
                                      </p:cBhvr>
                                      <p:by x="150000" y="150000"/>
                                    </p:animScale>
                                  </p:childTnLst>
                                </p:cTn>
                              </p:par>
                              <p:par>
                                <p:cTn id="401" presetID="6" presetClass="emph" presetSubtype="0" fill="hold" grpId="0" nodeType="withEffect">
                                  <p:stCondLst>
                                    <p:cond delay="0"/>
                                  </p:stCondLst>
                                  <p:childTnLst>
                                    <p:animScale>
                                      <p:cBhvr>
                                        <p:cTn id="402" dur="2000" fill="hold"/>
                                        <p:tgtEl>
                                          <p:spTgt spid="947"/>
                                        </p:tgtEl>
                                      </p:cBhvr>
                                      <p:by x="150000" y="150000"/>
                                    </p:animScale>
                                  </p:childTnLst>
                                </p:cTn>
                              </p:par>
                              <p:par>
                                <p:cTn id="403" presetID="6" presetClass="emph" presetSubtype="0" fill="hold" grpId="0" nodeType="withEffect">
                                  <p:stCondLst>
                                    <p:cond delay="0"/>
                                  </p:stCondLst>
                                  <p:childTnLst>
                                    <p:animScale>
                                      <p:cBhvr>
                                        <p:cTn id="404" dur="2000" fill="hold"/>
                                        <p:tgtEl>
                                          <p:spTgt spid="948"/>
                                        </p:tgtEl>
                                      </p:cBhvr>
                                      <p:by x="150000" y="150000"/>
                                    </p:animScale>
                                  </p:childTnLst>
                                </p:cTn>
                              </p:par>
                              <p:par>
                                <p:cTn id="405" presetID="6" presetClass="emph" presetSubtype="0" fill="hold" grpId="0" nodeType="withEffect">
                                  <p:stCondLst>
                                    <p:cond delay="0"/>
                                  </p:stCondLst>
                                  <p:childTnLst>
                                    <p:animScale>
                                      <p:cBhvr>
                                        <p:cTn id="406" dur="2000" fill="hold"/>
                                        <p:tgtEl>
                                          <p:spTgt spid="949"/>
                                        </p:tgtEl>
                                      </p:cBhvr>
                                      <p:by x="150000" y="150000"/>
                                    </p:animScale>
                                  </p:childTnLst>
                                </p:cTn>
                              </p:par>
                              <p:par>
                                <p:cTn id="407" presetID="6" presetClass="emph" presetSubtype="0" fill="hold" grpId="0" nodeType="withEffect">
                                  <p:stCondLst>
                                    <p:cond delay="0"/>
                                  </p:stCondLst>
                                  <p:childTnLst>
                                    <p:animScale>
                                      <p:cBhvr>
                                        <p:cTn id="408" dur="2000" fill="hold"/>
                                        <p:tgtEl>
                                          <p:spTgt spid="950"/>
                                        </p:tgtEl>
                                      </p:cBhvr>
                                      <p:by x="150000" y="150000"/>
                                    </p:animScale>
                                  </p:childTnLst>
                                </p:cTn>
                              </p:par>
                              <p:par>
                                <p:cTn id="409" presetID="6" presetClass="emph" presetSubtype="0" fill="hold" grpId="0" nodeType="withEffect">
                                  <p:stCondLst>
                                    <p:cond delay="0"/>
                                  </p:stCondLst>
                                  <p:childTnLst>
                                    <p:animScale>
                                      <p:cBhvr>
                                        <p:cTn id="410" dur="2000" fill="hold"/>
                                        <p:tgtEl>
                                          <p:spTgt spid="951"/>
                                        </p:tgtEl>
                                      </p:cBhvr>
                                      <p:by x="150000" y="150000"/>
                                    </p:animScale>
                                  </p:childTnLst>
                                </p:cTn>
                              </p:par>
                              <p:par>
                                <p:cTn id="411" presetID="6" presetClass="emph" presetSubtype="0" fill="hold" grpId="0" nodeType="withEffect">
                                  <p:stCondLst>
                                    <p:cond delay="0"/>
                                  </p:stCondLst>
                                  <p:childTnLst>
                                    <p:animScale>
                                      <p:cBhvr>
                                        <p:cTn id="412" dur="2000" fill="hold"/>
                                        <p:tgtEl>
                                          <p:spTgt spid="952"/>
                                        </p:tgtEl>
                                      </p:cBhvr>
                                      <p:by x="150000" y="150000"/>
                                    </p:animScale>
                                  </p:childTnLst>
                                </p:cTn>
                              </p:par>
                              <p:par>
                                <p:cTn id="413" presetID="6" presetClass="emph" presetSubtype="0" fill="hold" grpId="0" nodeType="withEffect">
                                  <p:stCondLst>
                                    <p:cond delay="0"/>
                                  </p:stCondLst>
                                  <p:childTnLst>
                                    <p:animScale>
                                      <p:cBhvr>
                                        <p:cTn id="414" dur="2000" fill="hold"/>
                                        <p:tgtEl>
                                          <p:spTgt spid="953"/>
                                        </p:tgtEl>
                                      </p:cBhvr>
                                      <p:by x="150000" y="150000"/>
                                    </p:animScale>
                                  </p:childTnLst>
                                </p:cTn>
                              </p:par>
                              <p:par>
                                <p:cTn id="415" presetID="6" presetClass="emph" presetSubtype="0" fill="hold" grpId="0" nodeType="withEffect">
                                  <p:stCondLst>
                                    <p:cond delay="0"/>
                                  </p:stCondLst>
                                  <p:childTnLst>
                                    <p:animScale>
                                      <p:cBhvr>
                                        <p:cTn id="416" dur="2000" fill="hold"/>
                                        <p:tgtEl>
                                          <p:spTgt spid="954"/>
                                        </p:tgtEl>
                                      </p:cBhvr>
                                      <p:by x="150000" y="150000"/>
                                    </p:animScale>
                                  </p:childTnLst>
                                </p:cTn>
                              </p:par>
                              <p:par>
                                <p:cTn id="417" presetID="6" presetClass="emph" presetSubtype="0" fill="hold" grpId="0" nodeType="withEffect">
                                  <p:stCondLst>
                                    <p:cond delay="0"/>
                                  </p:stCondLst>
                                  <p:childTnLst>
                                    <p:animScale>
                                      <p:cBhvr>
                                        <p:cTn id="418" dur="2000" fill="hold"/>
                                        <p:tgtEl>
                                          <p:spTgt spid="955"/>
                                        </p:tgtEl>
                                      </p:cBhvr>
                                      <p:by x="150000" y="150000"/>
                                    </p:animScale>
                                  </p:childTnLst>
                                </p:cTn>
                              </p:par>
                              <p:par>
                                <p:cTn id="419" presetID="6" presetClass="emph" presetSubtype="0" fill="hold" grpId="0" nodeType="withEffect">
                                  <p:stCondLst>
                                    <p:cond delay="0"/>
                                  </p:stCondLst>
                                  <p:childTnLst>
                                    <p:animScale>
                                      <p:cBhvr>
                                        <p:cTn id="420" dur="2000" fill="hold"/>
                                        <p:tgtEl>
                                          <p:spTgt spid="956"/>
                                        </p:tgtEl>
                                      </p:cBhvr>
                                      <p:by x="150000" y="150000"/>
                                    </p:animScale>
                                  </p:childTnLst>
                                </p:cTn>
                              </p:par>
                              <p:par>
                                <p:cTn id="421" presetID="6" presetClass="emph" presetSubtype="0" fill="hold" grpId="0" nodeType="withEffect">
                                  <p:stCondLst>
                                    <p:cond delay="0"/>
                                  </p:stCondLst>
                                  <p:childTnLst>
                                    <p:animScale>
                                      <p:cBhvr>
                                        <p:cTn id="422" dur="2000" fill="hold"/>
                                        <p:tgtEl>
                                          <p:spTgt spid="957"/>
                                        </p:tgtEl>
                                      </p:cBhvr>
                                      <p:by x="150000" y="150000"/>
                                    </p:animScale>
                                  </p:childTnLst>
                                </p:cTn>
                              </p:par>
                              <p:par>
                                <p:cTn id="423" presetID="6" presetClass="emph" presetSubtype="0" fill="hold" grpId="0" nodeType="withEffect">
                                  <p:stCondLst>
                                    <p:cond delay="0"/>
                                  </p:stCondLst>
                                  <p:childTnLst>
                                    <p:animScale>
                                      <p:cBhvr>
                                        <p:cTn id="424" dur="2000" fill="hold"/>
                                        <p:tgtEl>
                                          <p:spTgt spid="958"/>
                                        </p:tgtEl>
                                      </p:cBhvr>
                                      <p:by x="150000" y="150000"/>
                                    </p:animScale>
                                  </p:childTnLst>
                                </p:cTn>
                              </p:par>
                              <p:par>
                                <p:cTn id="425" presetID="6" presetClass="emph" presetSubtype="0" fill="hold" grpId="0" nodeType="withEffect">
                                  <p:stCondLst>
                                    <p:cond delay="0"/>
                                  </p:stCondLst>
                                  <p:childTnLst>
                                    <p:animScale>
                                      <p:cBhvr>
                                        <p:cTn id="426" dur="2000" fill="hold"/>
                                        <p:tgtEl>
                                          <p:spTgt spid="959"/>
                                        </p:tgtEl>
                                      </p:cBhvr>
                                      <p:by x="150000" y="150000"/>
                                    </p:animScale>
                                  </p:childTnLst>
                                </p:cTn>
                              </p:par>
                              <p:par>
                                <p:cTn id="427" presetID="6" presetClass="emph" presetSubtype="0" fill="hold" grpId="0" nodeType="withEffect">
                                  <p:stCondLst>
                                    <p:cond delay="0"/>
                                  </p:stCondLst>
                                  <p:childTnLst>
                                    <p:animScale>
                                      <p:cBhvr>
                                        <p:cTn id="428" dur="2000" fill="hold"/>
                                        <p:tgtEl>
                                          <p:spTgt spid="960"/>
                                        </p:tgtEl>
                                      </p:cBhvr>
                                      <p:by x="150000" y="150000"/>
                                    </p:animScale>
                                  </p:childTnLst>
                                </p:cTn>
                              </p:par>
                              <p:par>
                                <p:cTn id="429" presetID="6" presetClass="emph" presetSubtype="0" fill="hold" grpId="0" nodeType="withEffect">
                                  <p:stCondLst>
                                    <p:cond delay="0"/>
                                  </p:stCondLst>
                                  <p:childTnLst>
                                    <p:animScale>
                                      <p:cBhvr>
                                        <p:cTn id="430" dur="2000" fill="hold"/>
                                        <p:tgtEl>
                                          <p:spTgt spid="961"/>
                                        </p:tgtEl>
                                      </p:cBhvr>
                                      <p:by x="150000" y="150000"/>
                                    </p:animScale>
                                  </p:childTnLst>
                                </p:cTn>
                              </p:par>
                              <p:par>
                                <p:cTn id="431" presetID="6" presetClass="emph" presetSubtype="0" fill="hold" grpId="0" nodeType="withEffect">
                                  <p:stCondLst>
                                    <p:cond delay="0"/>
                                  </p:stCondLst>
                                  <p:childTnLst>
                                    <p:animScale>
                                      <p:cBhvr>
                                        <p:cTn id="432" dur="2000" fill="hold"/>
                                        <p:tgtEl>
                                          <p:spTgt spid="962"/>
                                        </p:tgtEl>
                                      </p:cBhvr>
                                      <p:by x="150000" y="150000"/>
                                    </p:animScale>
                                  </p:childTnLst>
                                </p:cTn>
                              </p:par>
                              <p:par>
                                <p:cTn id="433" presetID="6" presetClass="emph" presetSubtype="0" fill="hold" grpId="0" nodeType="withEffect">
                                  <p:stCondLst>
                                    <p:cond delay="0"/>
                                  </p:stCondLst>
                                  <p:childTnLst>
                                    <p:animScale>
                                      <p:cBhvr>
                                        <p:cTn id="434" dur="2000" fill="hold"/>
                                        <p:tgtEl>
                                          <p:spTgt spid="963"/>
                                        </p:tgtEl>
                                      </p:cBhvr>
                                      <p:by x="150000" y="150000"/>
                                    </p:animScale>
                                  </p:childTnLst>
                                </p:cTn>
                              </p:par>
                              <p:par>
                                <p:cTn id="435" presetID="6" presetClass="emph" presetSubtype="0" fill="hold" grpId="0" nodeType="withEffect">
                                  <p:stCondLst>
                                    <p:cond delay="0"/>
                                  </p:stCondLst>
                                  <p:childTnLst>
                                    <p:animScale>
                                      <p:cBhvr>
                                        <p:cTn id="436" dur="2000" fill="hold"/>
                                        <p:tgtEl>
                                          <p:spTgt spid="964"/>
                                        </p:tgtEl>
                                      </p:cBhvr>
                                      <p:by x="150000" y="150000"/>
                                    </p:animScale>
                                  </p:childTnLst>
                                </p:cTn>
                              </p:par>
                              <p:par>
                                <p:cTn id="437" presetID="6" presetClass="emph" presetSubtype="0" fill="hold" grpId="0" nodeType="withEffect">
                                  <p:stCondLst>
                                    <p:cond delay="0"/>
                                  </p:stCondLst>
                                  <p:childTnLst>
                                    <p:animScale>
                                      <p:cBhvr>
                                        <p:cTn id="438" dur="2000" fill="hold"/>
                                        <p:tgtEl>
                                          <p:spTgt spid="965"/>
                                        </p:tgtEl>
                                      </p:cBhvr>
                                      <p:by x="150000" y="150000"/>
                                    </p:animScale>
                                  </p:childTnLst>
                                </p:cTn>
                              </p:par>
                              <p:par>
                                <p:cTn id="439" presetID="6" presetClass="emph" presetSubtype="0" fill="hold" grpId="0" nodeType="withEffect">
                                  <p:stCondLst>
                                    <p:cond delay="0"/>
                                  </p:stCondLst>
                                  <p:childTnLst>
                                    <p:animScale>
                                      <p:cBhvr>
                                        <p:cTn id="440" dur="2000" fill="hold"/>
                                        <p:tgtEl>
                                          <p:spTgt spid="966"/>
                                        </p:tgtEl>
                                      </p:cBhvr>
                                      <p:by x="150000" y="150000"/>
                                    </p:animScale>
                                  </p:childTnLst>
                                </p:cTn>
                              </p:par>
                              <p:par>
                                <p:cTn id="441" presetID="6" presetClass="emph" presetSubtype="0" fill="hold" grpId="0" nodeType="withEffect">
                                  <p:stCondLst>
                                    <p:cond delay="0"/>
                                  </p:stCondLst>
                                  <p:childTnLst>
                                    <p:animScale>
                                      <p:cBhvr>
                                        <p:cTn id="442" dur="2000" fill="hold"/>
                                        <p:tgtEl>
                                          <p:spTgt spid="967"/>
                                        </p:tgtEl>
                                      </p:cBhvr>
                                      <p:by x="150000" y="150000"/>
                                    </p:animScale>
                                  </p:childTnLst>
                                </p:cTn>
                              </p:par>
                              <p:par>
                                <p:cTn id="443" presetID="6" presetClass="emph" presetSubtype="0" fill="hold" grpId="0" nodeType="withEffect">
                                  <p:stCondLst>
                                    <p:cond delay="0"/>
                                  </p:stCondLst>
                                  <p:childTnLst>
                                    <p:animScale>
                                      <p:cBhvr>
                                        <p:cTn id="444" dur="2000" fill="hold"/>
                                        <p:tgtEl>
                                          <p:spTgt spid="968"/>
                                        </p:tgtEl>
                                      </p:cBhvr>
                                      <p:by x="150000" y="150000"/>
                                    </p:animScale>
                                  </p:childTnLst>
                                </p:cTn>
                              </p:par>
                              <p:par>
                                <p:cTn id="445" presetID="6" presetClass="emph" presetSubtype="0" fill="hold" grpId="0" nodeType="withEffect">
                                  <p:stCondLst>
                                    <p:cond delay="0"/>
                                  </p:stCondLst>
                                  <p:childTnLst>
                                    <p:animScale>
                                      <p:cBhvr>
                                        <p:cTn id="446" dur="2000" fill="hold"/>
                                        <p:tgtEl>
                                          <p:spTgt spid="969"/>
                                        </p:tgtEl>
                                      </p:cBhvr>
                                      <p:by x="150000" y="150000"/>
                                    </p:animScale>
                                  </p:childTnLst>
                                </p:cTn>
                              </p:par>
                              <p:par>
                                <p:cTn id="447" presetID="6" presetClass="emph" presetSubtype="0" fill="hold" grpId="0" nodeType="withEffect">
                                  <p:stCondLst>
                                    <p:cond delay="0"/>
                                  </p:stCondLst>
                                  <p:childTnLst>
                                    <p:animScale>
                                      <p:cBhvr>
                                        <p:cTn id="448" dur="2000" fill="hold"/>
                                        <p:tgtEl>
                                          <p:spTgt spid="970"/>
                                        </p:tgtEl>
                                      </p:cBhvr>
                                      <p:by x="150000" y="150000"/>
                                    </p:animScale>
                                  </p:childTnLst>
                                </p:cTn>
                              </p:par>
                              <p:par>
                                <p:cTn id="449" presetID="6" presetClass="emph" presetSubtype="0" fill="hold" grpId="0" nodeType="withEffect">
                                  <p:stCondLst>
                                    <p:cond delay="0"/>
                                  </p:stCondLst>
                                  <p:childTnLst>
                                    <p:animScale>
                                      <p:cBhvr>
                                        <p:cTn id="450" dur="2000" fill="hold"/>
                                        <p:tgtEl>
                                          <p:spTgt spid="971"/>
                                        </p:tgtEl>
                                      </p:cBhvr>
                                      <p:by x="150000" y="150000"/>
                                    </p:animScale>
                                  </p:childTnLst>
                                </p:cTn>
                              </p:par>
                              <p:par>
                                <p:cTn id="451" presetID="6" presetClass="emph" presetSubtype="0" fill="hold" grpId="0" nodeType="withEffect">
                                  <p:stCondLst>
                                    <p:cond delay="0"/>
                                  </p:stCondLst>
                                  <p:childTnLst>
                                    <p:animScale>
                                      <p:cBhvr>
                                        <p:cTn id="452" dur="2000" fill="hold"/>
                                        <p:tgtEl>
                                          <p:spTgt spid="972"/>
                                        </p:tgtEl>
                                      </p:cBhvr>
                                      <p:by x="150000" y="150000"/>
                                    </p:animScale>
                                  </p:childTnLst>
                                </p:cTn>
                              </p:par>
                              <p:par>
                                <p:cTn id="453" presetID="6" presetClass="emph" presetSubtype="0" fill="hold" grpId="0" nodeType="withEffect">
                                  <p:stCondLst>
                                    <p:cond delay="0"/>
                                  </p:stCondLst>
                                  <p:childTnLst>
                                    <p:animScale>
                                      <p:cBhvr>
                                        <p:cTn id="454" dur="2000" fill="hold"/>
                                        <p:tgtEl>
                                          <p:spTgt spid="973"/>
                                        </p:tgtEl>
                                      </p:cBhvr>
                                      <p:by x="150000" y="150000"/>
                                    </p:animScale>
                                  </p:childTnLst>
                                </p:cTn>
                              </p:par>
                              <p:par>
                                <p:cTn id="455" presetID="6" presetClass="emph" presetSubtype="0" fill="hold" grpId="0" nodeType="withEffect">
                                  <p:stCondLst>
                                    <p:cond delay="0"/>
                                  </p:stCondLst>
                                  <p:childTnLst>
                                    <p:animScale>
                                      <p:cBhvr>
                                        <p:cTn id="456" dur="2000" fill="hold"/>
                                        <p:tgtEl>
                                          <p:spTgt spid="974"/>
                                        </p:tgtEl>
                                      </p:cBhvr>
                                      <p:by x="150000" y="150000"/>
                                    </p:animScale>
                                  </p:childTnLst>
                                </p:cTn>
                              </p:par>
                              <p:par>
                                <p:cTn id="457" presetID="6" presetClass="emph" presetSubtype="0" fill="hold" grpId="0" nodeType="withEffect">
                                  <p:stCondLst>
                                    <p:cond delay="0"/>
                                  </p:stCondLst>
                                  <p:childTnLst>
                                    <p:animScale>
                                      <p:cBhvr>
                                        <p:cTn id="458" dur="2000" fill="hold"/>
                                        <p:tgtEl>
                                          <p:spTgt spid="975"/>
                                        </p:tgtEl>
                                      </p:cBhvr>
                                      <p:by x="150000" y="150000"/>
                                    </p:animScale>
                                  </p:childTnLst>
                                </p:cTn>
                              </p:par>
                              <p:par>
                                <p:cTn id="459" presetID="6" presetClass="emph" presetSubtype="0" fill="hold" grpId="0" nodeType="withEffect">
                                  <p:stCondLst>
                                    <p:cond delay="0"/>
                                  </p:stCondLst>
                                  <p:childTnLst>
                                    <p:animScale>
                                      <p:cBhvr>
                                        <p:cTn id="460" dur="2000" fill="hold"/>
                                        <p:tgtEl>
                                          <p:spTgt spid="976"/>
                                        </p:tgtEl>
                                      </p:cBhvr>
                                      <p:by x="150000" y="150000"/>
                                    </p:animScale>
                                  </p:childTnLst>
                                </p:cTn>
                              </p:par>
                              <p:par>
                                <p:cTn id="461" presetID="6" presetClass="emph" presetSubtype="0" fill="hold" grpId="0" nodeType="withEffect">
                                  <p:stCondLst>
                                    <p:cond delay="0"/>
                                  </p:stCondLst>
                                  <p:childTnLst>
                                    <p:animScale>
                                      <p:cBhvr>
                                        <p:cTn id="462" dur="2000" fill="hold"/>
                                        <p:tgtEl>
                                          <p:spTgt spid="977"/>
                                        </p:tgtEl>
                                      </p:cBhvr>
                                      <p:by x="150000" y="150000"/>
                                    </p:animScale>
                                  </p:childTnLst>
                                </p:cTn>
                              </p:par>
                              <p:par>
                                <p:cTn id="463" presetID="6" presetClass="emph" presetSubtype="0" fill="hold" grpId="0" nodeType="withEffect">
                                  <p:stCondLst>
                                    <p:cond delay="0"/>
                                  </p:stCondLst>
                                  <p:childTnLst>
                                    <p:animScale>
                                      <p:cBhvr>
                                        <p:cTn id="464" dur="2000" fill="hold"/>
                                        <p:tgtEl>
                                          <p:spTgt spid="978"/>
                                        </p:tgtEl>
                                      </p:cBhvr>
                                      <p:by x="150000" y="150000"/>
                                    </p:animScale>
                                  </p:childTnLst>
                                </p:cTn>
                              </p:par>
                              <p:par>
                                <p:cTn id="465" presetID="6" presetClass="emph" presetSubtype="0" fill="hold" grpId="0" nodeType="withEffect">
                                  <p:stCondLst>
                                    <p:cond delay="0"/>
                                  </p:stCondLst>
                                  <p:childTnLst>
                                    <p:animScale>
                                      <p:cBhvr>
                                        <p:cTn id="466" dur="2000" fill="hold"/>
                                        <p:tgtEl>
                                          <p:spTgt spid="979"/>
                                        </p:tgtEl>
                                      </p:cBhvr>
                                      <p:by x="150000" y="150000"/>
                                    </p:animScale>
                                  </p:childTnLst>
                                </p:cTn>
                              </p:par>
                              <p:par>
                                <p:cTn id="467" presetID="6" presetClass="emph" presetSubtype="0" fill="hold" grpId="0" nodeType="withEffect">
                                  <p:stCondLst>
                                    <p:cond delay="0"/>
                                  </p:stCondLst>
                                  <p:childTnLst>
                                    <p:animScale>
                                      <p:cBhvr>
                                        <p:cTn id="468" dur="2000" fill="hold"/>
                                        <p:tgtEl>
                                          <p:spTgt spid="980"/>
                                        </p:tgtEl>
                                      </p:cBhvr>
                                      <p:by x="150000" y="150000"/>
                                    </p:animScale>
                                  </p:childTnLst>
                                </p:cTn>
                              </p:par>
                              <p:par>
                                <p:cTn id="469" presetID="6" presetClass="emph" presetSubtype="0" fill="hold" grpId="0" nodeType="withEffect">
                                  <p:stCondLst>
                                    <p:cond delay="0"/>
                                  </p:stCondLst>
                                  <p:childTnLst>
                                    <p:animScale>
                                      <p:cBhvr>
                                        <p:cTn id="470" dur="2000" fill="hold"/>
                                        <p:tgtEl>
                                          <p:spTgt spid="981"/>
                                        </p:tgtEl>
                                      </p:cBhvr>
                                      <p:by x="150000" y="150000"/>
                                    </p:animScale>
                                  </p:childTnLst>
                                </p:cTn>
                              </p:par>
                              <p:par>
                                <p:cTn id="471" presetID="6" presetClass="emph" presetSubtype="0" fill="hold" grpId="0" nodeType="withEffect">
                                  <p:stCondLst>
                                    <p:cond delay="0"/>
                                  </p:stCondLst>
                                  <p:childTnLst>
                                    <p:animScale>
                                      <p:cBhvr>
                                        <p:cTn id="472" dur="2000" fill="hold"/>
                                        <p:tgtEl>
                                          <p:spTgt spid="982"/>
                                        </p:tgtEl>
                                      </p:cBhvr>
                                      <p:by x="150000" y="150000"/>
                                    </p:animScale>
                                  </p:childTnLst>
                                </p:cTn>
                              </p:par>
                              <p:par>
                                <p:cTn id="473" presetID="6" presetClass="emph" presetSubtype="0" fill="hold" grpId="0" nodeType="withEffect">
                                  <p:stCondLst>
                                    <p:cond delay="0"/>
                                  </p:stCondLst>
                                  <p:childTnLst>
                                    <p:animScale>
                                      <p:cBhvr>
                                        <p:cTn id="474" dur="2000" fill="hold"/>
                                        <p:tgtEl>
                                          <p:spTgt spid="983"/>
                                        </p:tgtEl>
                                      </p:cBhvr>
                                      <p:by x="150000" y="150000"/>
                                    </p:animScale>
                                  </p:childTnLst>
                                </p:cTn>
                              </p:par>
                              <p:par>
                                <p:cTn id="475" presetID="6" presetClass="emph" presetSubtype="0" fill="hold" grpId="0" nodeType="withEffect">
                                  <p:stCondLst>
                                    <p:cond delay="0"/>
                                  </p:stCondLst>
                                  <p:childTnLst>
                                    <p:animScale>
                                      <p:cBhvr>
                                        <p:cTn id="476" dur="2000" fill="hold"/>
                                        <p:tgtEl>
                                          <p:spTgt spid="984"/>
                                        </p:tgtEl>
                                      </p:cBhvr>
                                      <p:by x="150000" y="150000"/>
                                    </p:animScale>
                                  </p:childTnLst>
                                </p:cTn>
                              </p:par>
                              <p:par>
                                <p:cTn id="477" presetID="6" presetClass="emph" presetSubtype="0" fill="hold" grpId="0" nodeType="withEffect">
                                  <p:stCondLst>
                                    <p:cond delay="0"/>
                                  </p:stCondLst>
                                  <p:childTnLst>
                                    <p:animScale>
                                      <p:cBhvr>
                                        <p:cTn id="478" dur="2000" fill="hold"/>
                                        <p:tgtEl>
                                          <p:spTgt spid="985"/>
                                        </p:tgtEl>
                                      </p:cBhvr>
                                      <p:by x="150000" y="150000"/>
                                    </p:animScale>
                                  </p:childTnLst>
                                </p:cTn>
                              </p:par>
                              <p:par>
                                <p:cTn id="479" presetID="6" presetClass="emph" presetSubtype="0" fill="hold" grpId="0" nodeType="withEffect">
                                  <p:stCondLst>
                                    <p:cond delay="0"/>
                                  </p:stCondLst>
                                  <p:childTnLst>
                                    <p:animScale>
                                      <p:cBhvr>
                                        <p:cTn id="480" dur="2000" fill="hold"/>
                                        <p:tgtEl>
                                          <p:spTgt spid="986"/>
                                        </p:tgtEl>
                                      </p:cBhvr>
                                      <p:by x="150000" y="150000"/>
                                    </p:animScale>
                                  </p:childTnLst>
                                </p:cTn>
                              </p:par>
                              <p:par>
                                <p:cTn id="481" presetID="6" presetClass="emph" presetSubtype="0" fill="hold" grpId="0" nodeType="withEffect">
                                  <p:stCondLst>
                                    <p:cond delay="0"/>
                                  </p:stCondLst>
                                  <p:childTnLst>
                                    <p:animScale>
                                      <p:cBhvr>
                                        <p:cTn id="482" dur="2000" fill="hold"/>
                                        <p:tgtEl>
                                          <p:spTgt spid="987"/>
                                        </p:tgtEl>
                                      </p:cBhvr>
                                      <p:by x="150000" y="150000"/>
                                    </p:animScale>
                                  </p:childTnLst>
                                </p:cTn>
                              </p:par>
                              <p:par>
                                <p:cTn id="483" presetID="6" presetClass="emph" presetSubtype="0" fill="hold" grpId="0" nodeType="withEffect">
                                  <p:stCondLst>
                                    <p:cond delay="0"/>
                                  </p:stCondLst>
                                  <p:childTnLst>
                                    <p:animScale>
                                      <p:cBhvr>
                                        <p:cTn id="484" dur="2000" fill="hold"/>
                                        <p:tgtEl>
                                          <p:spTgt spid="988"/>
                                        </p:tgtEl>
                                      </p:cBhvr>
                                      <p:by x="150000" y="150000"/>
                                    </p:animScale>
                                  </p:childTnLst>
                                </p:cTn>
                              </p:par>
                              <p:par>
                                <p:cTn id="485" presetID="6" presetClass="emph" presetSubtype="0" fill="hold" grpId="0" nodeType="withEffect">
                                  <p:stCondLst>
                                    <p:cond delay="0"/>
                                  </p:stCondLst>
                                  <p:childTnLst>
                                    <p:animScale>
                                      <p:cBhvr>
                                        <p:cTn id="486" dur="2000" fill="hold"/>
                                        <p:tgtEl>
                                          <p:spTgt spid="990"/>
                                        </p:tgtEl>
                                      </p:cBhvr>
                                      <p:by x="150000" y="150000"/>
                                    </p:animScale>
                                  </p:childTnLst>
                                </p:cTn>
                              </p:par>
                              <p:par>
                                <p:cTn id="487" presetID="6" presetClass="emph" presetSubtype="0" fill="hold" grpId="0" nodeType="withEffect">
                                  <p:stCondLst>
                                    <p:cond delay="0"/>
                                  </p:stCondLst>
                                  <p:childTnLst>
                                    <p:animScale>
                                      <p:cBhvr>
                                        <p:cTn id="488" dur="2000" fill="hold"/>
                                        <p:tgtEl>
                                          <p:spTgt spid="992"/>
                                        </p:tgtEl>
                                      </p:cBhvr>
                                      <p:by x="150000" y="150000"/>
                                    </p:animScale>
                                  </p:childTnLst>
                                </p:cTn>
                              </p:par>
                              <p:par>
                                <p:cTn id="489" presetID="6" presetClass="emph" presetSubtype="0" fill="hold" grpId="0" nodeType="withEffect">
                                  <p:stCondLst>
                                    <p:cond delay="0"/>
                                  </p:stCondLst>
                                  <p:childTnLst>
                                    <p:animScale>
                                      <p:cBhvr>
                                        <p:cTn id="490" dur="2000" fill="hold"/>
                                        <p:tgtEl>
                                          <p:spTgt spid="994"/>
                                        </p:tgtEl>
                                      </p:cBhvr>
                                      <p:by x="150000" y="150000"/>
                                    </p:animScale>
                                  </p:childTnLst>
                                </p:cTn>
                              </p:par>
                              <p:par>
                                <p:cTn id="491" presetID="6" presetClass="emph" presetSubtype="0" fill="hold" nodeType="withEffect">
                                  <p:stCondLst>
                                    <p:cond delay="0"/>
                                  </p:stCondLst>
                                  <p:childTnLst>
                                    <p:animScale>
                                      <p:cBhvr>
                                        <p:cTn id="492" dur="2000" fill="hold"/>
                                        <p:tgtEl>
                                          <p:spTgt spid="995"/>
                                        </p:tgtEl>
                                      </p:cBhvr>
                                      <p:by x="150000" y="150000"/>
                                    </p:animScale>
                                  </p:childTnLst>
                                </p:cTn>
                              </p:par>
                              <p:par>
                                <p:cTn id="493" presetID="6" presetClass="emph" presetSubtype="0" fill="hold" nodeType="withEffect">
                                  <p:stCondLst>
                                    <p:cond delay="0"/>
                                  </p:stCondLst>
                                  <p:childTnLst>
                                    <p:animScale>
                                      <p:cBhvr>
                                        <p:cTn id="494" dur="2000" fill="hold"/>
                                        <p:tgtEl>
                                          <p:spTgt spid="996"/>
                                        </p:tgtEl>
                                      </p:cBhvr>
                                      <p:by x="150000" y="150000"/>
                                    </p:animScale>
                                  </p:childTnLst>
                                </p:cTn>
                              </p:par>
                              <p:par>
                                <p:cTn id="495" presetID="6" presetClass="emph" presetSubtype="0" fill="hold" nodeType="withEffect">
                                  <p:stCondLst>
                                    <p:cond delay="0"/>
                                  </p:stCondLst>
                                  <p:childTnLst>
                                    <p:animScale>
                                      <p:cBhvr>
                                        <p:cTn id="496" dur="2000" fill="hold"/>
                                        <p:tgtEl>
                                          <p:spTgt spid="99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0"/>
      <p:bldP spid="752" grpId="0" animBg="1"/>
      <p:bldP spid="753" grpId="0" animBg="1"/>
      <p:bldP spid="754" grpId="0" animBg="1"/>
      <p:bldP spid="755" grpId="0" animBg="1"/>
      <p:bldP spid="756" grpId="0" animBg="1"/>
      <p:bldP spid="757" grpId="0" animBg="1"/>
      <p:bldP spid="758" grpId="0" animBg="1"/>
      <p:bldP spid="759" grpId="0" animBg="1"/>
      <p:bldP spid="760" grpId="0" animBg="1"/>
      <p:bldP spid="761" grpId="0" animBg="1"/>
      <p:bldP spid="762" grpId="0" animBg="1"/>
      <p:bldP spid="763" grpId="0" animBg="1"/>
      <p:bldP spid="764" grpId="0" animBg="1"/>
      <p:bldP spid="765" grpId="0" animBg="1"/>
      <p:bldP spid="766" grpId="0" animBg="1"/>
      <p:bldP spid="767" grpId="0" animBg="1"/>
      <p:bldP spid="768" grpId="0" animBg="1"/>
      <p:bldP spid="769" grpId="0" animBg="1"/>
      <p:bldP spid="770" grpId="0" animBg="1"/>
      <p:bldP spid="771" grpId="0" animBg="1"/>
      <p:bldP spid="772" grpId="0" animBg="1"/>
      <p:bldP spid="773" grpId="0" animBg="1"/>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5"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0"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8"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938" grpId="0" animBg="1"/>
      <p:bldP spid="939" grpId="0" animBg="1"/>
      <p:bldP spid="940" grpId="0" animBg="1"/>
      <p:bldP spid="941" grpId="0" animBg="1"/>
      <p:bldP spid="942" grpId="0" animBg="1"/>
      <p:bldP spid="943" grpId="0" animBg="1"/>
      <p:bldP spid="944" grpId="0" animBg="1"/>
      <p:bldP spid="945" grpId="0" animBg="1"/>
      <p:bldP spid="946" grpId="0" animBg="1"/>
      <p:bldP spid="947" grpId="0" animBg="1"/>
      <p:bldP spid="948" grpId="0" animBg="1"/>
      <p:bldP spid="949" grpId="0" animBg="1"/>
      <p:bldP spid="950" grpId="0" animBg="1"/>
      <p:bldP spid="951" grpId="0" animBg="1"/>
      <p:bldP spid="952" grpId="0" animBg="1"/>
      <p:bldP spid="953" grpId="0" animBg="1"/>
      <p:bldP spid="954" grpId="0" animBg="1"/>
      <p:bldP spid="955" grpId="0" animBg="1"/>
      <p:bldP spid="956" grpId="0" animBg="1"/>
      <p:bldP spid="957" grpId="0" animBg="1"/>
      <p:bldP spid="958" grpId="0" animBg="1"/>
      <p:bldP spid="959" grpId="0" animBg="1"/>
      <p:bldP spid="960" grpId="0" animBg="1"/>
      <p:bldP spid="961" grpId="0" animBg="1"/>
      <p:bldP spid="962" grpId="0" animBg="1"/>
      <p:bldP spid="963" grpId="0" animBg="1"/>
      <p:bldP spid="964" grpId="0" animBg="1"/>
      <p:bldP spid="965" grpId="0" animBg="1"/>
      <p:bldP spid="966" grpId="0" animBg="1"/>
      <p:bldP spid="967" grpId="0" animBg="1"/>
      <p:bldP spid="968" grpId="0" animBg="1"/>
      <p:bldP spid="969" grpId="0" animBg="1"/>
      <p:bldP spid="970" grpId="0" animBg="1"/>
      <p:bldP spid="971" grpId="0" animBg="1"/>
      <p:bldP spid="972" grpId="0" animBg="1"/>
      <p:bldP spid="973" grpId="0" animBg="1"/>
      <p:bldP spid="974" grpId="0" animBg="1"/>
      <p:bldP spid="975" grpId="0" animBg="1"/>
      <p:bldP spid="976" grpId="0" animBg="1"/>
      <p:bldP spid="977" grpId="0" animBg="1"/>
      <p:bldP spid="978" grpId="0" animBg="1"/>
      <p:bldP spid="979" grpId="0" animBg="1"/>
      <p:bldP spid="980" grpId="0" animBg="1"/>
      <p:bldP spid="981" grpId="0" animBg="1"/>
      <p:bldP spid="982" grpId="0" animBg="1"/>
      <p:bldP spid="983" grpId="0" animBg="1"/>
      <p:bldP spid="984" grpId="0" animBg="1"/>
      <p:bldP spid="985" grpId="0" animBg="1"/>
      <p:bldP spid="986" grpId="0" animBg="1"/>
      <p:bldP spid="987" grpId="0" animBg="1"/>
      <p:bldP spid="988" grpId="0" animBg="1"/>
      <p:bldP spid="990" grpId="0"/>
      <p:bldP spid="992" grpId="0"/>
      <p:bldP spid="9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AA7E-BEA5-4D04-A442-F58BCBBB1964}"/>
              </a:ext>
            </a:extLst>
          </p:cNvPr>
          <p:cNvSpPr>
            <a:spLocks noGrp="1"/>
          </p:cNvSpPr>
          <p:nvPr>
            <p:ph type="ctrTitle"/>
          </p:nvPr>
        </p:nvSpPr>
        <p:spPr>
          <a:xfrm>
            <a:off x="311700" y="85080"/>
            <a:ext cx="8520600" cy="606600"/>
          </a:xfrm>
        </p:spPr>
        <p:txBody>
          <a:bodyPr/>
          <a:lstStyle/>
          <a:p>
            <a:r>
              <a:rPr lang="en-IN" dirty="0"/>
              <a:t>SHOP HOME PAGE</a:t>
            </a:r>
          </a:p>
        </p:txBody>
      </p:sp>
      <p:cxnSp>
        <p:nvCxnSpPr>
          <p:cNvPr id="3" name="Google Shape;291;p25">
            <a:extLst>
              <a:ext uri="{FF2B5EF4-FFF2-40B4-BE49-F238E27FC236}">
                <a16:creationId xmlns:a16="http://schemas.microsoft.com/office/drawing/2014/main" id="{6A4655DB-81D1-44AB-A01B-4B758B1A19A8}"/>
              </a:ext>
            </a:extLst>
          </p:cNvPr>
          <p:cNvCxnSpPr/>
          <p:nvPr/>
        </p:nvCxnSpPr>
        <p:spPr>
          <a:xfrm>
            <a:off x="311700" y="60497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 name="Google Shape;667;p34">
            <a:extLst>
              <a:ext uri="{FF2B5EF4-FFF2-40B4-BE49-F238E27FC236}">
                <a16:creationId xmlns:a16="http://schemas.microsoft.com/office/drawing/2014/main" id="{51E08484-BAE3-4DFA-83EE-DFF9005E32E5}"/>
              </a:ext>
            </a:extLst>
          </p:cNvPr>
          <p:cNvSpPr/>
          <p:nvPr/>
        </p:nvSpPr>
        <p:spPr>
          <a:xfrm>
            <a:off x="1284395" y="840656"/>
            <a:ext cx="6427753" cy="424341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816285E8-1218-44F0-881A-F6B4E0DF6B26}"/>
              </a:ext>
            </a:extLst>
          </p:cNvPr>
          <p:cNvPicPr>
            <a:picLocks noChangeAspect="1"/>
          </p:cNvPicPr>
          <p:nvPr/>
        </p:nvPicPr>
        <p:blipFill>
          <a:blip r:embed="rId2"/>
          <a:stretch>
            <a:fillRect/>
          </a:stretch>
        </p:blipFill>
        <p:spPr>
          <a:xfrm>
            <a:off x="1582337" y="1149303"/>
            <a:ext cx="5817084" cy="3021193"/>
          </a:xfrm>
          <a:prstGeom prst="rect">
            <a:avLst/>
          </a:prstGeom>
        </p:spPr>
      </p:pic>
    </p:spTree>
    <p:extLst>
      <p:ext uri="{BB962C8B-B14F-4D97-AF65-F5344CB8AC3E}">
        <p14:creationId xmlns:p14="http://schemas.microsoft.com/office/powerpoint/2010/main" val="26480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6916-CCBA-4646-99AE-7365A02D2A8E}"/>
              </a:ext>
            </a:extLst>
          </p:cNvPr>
          <p:cNvSpPr>
            <a:spLocks noGrp="1"/>
          </p:cNvSpPr>
          <p:nvPr>
            <p:ph type="ctrTitle"/>
          </p:nvPr>
        </p:nvSpPr>
        <p:spPr>
          <a:xfrm>
            <a:off x="398410" y="56445"/>
            <a:ext cx="8520600" cy="606600"/>
          </a:xfrm>
        </p:spPr>
        <p:txBody>
          <a:bodyPr/>
          <a:lstStyle/>
          <a:p>
            <a:r>
              <a:rPr lang="en-IN" dirty="0"/>
              <a:t>SHOP PRODUCT PAGE</a:t>
            </a:r>
          </a:p>
        </p:txBody>
      </p:sp>
      <p:sp>
        <p:nvSpPr>
          <p:cNvPr id="3" name="Google Shape;667;p34">
            <a:extLst>
              <a:ext uri="{FF2B5EF4-FFF2-40B4-BE49-F238E27FC236}">
                <a16:creationId xmlns:a16="http://schemas.microsoft.com/office/drawing/2014/main" id="{67610388-522D-445B-9B15-56B0DB8CE00F}"/>
              </a:ext>
            </a:extLst>
          </p:cNvPr>
          <p:cNvSpPr/>
          <p:nvPr/>
        </p:nvSpPr>
        <p:spPr>
          <a:xfrm>
            <a:off x="1284395" y="840656"/>
            <a:ext cx="6427753" cy="424341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53F3720B-279D-4AF7-A2E1-1BB19DEBD868}"/>
              </a:ext>
            </a:extLst>
          </p:cNvPr>
          <p:cNvPicPr>
            <a:picLocks noChangeAspect="1"/>
          </p:cNvPicPr>
          <p:nvPr/>
        </p:nvPicPr>
        <p:blipFill>
          <a:blip r:embed="rId2"/>
          <a:stretch>
            <a:fillRect/>
          </a:stretch>
        </p:blipFill>
        <p:spPr>
          <a:xfrm>
            <a:off x="1600199" y="1111468"/>
            <a:ext cx="5792435" cy="3077231"/>
          </a:xfrm>
          <a:prstGeom prst="rect">
            <a:avLst/>
          </a:prstGeom>
        </p:spPr>
      </p:pic>
      <p:pic>
        <p:nvPicPr>
          <p:cNvPr id="7" name="Picture 6">
            <a:extLst>
              <a:ext uri="{FF2B5EF4-FFF2-40B4-BE49-F238E27FC236}">
                <a16:creationId xmlns:a16="http://schemas.microsoft.com/office/drawing/2014/main" id="{A42D3014-3AC9-4BD2-A434-085D77A3B6F4}"/>
              </a:ext>
            </a:extLst>
          </p:cNvPr>
          <p:cNvPicPr>
            <a:picLocks noChangeAspect="1"/>
          </p:cNvPicPr>
          <p:nvPr/>
        </p:nvPicPr>
        <p:blipFill>
          <a:blip r:embed="rId3"/>
          <a:stretch>
            <a:fillRect/>
          </a:stretch>
        </p:blipFill>
        <p:spPr>
          <a:xfrm>
            <a:off x="384610" y="653520"/>
            <a:ext cx="8534400" cy="9525"/>
          </a:xfrm>
          <a:prstGeom prst="rect">
            <a:avLst/>
          </a:prstGeom>
        </p:spPr>
      </p:pic>
    </p:spTree>
    <p:extLst>
      <p:ext uri="{BB962C8B-B14F-4D97-AF65-F5344CB8AC3E}">
        <p14:creationId xmlns:p14="http://schemas.microsoft.com/office/powerpoint/2010/main" val="321772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0C73-8060-4067-880C-D57550403930}"/>
              </a:ext>
            </a:extLst>
          </p:cNvPr>
          <p:cNvSpPr>
            <a:spLocks noGrp="1"/>
          </p:cNvSpPr>
          <p:nvPr>
            <p:ph type="ctrTitle"/>
          </p:nvPr>
        </p:nvSpPr>
        <p:spPr>
          <a:xfrm>
            <a:off x="311700" y="57614"/>
            <a:ext cx="8520600" cy="606600"/>
          </a:xfrm>
        </p:spPr>
        <p:txBody>
          <a:bodyPr/>
          <a:lstStyle/>
          <a:p>
            <a:r>
              <a:rPr lang="en-IN" dirty="0"/>
              <a:t>SHOP TRACK PAGE</a:t>
            </a:r>
          </a:p>
        </p:txBody>
      </p:sp>
      <p:pic>
        <p:nvPicPr>
          <p:cNvPr id="4" name="Picture 3">
            <a:extLst>
              <a:ext uri="{FF2B5EF4-FFF2-40B4-BE49-F238E27FC236}">
                <a16:creationId xmlns:a16="http://schemas.microsoft.com/office/drawing/2014/main" id="{80D5E008-8F22-42F1-9614-C6E15CBFA885}"/>
              </a:ext>
            </a:extLst>
          </p:cNvPr>
          <p:cNvPicPr>
            <a:picLocks noChangeAspect="1"/>
          </p:cNvPicPr>
          <p:nvPr/>
        </p:nvPicPr>
        <p:blipFill>
          <a:blip r:embed="rId2"/>
          <a:stretch>
            <a:fillRect/>
          </a:stretch>
        </p:blipFill>
        <p:spPr>
          <a:xfrm>
            <a:off x="297900" y="689407"/>
            <a:ext cx="8534400" cy="9525"/>
          </a:xfrm>
          <a:prstGeom prst="rect">
            <a:avLst/>
          </a:prstGeom>
        </p:spPr>
      </p:pic>
      <p:sp>
        <p:nvSpPr>
          <p:cNvPr id="7" name="Google Shape;667;p34">
            <a:extLst>
              <a:ext uri="{FF2B5EF4-FFF2-40B4-BE49-F238E27FC236}">
                <a16:creationId xmlns:a16="http://schemas.microsoft.com/office/drawing/2014/main" id="{31B04A26-75CA-4E7B-891C-2EA55A075CEE}"/>
              </a:ext>
            </a:extLst>
          </p:cNvPr>
          <p:cNvSpPr/>
          <p:nvPr/>
        </p:nvSpPr>
        <p:spPr>
          <a:xfrm>
            <a:off x="1639119" y="944593"/>
            <a:ext cx="6427753" cy="424341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6A0D5D5E-BEDB-449E-AF78-F4AAC991BA65}"/>
              </a:ext>
            </a:extLst>
          </p:cNvPr>
          <p:cNvPicPr>
            <a:picLocks noChangeAspect="1"/>
          </p:cNvPicPr>
          <p:nvPr/>
        </p:nvPicPr>
        <p:blipFill>
          <a:blip r:embed="rId3"/>
          <a:stretch>
            <a:fillRect/>
          </a:stretch>
        </p:blipFill>
        <p:spPr>
          <a:xfrm>
            <a:off x="1942046" y="1243651"/>
            <a:ext cx="5806291" cy="2955256"/>
          </a:xfrm>
          <a:prstGeom prst="rect">
            <a:avLst/>
          </a:prstGeom>
        </p:spPr>
      </p:pic>
    </p:spTree>
    <p:extLst>
      <p:ext uri="{BB962C8B-B14F-4D97-AF65-F5344CB8AC3E}">
        <p14:creationId xmlns:p14="http://schemas.microsoft.com/office/powerpoint/2010/main" val="206295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C80D-B123-48F7-83F5-B4E7B206EAAE}"/>
              </a:ext>
            </a:extLst>
          </p:cNvPr>
          <p:cNvSpPr>
            <a:spLocks noGrp="1"/>
          </p:cNvSpPr>
          <p:nvPr>
            <p:ph type="ctrTitle"/>
          </p:nvPr>
        </p:nvSpPr>
        <p:spPr>
          <a:xfrm>
            <a:off x="311700" y="55003"/>
            <a:ext cx="8520600" cy="606600"/>
          </a:xfrm>
        </p:spPr>
        <p:txBody>
          <a:bodyPr/>
          <a:lstStyle/>
          <a:p>
            <a:r>
              <a:rPr lang="en-IN" dirty="0"/>
              <a:t>CONTACT US PAGE</a:t>
            </a:r>
          </a:p>
        </p:txBody>
      </p:sp>
      <p:sp>
        <p:nvSpPr>
          <p:cNvPr id="3" name="Google Shape;667;p34">
            <a:extLst>
              <a:ext uri="{FF2B5EF4-FFF2-40B4-BE49-F238E27FC236}">
                <a16:creationId xmlns:a16="http://schemas.microsoft.com/office/drawing/2014/main" id="{CA2C2707-4790-479C-9062-FA5B7E16F215}"/>
              </a:ext>
            </a:extLst>
          </p:cNvPr>
          <p:cNvSpPr/>
          <p:nvPr/>
        </p:nvSpPr>
        <p:spPr>
          <a:xfrm>
            <a:off x="1639119" y="944593"/>
            <a:ext cx="6427753" cy="424341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72D73B0C-5FCD-4FE5-AE13-47D8C15C26B1}"/>
              </a:ext>
            </a:extLst>
          </p:cNvPr>
          <p:cNvPicPr>
            <a:picLocks noChangeAspect="1"/>
          </p:cNvPicPr>
          <p:nvPr/>
        </p:nvPicPr>
        <p:blipFill>
          <a:blip r:embed="rId2"/>
          <a:stretch>
            <a:fillRect/>
          </a:stretch>
        </p:blipFill>
        <p:spPr>
          <a:xfrm>
            <a:off x="2009274" y="1268077"/>
            <a:ext cx="5698036" cy="3027081"/>
          </a:xfrm>
          <a:prstGeom prst="rect">
            <a:avLst/>
          </a:prstGeom>
        </p:spPr>
      </p:pic>
      <p:pic>
        <p:nvPicPr>
          <p:cNvPr id="6" name="Picture 5">
            <a:extLst>
              <a:ext uri="{FF2B5EF4-FFF2-40B4-BE49-F238E27FC236}">
                <a16:creationId xmlns:a16="http://schemas.microsoft.com/office/drawing/2014/main" id="{91ED6CFE-0BA2-4B34-94BC-473942CAEC94}"/>
              </a:ext>
            </a:extLst>
          </p:cNvPr>
          <p:cNvPicPr>
            <a:picLocks noChangeAspect="1"/>
          </p:cNvPicPr>
          <p:nvPr/>
        </p:nvPicPr>
        <p:blipFill>
          <a:blip r:embed="rId3"/>
          <a:stretch>
            <a:fillRect/>
          </a:stretch>
        </p:blipFill>
        <p:spPr>
          <a:xfrm>
            <a:off x="384610" y="653520"/>
            <a:ext cx="8534400" cy="9525"/>
          </a:xfrm>
          <a:prstGeom prst="rect">
            <a:avLst/>
          </a:prstGeom>
        </p:spPr>
      </p:pic>
    </p:spTree>
    <p:extLst>
      <p:ext uri="{BB962C8B-B14F-4D97-AF65-F5344CB8AC3E}">
        <p14:creationId xmlns:p14="http://schemas.microsoft.com/office/powerpoint/2010/main" val="246883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8501-84F9-413A-A155-C3BA9B2F9E7A}"/>
              </a:ext>
            </a:extLst>
          </p:cNvPr>
          <p:cNvSpPr>
            <a:spLocks noGrp="1"/>
          </p:cNvSpPr>
          <p:nvPr>
            <p:ph type="ctrTitle"/>
          </p:nvPr>
        </p:nvSpPr>
        <p:spPr>
          <a:xfrm>
            <a:off x="468111" y="0"/>
            <a:ext cx="8520600" cy="606600"/>
          </a:xfrm>
        </p:spPr>
        <p:txBody>
          <a:bodyPr/>
          <a:lstStyle/>
          <a:p>
            <a:r>
              <a:rPr lang="en-IN" dirty="0"/>
              <a:t>SHOP CHECKOUT PAGE </a:t>
            </a:r>
          </a:p>
        </p:txBody>
      </p:sp>
      <p:sp>
        <p:nvSpPr>
          <p:cNvPr id="3" name="Google Shape;667;p34">
            <a:extLst>
              <a:ext uri="{FF2B5EF4-FFF2-40B4-BE49-F238E27FC236}">
                <a16:creationId xmlns:a16="http://schemas.microsoft.com/office/drawing/2014/main" id="{A287D5E1-0ACD-41DE-9B7B-3926EB63ED0C}"/>
              </a:ext>
            </a:extLst>
          </p:cNvPr>
          <p:cNvSpPr/>
          <p:nvPr/>
        </p:nvSpPr>
        <p:spPr>
          <a:xfrm>
            <a:off x="1639119" y="944593"/>
            <a:ext cx="6427753" cy="424341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EEF2C843-C306-450E-8789-2234DAC6BBBA}"/>
              </a:ext>
            </a:extLst>
          </p:cNvPr>
          <p:cNvPicPr>
            <a:picLocks noChangeAspect="1"/>
          </p:cNvPicPr>
          <p:nvPr/>
        </p:nvPicPr>
        <p:blipFill>
          <a:blip r:embed="rId2"/>
          <a:stretch>
            <a:fillRect/>
          </a:stretch>
        </p:blipFill>
        <p:spPr>
          <a:xfrm>
            <a:off x="304800" y="582036"/>
            <a:ext cx="8534400" cy="9525"/>
          </a:xfrm>
          <a:prstGeom prst="rect">
            <a:avLst/>
          </a:prstGeom>
        </p:spPr>
      </p:pic>
      <p:pic>
        <p:nvPicPr>
          <p:cNvPr id="9" name="Picture 8">
            <a:extLst>
              <a:ext uri="{FF2B5EF4-FFF2-40B4-BE49-F238E27FC236}">
                <a16:creationId xmlns:a16="http://schemas.microsoft.com/office/drawing/2014/main" id="{46274EFC-5026-4140-B449-8BBD93F2C411}"/>
              </a:ext>
            </a:extLst>
          </p:cNvPr>
          <p:cNvPicPr>
            <a:picLocks noChangeAspect="1"/>
          </p:cNvPicPr>
          <p:nvPr/>
        </p:nvPicPr>
        <p:blipFill>
          <a:blip r:embed="rId3"/>
          <a:stretch>
            <a:fillRect/>
          </a:stretch>
        </p:blipFill>
        <p:spPr>
          <a:xfrm>
            <a:off x="1983463" y="1188636"/>
            <a:ext cx="5739064" cy="3048878"/>
          </a:xfrm>
          <a:prstGeom prst="rect">
            <a:avLst/>
          </a:prstGeom>
        </p:spPr>
      </p:pic>
    </p:spTree>
    <p:extLst>
      <p:ext uri="{BB962C8B-B14F-4D97-AF65-F5344CB8AC3E}">
        <p14:creationId xmlns:p14="http://schemas.microsoft.com/office/powerpoint/2010/main" val="296330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3E0E-55F4-4707-A162-F3AB70C9683A}"/>
              </a:ext>
            </a:extLst>
          </p:cNvPr>
          <p:cNvSpPr>
            <a:spLocks noGrp="1"/>
          </p:cNvSpPr>
          <p:nvPr>
            <p:ph type="ctrTitle"/>
          </p:nvPr>
        </p:nvSpPr>
        <p:spPr>
          <a:xfrm>
            <a:off x="395921" y="42971"/>
            <a:ext cx="8520600" cy="606600"/>
          </a:xfrm>
        </p:spPr>
        <p:txBody>
          <a:bodyPr/>
          <a:lstStyle/>
          <a:p>
            <a:r>
              <a:rPr lang="en-IN" dirty="0"/>
              <a:t>ABOUT US PAGE</a:t>
            </a:r>
          </a:p>
        </p:txBody>
      </p:sp>
      <p:sp>
        <p:nvSpPr>
          <p:cNvPr id="3" name="Google Shape;667;p34">
            <a:extLst>
              <a:ext uri="{FF2B5EF4-FFF2-40B4-BE49-F238E27FC236}">
                <a16:creationId xmlns:a16="http://schemas.microsoft.com/office/drawing/2014/main" id="{0FC22815-A924-4AEA-911A-8E5882BDEAD2}"/>
              </a:ext>
            </a:extLst>
          </p:cNvPr>
          <p:cNvSpPr/>
          <p:nvPr/>
        </p:nvSpPr>
        <p:spPr>
          <a:xfrm>
            <a:off x="1639119" y="944593"/>
            <a:ext cx="6427753" cy="424341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007DB2D8-8F72-4B3E-BA1D-5DAD5480E679}"/>
              </a:ext>
            </a:extLst>
          </p:cNvPr>
          <p:cNvPicPr>
            <a:picLocks noChangeAspect="1"/>
          </p:cNvPicPr>
          <p:nvPr/>
        </p:nvPicPr>
        <p:blipFill>
          <a:blip r:embed="rId2"/>
          <a:stretch>
            <a:fillRect/>
          </a:stretch>
        </p:blipFill>
        <p:spPr>
          <a:xfrm>
            <a:off x="304800" y="649571"/>
            <a:ext cx="8534400" cy="9525"/>
          </a:xfrm>
          <a:prstGeom prst="rect">
            <a:avLst/>
          </a:prstGeom>
        </p:spPr>
      </p:pic>
      <p:pic>
        <p:nvPicPr>
          <p:cNvPr id="7" name="Picture 6">
            <a:extLst>
              <a:ext uri="{FF2B5EF4-FFF2-40B4-BE49-F238E27FC236}">
                <a16:creationId xmlns:a16="http://schemas.microsoft.com/office/drawing/2014/main" id="{2B9FA98D-F5CF-49D0-93F4-9B0E94A9A003}"/>
              </a:ext>
            </a:extLst>
          </p:cNvPr>
          <p:cNvPicPr>
            <a:picLocks noChangeAspect="1"/>
          </p:cNvPicPr>
          <p:nvPr/>
        </p:nvPicPr>
        <p:blipFill>
          <a:blip r:embed="rId3"/>
          <a:stretch>
            <a:fillRect/>
          </a:stretch>
        </p:blipFill>
        <p:spPr>
          <a:xfrm>
            <a:off x="1929064" y="1301303"/>
            <a:ext cx="5771147" cy="2897604"/>
          </a:xfrm>
          <a:prstGeom prst="rect">
            <a:avLst/>
          </a:prstGeom>
        </p:spPr>
      </p:pic>
    </p:spTree>
    <p:extLst>
      <p:ext uri="{BB962C8B-B14F-4D97-AF65-F5344CB8AC3E}">
        <p14:creationId xmlns:p14="http://schemas.microsoft.com/office/powerpoint/2010/main" val="403310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9336-3F1B-4C71-9BBF-7EC02EAA07E8}"/>
              </a:ext>
            </a:extLst>
          </p:cNvPr>
          <p:cNvSpPr>
            <a:spLocks noGrp="1"/>
          </p:cNvSpPr>
          <p:nvPr>
            <p:ph type="ctrTitle"/>
          </p:nvPr>
        </p:nvSpPr>
        <p:spPr>
          <a:xfrm>
            <a:off x="311700" y="67034"/>
            <a:ext cx="8520600" cy="606600"/>
          </a:xfrm>
        </p:spPr>
        <p:txBody>
          <a:bodyPr/>
          <a:lstStyle/>
          <a:p>
            <a:r>
              <a:rPr lang="en-IN" dirty="0"/>
              <a:t>ADMIN PAGE</a:t>
            </a:r>
          </a:p>
        </p:txBody>
      </p:sp>
      <p:sp>
        <p:nvSpPr>
          <p:cNvPr id="3" name="Google Shape;667;p34">
            <a:extLst>
              <a:ext uri="{FF2B5EF4-FFF2-40B4-BE49-F238E27FC236}">
                <a16:creationId xmlns:a16="http://schemas.microsoft.com/office/drawing/2014/main" id="{74A286EB-A9EA-49F5-93DE-17743E2DD2FA}"/>
              </a:ext>
            </a:extLst>
          </p:cNvPr>
          <p:cNvSpPr/>
          <p:nvPr/>
        </p:nvSpPr>
        <p:spPr>
          <a:xfrm>
            <a:off x="1639119" y="944593"/>
            <a:ext cx="6427753" cy="424341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54963104-4EF3-405D-9813-0CD2A088F187}"/>
              </a:ext>
            </a:extLst>
          </p:cNvPr>
          <p:cNvPicPr>
            <a:picLocks noChangeAspect="1"/>
          </p:cNvPicPr>
          <p:nvPr/>
        </p:nvPicPr>
        <p:blipFill>
          <a:blip r:embed="rId2"/>
          <a:stretch>
            <a:fillRect/>
          </a:stretch>
        </p:blipFill>
        <p:spPr>
          <a:xfrm>
            <a:off x="304800" y="649571"/>
            <a:ext cx="8534400" cy="9525"/>
          </a:xfrm>
          <a:prstGeom prst="rect">
            <a:avLst/>
          </a:prstGeom>
        </p:spPr>
      </p:pic>
      <p:pic>
        <p:nvPicPr>
          <p:cNvPr id="6" name="Picture 5">
            <a:extLst>
              <a:ext uri="{FF2B5EF4-FFF2-40B4-BE49-F238E27FC236}">
                <a16:creationId xmlns:a16="http://schemas.microsoft.com/office/drawing/2014/main" id="{DAF1C741-5D9D-4733-A258-BCD3C4AD330D}"/>
              </a:ext>
            </a:extLst>
          </p:cNvPr>
          <p:cNvPicPr>
            <a:picLocks noChangeAspect="1"/>
          </p:cNvPicPr>
          <p:nvPr/>
        </p:nvPicPr>
        <p:blipFill>
          <a:blip r:embed="rId3"/>
          <a:stretch>
            <a:fillRect/>
          </a:stretch>
        </p:blipFill>
        <p:spPr>
          <a:xfrm>
            <a:off x="1942040" y="1241633"/>
            <a:ext cx="5770202" cy="2957274"/>
          </a:xfrm>
          <a:prstGeom prst="rect">
            <a:avLst/>
          </a:prstGeom>
        </p:spPr>
      </p:pic>
    </p:spTree>
    <p:extLst>
      <p:ext uri="{BB962C8B-B14F-4D97-AF65-F5344CB8AC3E}">
        <p14:creationId xmlns:p14="http://schemas.microsoft.com/office/powerpoint/2010/main" val="403454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25807" y="6404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220" name="Google Shape;220;p23"/>
          <p:cNvSpPr txBox="1">
            <a:spLocks noGrp="1"/>
          </p:cNvSpPr>
          <p:nvPr>
            <p:ph type="title" idx="2"/>
          </p:nvPr>
        </p:nvSpPr>
        <p:spPr>
          <a:xfrm>
            <a:off x="361440" y="3694700"/>
            <a:ext cx="708836"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2" name="Google Shape;222;p23"/>
          <p:cNvSpPr txBox="1">
            <a:spLocks noGrp="1"/>
          </p:cNvSpPr>
          <p:nvPr>
            <p:ph type="title" idx="4"/>
          </p:nvPr>
        </p:nvSpPr>
        <p:spPr>
          <a:xfrm>
            <a:off x="4735031" y="1802430"/>
            <a:ext cx="623709"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4" name="Google Shape;224;p23"/>
          <p:cNvSpPr txBox="1">
            <a:spLocks noGrp="1"/>
          </p:cNvSpPr>
          <p:nvPr>
            <p:ph type="title" idx="6"/>
          </p:nvPr>
        </p:nvSpPr>
        <p:spPr>
          <a:xfrm>
            <a:off x="4181840" y="236836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6" name="Google Shape;226;p23"/>
          <p:cNvSpPr txBox="1">
            <a:spLocks noGrp="1"/>
          </p:cNvSpPr>
          <p:nvPr>
            <p:ph type="title" idx="8"/>
          </p:nvPr>
        </p:nvSpPr>
        <p:spPr>
          <a:xfrm>
            <a:off x="601583" y="1785690"/>
            <a:ext cx="731031"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559937" y="2438178"/>
            <a:ext cx="708836" cy="5614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30" name="Google Shape;230;p23"/>
          <p:cNvSpPr txBox="1">
            <a:spLocks noGrp="1"/>
          </p:cNvSpPr>
          <p:nvPr>
            <p:ph type="title" idx="15"/>
          </p:nvPr>
        </p:nvSpPr>
        <p:spPr>
          <a:xfrm>
            <a:off x="559937" y="3045555"/>
            <a:ext cx="708836"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1070276" y="2558622"/>
            <a:ext cx="2217476" cy="39121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800" dirty="0"/>
              <a:t>Abstract of Project</a:t>
            </a:r>
            <a:endParaRPr sz="1800" dirty="0"/>
          </a:p>
        </p:txBody>
      </p:sp>
      <p:sp>
        <p:nvSpPr>
          <p:cNvPr id="232" name="Google Shape;232;p23"/>
          <p:cNvSpPr txBox="1">
            <a:spLocks noGrp="1"/>
          </p:cNvSpPr>
          <p:nvPr>
            <p:ph type="ctrTitle" idx="17"/>
          </p:nvPr>
        </p:nvSpPr>
        <p:spPr>
          <a:xfrm>
            <a:off x="1037011" y="3208245"/>
            <a:ext cx="2314847" cy="38576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800" dirty="0"/>
              <a:t>Problem statement</a:t>
            </a:r>
            <a:endParaRPr sz="1800" dirty="0"/>
          </a:p>
        </p:txBody>
      </p:sp>
      <p:sp>
        <p:nvSpPr>
          <p:cNvPr id="233" name="Google Shape;233;p23"/>
          <p:cNvSpPr txBox="1">
            <a:spLocks noGrp="1"/>
          </p:cNvSpPr>
          <p:nvPr>
            <p:ph type="ctrTitle" idx="18"/>
          </p:nvPr>
        </p:nvSpPr>
        <p:spPr>
          <a:xfrm>
            <a:off x="1037011" y="1854818"/>
            <a:ext cx="1582086" cy="5022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800" dirty="0"/>
              <a:t>Introduction</a:t>
            </a:r>
            <a:endParaRPr sz="1800" dirty="0"/>
          </a:p>
        </p:txBody>
      </p:sp>
      <p:sp>
        <p:nvSpPr>
          <p:cNvPr id="234" name="Google Shape;234;p23"/>
          <p:cNvSpPr txBox="1">
            <a:spLocks noGrp="1"/>
          </p:cNvSpPr>
          <p:nvPr>
            <p:ph type="ctrTitle" idx="19"/>
          </p:nvPr>
        </p:nvSpPr>
        <p:spPr>
          <a:xfrm>
            <a:off x="1172631" y="3870222"/>
            <a:ext cx="2043608" cy="4072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800" dirty="0"/>
              <a:t>Gannt chart</a:t>
            </a:r>
            <a:endParaRPr sz="1800" dirty="0"/>
          </a:p>
        </p:txBody>
      </p:sp>
      <p:sp>
        <p:nvSpPr>
          <p:cNvPr id="235" name="Google Shape;235;p23"/>
          <p:cNvSpPr txBox="1">
            <a:spLocks noGrp="1"/>
          </p:cNvSpPr>
          <p:nvPr>
            <p:ph type="ctrTitle" idx="20"/>
          </p:nvPr>
        </p:nvSpPr>
        <p:spPr>
          <a:xfrm>
            <a:off x="5468323" y="2015683"/>
            <a:ext cx="2700884" cy="3535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800" dirty="0"/>
              <a:t>Flowchart</a:t>
            </a:r>
            <a:endParaRPr sz="1800" dirty="0"/>
          </a:p>
        </p:txBody>
      </p:sp>
      <p:sp>
        <p:nvSpPr>
          <p:cNvPr id="236" name="Google Shape;236;p23"/>
          <p:cNvSpPr txBox="1">
            <a:spLocks noGrp="1"/>
          </p:cNvSpPr>
          <p:nvPr>
            <p:ph type="ctrTitle" idx="21"/>
          </p:nvPr>
        </p:nvSpPr>
        <p:spPr>
          <a:xfrm>
            <a:off x="5468896" y="3248518"/>
            <a:ext cx="2700884" cy="3535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800" dirty="0"/>
              <a:t>Our Team</a:t>
            </a:r>
            <a:endParaRPr sz="1800" dirty="0"/>
          </a:p>
        </p:txBody>
      </p:sp>
      <p:sp>
        <p:nvSpPr>
          <p:cNvPr id="237" name="Google Shape;237;p23"/>
          <p:cNvSpPr/>
          <p:nvPr/>
        </p:nvSpPr>
        <p:spPr>
          <a:xfrm>
            <a:off x="2137650" y="684951"/>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311700" y="1247050"/>
            <a:ext cx="8520600" cy="0"/>
          </a:xfrm>
          <a:prstGeom prst="straightConnector1">
            <a:avLst/>
          </a:prstGeom>
          <a:noFill/>
          <a:ln w="9525" cap="flat" cmpd="sng">
            <a:solidFill>
              <a:srgbClr val="48FFD5"/>
            </a:solidFill>
            <a:prstDash val="solid"/>
            <a:round/>
            <a:headEnd type="none" w="med" len="med"/>
            <a:tailEnd type="none" w="med" len="med"/>
          </a:ln>
        </p:spPr>
      </p:cxnSp>
      <p:sp>
        <p:nvSpPr>
          <p:cNvPr id="50" name="Google Shape;224;p23">
            <a:extLst>
              <a:ext uri="{FF2B5EF4-FFF2-40B4-BE49-F238E27FC236}">
                <a16:creationId xmlns:a16="http://schemas.microsoft.com/office/drawing/2014/main" id="{0F5740A6-AE4A-44C2-A008-7AC9ADDE2F8A}"/>
              </a:ext>
            </a:extLst>
          </p:cNvPr>
          <p:cNvSpPr txBox="1">
            <a:spLocks/>
          </p:cNvSpPr>
          <p:nvPr/>
        </p:nvSpPr>
        <p:spPr>
          <a:xfrm>
            <a:off x="4181840" y="3037770"/>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07</a:t>
            </a:r>
          </a:p>
        </p:txBody>
      </p:sp>
      <p:sp>
        <p:nvSpPr>
          <p:cNvPr id="51" name="Google Shape;224;p23">
            <a:extLst>
              <a:ext uri="{FF2B5EF4-FFF2-40B4-BE49-F238E27FC236}">
                <a16:creationId xmlns:a16="http://schemas.microsoft.com/office/drawing/2014/main" id="{CC34ED9C-570E-4CAE-AC10-7A43B512DB93}"/>
              </a:ext>
            </a:extLst>
          </p:cNvPr>
          <p:cNvSpPr txBox="1">
            <a:spLocks/>
          </p:cNvSpPr>
          <p:nvPr/>
        </p:nvSpPr>
        <p:spPr>
          <a:xfrm>
            <a:off x="4181840" y="3401127"/>
            <a:ext cx="1176900" cy="832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a:solidFill>
                  <a:schemeClr val="accent1"/>
                </a:solidFill>
              </a:rPr>
              <a:t>06</a:t>
            </a:r>
            <a:endParaRPr lang="es" dirty="0">
              <a:solidFill>
                <a:schemeClr val="accent1"/>
              </a:solidFill>
            </a:endParaRPr>
          </a:p>
        </p:txBody>
      </p:sp>
      <p:sp>
        <p:nvSpPr>
          <p:cNvPr id="52" name="Google Shape;235;p23">
            <a:extLst>
              <a:ext uri="{FF2B5EF4-FFF2-40B4-BE49-F238E27FC236}">
                <a16:creationId xmlns:a16="http://schemas.microsoft.com/office/drawing/2014/main" id="{710B0EDF-30ED-479B-993C-2E2BD2DCB989}"/>
              </a:ext>
            </a:extLst>
          </p:cNvPr>
          <p:cNvSpPr txBox="1">
            <a:spLocks/>
          </p:cNvSpPr>
          <p:nvPr/>
        </p:nvSpPr>
        <p:spPr>
          <a:xfrm>
            <a:off x="5358740" y="2506903"/>
            <a:ext cx="3247572" cy="4575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IN" sz="1800" dirty="0"/>
              <a:t>Outputs</a:t>
            </a:r>
          </a:p>
        </p:txBody>
      </p:sp>
      <p:sp>
        <p:nvSpPr>
          <p:cNvPr id="53" name="Google Shape;236;p23">
            <a:extLst>
              <a:ext uri="{FF2B5EF4-FFF2-40B4-BE49-F238E27FC236}">
                <a16:creationId xmlns:a16="http://schemas.microsoft.com/office/drawing/2014/main" id="{440A81E0-E616-4D94-AB0F-859687AECF85}"/>
              </a:ext>
            </a:extLst>
          </p:cNvPr>
          <p:cNvSpPr txBox="1">
            <a:spLocks/>
          </p:cNvSpPr>
          <p:nvPr/>
        </p:nvSpPr>
        <p:spPr>
          <a:xfrm>
            <a:off x="5468323" y="3849787"/>
            <a:ext cx="2700884" cy="3535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s" sz="1800" dirty="0"/>
              <a:t>Resources</a:t>
            </a:r>
            <a:endParaRPr lang="en-IN" sz="18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 calcmode="lin" valueType="num">
                                      <p:cBhvr additive="base">
                                        <p:cTn id="7" dur="500" fill="hold"/>
                                        <p:tgtEl>
                                          <p:spTgt spid="218"/>
                                        </p:tgtEl>
                                        <p:attrNameLst>
                                          <p:attrName>ppt_x</p:attrName>
                                        </p:attrNameLst>
                                      </p:cBhvr>
                                      <p:tavLst>
                                        <p:tav tm="0">
                                          <p:val>
                                            <p:strVal val="#ppt_x"/>
                                          </p:val>
                                        </p:tav>
                                        <p:tav tm="100000">
                                          <p:val>
                                            <p:strVal val="#ppt_x"/>
                                          </p:val>
                                        </p:tav>
                                      </p:tavLst>
                                    </p:anim>
                                    <p:anim calcmode="lin" valueType="num">
                                      <p:cBhvr additive="base">
                                        <p:cTn id="8"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0"/>
                                        </p:tgtEl>
                                        <p:attrNameLst>
                                          <p:attrName>style.visibility</p:attrName>
                                        </p:attrNameLst>
                                      </p:cBhvr>
                                      <p:to>
                                        <p:strVal val="visible"/>
                                      </p:to>
                                    </p:set>
                                    <p:anim calcmode="lin" valueType="num">
                                      <p:cBhvr additive="base">
                                        <p:cTn id="13" dur="500" fill="hold"/>
                                        <p:tgtEl>
                                          <p:spTgt spid="220"/>
                                        </p:tgtEl>
                                        <p:attrNameLst>
                                          <p:attrName>ppt_x</p:attrName>
                                        </p:attrNameLst>
                                      </p:cBhvr>
                                      <p:tavLst>
                                        <p:tav tm="0">
                                          <p:val>
                                            <p:strVal val="#ppt_x"/>
                                          </p:val>
                                        </p:tav>
                                        <p:tav tm="100000">
                                          <p:val>
                                            <p:strVal val="#ppt_x"/>
                                          </p:val>
                                        </p:tav>
                                      </p:tavLst>
                                    </p:anim>
                                    <p:anim calcmode="lin" valueType="num">
                                      <p:cBhvr additive="base">
                                        <p:cTn id="14" dur="500" fill="hold"/>
                                        <p:tgtEl>
                                          <p:spTgt spid="2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2"/>
                                        </p:tgtEl>
                                        <p:attrNameLst>
                                          <p:attrName>style.visibility</p:attrName>
                                        </p:attrNameLst>
                                      </p:cBhvr>
                                      <p:to>
                                        <p:strVal val="visible"/>
                                      </p:to>
                                    </p:set>
                                    <p:anim calcmode="lin" valueType="num">
                                      <p:cBhvr additive="base">
                                        <p:cTn id="17" dur="500" fill="hold"/>
                                        <p:tgtEl>
                                          <p:spTgt spid="222"/>
                                        </p:tgtEl>
                                        <p:attrNameLst>
                                          <p:attrName>ppt_x</p:attrName>
                                        </p:attrNameLst>
                                      </p:cBhvr>
                                      <p:tavLst>
                                        <p:tav tm="0">
                                          <p:val>
                                            <p:strVal val="#ppt_x"/>
                                          </p:val>
                                        </p:tav>
                                        <p:tav tm="100000">
                                          <p:val>
                                            <p:strVal val="#ppt_x"/>
                                          </p:val>
                                        </p:tav>
                                      </p:tavLst>
                                    </p:anim>
                                    <p:anim calcmode="lin" valueType="num">
                                      <p:cBhvr additive="base">
                                        <p:cTn id="18" dur="500" fill="hold"/>
                                        <p:tgtEl>
                                          <p:spTgt spid="2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4"/>
                                        </p:tgtEl>
                                        <p:attrNameLst>
                                          <p:attrName>style.visibility</p:attrName>
                                        </p:attrNameLst>
                                      </p:cBhvr>
                                      <p:to>
                                        <p:strVal val="visible"/>
                                      </p:to>
                                    </p:set>
                                    <p:anim calcmode="lin" valueType="num">
                                      <p:cBhvr additive="base">
                                        <p:cTn id="21" dur="500" fill="hold"/>
                                        <p:tgtEl>
                                          <p:spTgt spid="224"/>
                                        </p:tgtEl>
                                        <p:attrNameLst>
                                          <p:attrName>ppt_x</p:attrName>
                                        </p:attrNameLst>
                                      </p:cBhvr>
                                      <p:tavLst>
                                        <p:tav tm="0">
                                          <p:val>
                                            <p:strVal val="#ppt_x"/>
                                          </p:val>
                                        </p:tav>
                                        <p:tav tm="100000">
                                          <p:val>
                                            <p:strVal val="#ppt_x"/>
                                          </p:val>
                                        </p:tav>
                                      </p:tavLst>
                                    </p:anim>
                                    <p:anim calcmode="lin" valueType="num">
                                      <p:cBhvr additive="base">
                                        <p:cTn id="22" dur="500" fill="hold"/>
                                        <p:tgtEl>
                                          <p:spTgt spid="22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6"/>
                                        </p:tgtEl>
                                        <p:attrNameLst>
                                          <p:attrName>style.visibility</p:attrName>
                                        </p:attrNameLst>
                                      </p:cBhvr>
                                      <p:to>
                                        <p:strVal val="visible"/>
                                      </p:to>
                                    </p:set>
                                    <p:anim calcmode="lin" valueType="num">
                                      <p:cBhvr additive="base">
                                        <p:cTn id="25" dur="500" fill="hold"/>
                                        <p:tgtEl>
                                          <p:spTgt spid="226"/>
                                        </p:tgtEl>
                                        <p:attrNameLst>
                                          <p:attrName>ppt_x</p:attrName>
                                        </p:attrNameLst>
                                      </p:cBhvr>
                                      <p:tavLst>
                                        <p:tav tm="0">
                                          <p:val>
                                            <p:strVal val="#ppt_x"/>
                                          </p:val>
                                        </p:tav>
                                        <p:tav tm="100000">
                                          <p:val>
                                            <p:strVal val="#ppt_x"/>
                                          </p:val>
                                        </p:tav>
                                      </p:tavLst>
                                    </p:anim>
                                    <p:anim calcmode="lin" valueType="num">
                                      <p:cBhvr additive="base">
                                        <p:cTn id="26" dur="500" fill="hold"/>
                                        <p:tgtEl>
                                          <p:spTgt spid="2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8"/>
                                        </p:tgtEl>
                                        <p:attrNameLst>
                                          <p:attrName>style.visibility</p:attrName>
                                        </p:attrNameLst>
                                      </p:cBhvr>
                                      <p:to>
                                        <p:strVal val="visible"/>
                                      </p:to>
                                    </p:set>
                                    <p:anim calcmode="lin" valueType="num">
                                      <p:cBhvr additive="base">
                                        <p:cTn id="29" dur="500" fill="hold"/>
                                        <p:tgtEl>
                                          <p:spTgt spid="228"/>
                                        </p:tgtEl>
                                        <p:attrNameLst>
                                          <p:attrName>ppt_x</p:attrName>
                                        </p:attrNameLst>
                                      </p:cBhvr>
                                      <p:tavLst>
                                        <p:tav tm="0">
                                          <p:val>
                                            <p:strVal val="#ppt_x"/>
                                          </p:val>
                                        </p:tav>
                                        <p:tav tm="100000">
                                          <p:val>
                                            <p:strVal val="#ppt_x"/>
                                          </p:val>
                                        </p:tav>
                                      </p:tavLst>
                                    </p:anim>
                                    <p:anim calcmode="lin" valueType="num">
                                      <p:cBhvr additive="base">
                                        <p:cTn id="30" dur="500" fill="hold"/>
                                        <p:tgtEl>
                                          <p:spTgt spid="2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0"/>
                                        </p:tgtEl>
                                        <p:attrNameLst>
                                          <p:attrName>style.visibility</p:attrName>
                                        </p:attrNameLst>
                                      </p:cBhvr>
                                      <p:to>
                                        <p:strVal val="visible"/>
                                      </p:to>
                                    </p:set>
                                    <p:anim calcmode="lin" valueType="num">
                                      <p:cBhvr additive="base">
                                        <p:cTn id="33" dur="500" fill="hold"/>
                                        <p:tgtEl>
                                          <p:spTgt spid="230"/>
                                        </p:tgtEl>
                                        <p:attrNameLst>
                                          <p:attrName>ppt_x</p:attrName>
                                        </p:attrNameLst>
                                      </p:cBhvr>
                                      <p:tavLst>
                                        <p:tav tm="0">
                                          <p:val>
                                            <p:strVal val="#ppt_x"/>
                                          </p:val>
                                        </p:tav>
                                        <p:tav tm="100000">
                                          <p:val>
                                            <p:strVal val="#ppt_x"/>
                                          </p:val>
                                        </p:tav>
                                      </p:tavLst>
                                    </p:anim>
                                    <p:anim calcmode="lin" valueType="num">
                                      <p:cBhvr additive="base">
                                        <p:cTn id="34" dur="500" fill="hold"/>
                                        <p:tgtEl>
                                          <p:spTgt spid="2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1"/>
                                        </p:tgtEl>
                                        <p:attrNameLst>
                                          <p:attrName>style.visibility</p:attrName>
                                        </p:attrNameLst>
                                      </p:cBhvr>
                                      <p:to>
                                        <p:strVal val="visible"/>
                                      </p:to>
                                    </p:set>
                                    <p:anim calcmode="lin" valueType="num">
                                      <p:cBhvr additive="base">
                                        <p:cTn id="37" dur="500" fill="hold"/>
                                        <p:tgtEl>
                                          <p:spTgt spid="231"/>
                                        </p:tgtEl>
                                        <p:attrNameLst>
                                          <p:attrName>ppt_x</p:attrName>
                                        </p:attrNameLst>
                                      </p:cBhvr>
                                      <p:tavLst>
                                        <p:tav tm="0">
                                          <p:val>
                                            <p:strVal val="#ppt_x"/>
                                          </p:val>
                                        </p:tav>
                                        <p:tav tm="100000">
                                          <p:val>
                                            <p:strVal val="#ppt_x"/>
                                          </p:val>
                                        </p:tav>
                                      </p:tavLst>
                                    </p:anim>
                                    <p:anim calcmode="lin" valueType="num">
                                      <p:cBhvr additive="base">
                                        <p:cTn id="38" dur="500" fill="hold"/>
                                        <p:tgtEl>
                                          <p:spTgt spid="2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2"/>
                                        </p:tgtEl>
                                        <p:attrNameLst>
                                          <p:attrName>style.visibility</p:attrName>
                                        </p:attrNameLst>
                                      </p:cBhvr>
                                      <p:to>
                                        <p:strVal val="visible"/>
                                      </p:to>
                                    </p:set>
                                    <p:anim calcmode="lin" valueType="num">
                                      <p:cBhvr additive="base">
                                        <p:cTn id="41" dur="500" fill="hold"/>
                                        <p:tgtEl>
                                          <p:spTgt spid="232"/>
                                        </p:tgtEl>
                                        <p:attrNameLst>
                                          <p:attrName>ppt_x</p:attrName>
                                        </p:attrNameLst>
                                      </p:cBhvr>
                                      <p:tavLst>
                                        <p:tav tm="0">
                                          <p:val>
                                            <p:strVal val="#ppt_x"/>
                                          </p:val>
                                        </p:tav>
                                        <p:tav tm="100000">
                                          <p:val>
                                            <p:strVal val="#ppt_x"/>
                                          </p:val>
                                        </p:tav>
                                      </p:tavLst>
                                    </p:anim>
                                    <p:anim calcmode="lin" valueType="num">
                                      <p:cBhvr additive="base">
                                        <p:cTn id="42" dur="500" fill="hold"/>
                                        <p:tgtEl>
                                          <p:spTgt spid="2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33"/>
                                        </p:tgtEl>
                                        <p:attrNameLst>
                                          <p:attrName>style.visibility</p:attrName>
                                        </p:attrNameLst>
                                      </p:cBhvr>
                                      <p:to>
                                        <p:strVal val="visible"/>
                                      </p:to>
                                    </p:set>
                                    <p:anim calcmode="lin" valueType="num">
                                      <p:cBhvr additive="base">
                                        <p:cTn id="45" dur="500" fill="hold"/>
                                        <p:tgtEl>
                                          <p:spTgt spid="233"/>
                                        </p:tgtEl>
                                        <p:attrNameLst>
                                          <p:attrName>ppt_x</p:attrName>
                                        </p:attrNameLst>
                                      </p:cBhvr>
                                      <p:tavLst>
                                        <p:tav tm="0">
                                          <p:val>
                                            <p:strVal val="#ppt_x"/>
                                          </p:val>
                                        </p:tav>
                                        <p:tav tm="100000">
                                          <p:val>
                                            <p:strVal val="#ppt_x"/>
                                          </p:val>
                                        </p:tav>
                                      </p:tavLst>
                                    </p:anim>
                                    <p:anim calcmode="lin" valueType="num">
                                      <p:cBhvr additive="base">
                                        <p:cTn id="46" dur="500" fill="hold"/>
                                        <p:tgtEl>
                                          <p:spTgt spid="23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34"/>
                                        </p:tgtEl>
                                        <p:attrNameLst>
                                          <p:attrName>style.visibility</p:attrName>
                                        </p:attrNameLst>
                                      </p:cBhvr>
                                      <p:to>
                                        <p:strVal val="visible"/>
                                      </p:to>
                                    </p:set>
                                    <p:anim calcmode="lin" valueType="num">
                                      <p:cBhvr additive="base">
                                        <p:cTn id="49" dur="500" fill="hold"/>
                                        <p:tgtEl>
                                          <p:spTgt spid="234"/>
                                        </p:tgtEl>
                                        <p:attrNameLst>
                                          <p:attrName>ppt_x</p:attrName>
                                        </p:attrNameLst>
                                      </p:cBhvr>
                                      <p:tavLst>
                                        <p:tav tm="0">
                                          <p:val>
                                            <p:strVal val="#ppt_x"/>
                                          </p:val>
                                        </p:tav>
                                        <p:tav tm="100000">
                                          <p:val>
                                            <p:strVal val="#ppt_x"/>
                                          </p:val>
                                        </p:tav>
                                      </p:tavLst>
                                    </p:anim>
                                    <p:anim calcmode="lin" valueType="num">
                                      <p:cBhvr additive="base">
                                        <p:cTn id="50" dur="500" fill="hold"/>
                                        <p:tgtEl>
                                          <p:spTgt spid="23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5"/>
                                        </p:tgtEl>
                                        <p:attrNameLst>
                                          <p:attrName>style.visibility</p:attrName>
                                        </p:attrNameLst>
                                      </p:cBhvr>
                                      <p:to>
                                        <p:strVal val="visible"/>
                                      </p:to>
                                    </p:set>
                                    <p:anim calcmode="lin" valueType="num">
                                      <p:cBhvr additive="base">
                                        <p:cTn id="53" dur="500" fill="hold"/>
                                        <p:tgtEl>
                                          <p:spTgt spid="235"/>
                                        </p:tgtEl>
                                        <p:attrNameLst>
                                          <p:attrName>ppt_x</p:attrName>
                                        </p:attrNameLst>
                                      </p:cBhvr>
                                      <p:tavLst>
                                        <p:tav tm="0">
                                          <p:val>
                                            <p:strVal val="#ppt_x"/>
                                          </p:val>
                                        </p:tav>
                                        <p:tav tm="100000">
                                          <p:val>
                                            <p:strVal val="#ppt_x"/>
                                          </p:val>
                                        </p:tav>
                                      </p:tavLst>
                                    </p:anim>
                                    <p:anim calcmode="lin" valueType="num">
                                      <p:cBhvr additive="base">
                                        <p:cTn id="54" dur="500" fill="hold"/>
                                        <p:tgtEl>
                                          <p:spTgt spid="23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6"/>
                                        </p:tgtEl>
                                        <p:attrNameLst>
                                          <p:attrName>style.visibility</p:attrName>
                                        </p:attrNameLst>
                                      </p:cBhvr>
                                      <p:to>
                                        <p:strVal val="visible"/>
                                      </p:to>
                                    </p:set>
                                    <p:anim calcmode="lin" valueType="num">
                                      <p:cBhvr additive="base">
                                        <p:cTn id="57" dur="500" fill="hold"/>
                                        <p:tgtEl>
                                          <p:spTgt spid="236"/>
                                        </p:tgtEl>
                                        <p:attrNameLst>
                                          <p:attrName>ppt_x</p:attrName>
                                        </p:attrNameLst>
                                      </p:cBhvr>
                                      <p:tavLst>
                                        <p:tav tm="0">
                                          <p:val>
                                            <p:strVal val="#ppt_x"/>
                                          </p:val>
                                        </p:tav>
                                        <p:tav tm="100000">
                                          <p:val>
                                            <p:strVal val="#ppt_x"/>
                                          </p:val>
                                        </p:tav>
                                      </p:tavLst>
                                    </p:anim>
                                    <p:anim calcmode="lin" valueType="num">
                                      <p:cBhvr additive="base">
                                        <p:cTn id="58" dur="500" fill="hold"/>
                                        <p:tgtEl>
                                          <p:spTgt spid="2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ppt_x"/>
                                          </p:val>
                                        </p:tav>
                                        <p:tav tm="100000">
                                          <p:val>
                                            <p:strVal val="#ppt_x"/>
                                          </p:val>
                                        </p:tav>
                                      </p:tavLst>
                                    </p:anim>
                                    <p:anim calcmode="lin" valueType="num">
                                      <p:cBhvr additive="base">
                                        <p:cTn id="62" dur="500" fill="hold"/>
                                        <p:tgtEl>
                                          <p:spTgt spid="5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additive="base">
                                        <p:cTn id="65" dur="500" fill="hold"/>
                                        <p:tgtEl>
                                          <p:spTgt spid="51"/>
                                        </p:tgtEl>
                                        <p:attrNameLst>
                                          <p:attrName>ppt_x</p:attrName>
                                        </p:attrNameLst>
                                      </p:cBhvr>
                                      <p:tavLst>
                                        <p:tav tm="0">
                                          <p:val>
                                            <p:strVal val="#ppt_x"/>
                                          </p:val>
                                        </p:tav>
                                        <p:tav tm="100000">
                                          <p:val>
                                            <p:strVal val="#ppt_x"/>
                                          </p:val>
                                        </p:tav>
                                      </p:tavLst>
                                    </p:anim>
                                    <p:anim calcmode="lin" valueType="num">
                                      <p:cBhvr additive="base">
                                        <p:cTn id="66" dur="500" fill="hold"/>
                                        <p:tgtEl>
                                          <p:spTgt spid="5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 calcmode="lin" valueType="num">
                                      <p:cBhvr additive="base">
                                        <p:cTn id="69" dur="500" fill="hold"/>
                                        <p:tgtEl>
                                          <p:spTgt spid="52"/>
                                        </p:tgtEl>
                                        <p:attrNameLst>
                                          <p:attrName>ppt_x</p:attrName>
                                        </p:attrNameLst>
                                      </p:cBhvr>
                                      <p:tavLst>
                                        <p:tav tm="0">
                                          <p:val>
                                            <p:strVal val="#ppt_x"/>
                                          </p:val>
                                        </p:tav>
                                        <p:tav tm="100000">
                                          <p:val>
                                            <p:strVal val="#ppt_x"/>
                                          </p:val>
                                        </p:tav>
                                      </p:tavLst>
                                    </p:anim>
                                    <p:anim calcmode="lin" valueType="num">
                                      <p:cBhvr additive="base">
                                        <p:cTn id="70" dur="500" fill="hold"/>
                                        <p:tgtEl>
                                          <p:spTgt spid="5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additive="base">
                                        <p:cTn id="73" dur="500" fill="hold"/>
                                        <p:tgtEl>
                                          <p:spTgt spid="53"/>
                                        </p:tgtEl>
                                        <p:attrNameLst>
                                          <p:attrName>ppt_x</p:attrName>
                                        </p:attrNameLst>
                                      </p:cBhvr>
                                      <p:tavLst>
                                        <p:tav tm="0">
                                          <p:val>
                                            <p:strVal val="#ppt_x"/>
                                          </p:val>
                                        </p:tav>
                                        <p:tav tm="100000">
                                          <p:val>
                                            <p:strVal val="#ppt_x"/>
                                          </p:val>
                                        </p:tav>
                                      </p:tavLst>
                                    </p:anim>
                                    <p:anim calcmode="lin" valueType="num">
                                      <p:cBhvr additive="base">
                                        <p:cTn id="7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20" grpId="0"/>
      <p:bldP spid="222" grpId="0"/>
      <p:bldP spid="224" grpId="0"/>
      <p:bldP spid="226" grpId="0"/>
      <p:bldP spid="228" grpId="0"/>
      <p:bldP spid="230" grpId="0"/>
      <p:bldP spid="231" grpId="0"/>
      <p:bldP spid="232" grpId="0"/>
      <p:bldP spid="233" grpId="0"/>
      <p:bldP spid="234" grpId="0"/>
      <p:bldP spid="235" grpId="0"/>
      <p:bldP spid="236" grpId="0"/>
      <p:bldP spid="50" grpId="0"/>
      <p:bldP spid="51" grpId="0"/>
      <p:bldP spid="52" grpId="0"/>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B57F-5F37-447C-B1C1-789D95D5B710}"/>
              </a:ext>
            </a:extLst>
          </p:cNvPr>
          <p:cNvSpPr>
            <a:spLocks noGrp="1"/>
          </p:cNvSpPr>
          <p:nvPr>
            <p:ph type="ctrTitle"/>
          </p:nvPr>
        </p:nvSpPr>
        <p:spPr>
          <a:xfrm>
            <a:off x="318600" y="52496"/>
            <a:ext cx="8520600" cy="606600"/>
          </a:xfrm>
        </p:spPr>
        <p:txBody>
          <a:bodyPr/>
          <a:lstStyle/>
          <a:p>
            <a:r>
              <a:rPr lang="en-IN" dirty="0"/>
              <a:t>LOGIN Page</a:t>
            </a:r>
          </a:p>
        </p:txBody>
      </p:sp>
      <p:sp>
        <p:nvSpPr>
          <p:cNvPr id="3" name="Google Shape;667;p34">
            <a:extLst>
              <a:ext uri="{FF2B5EF4-FFF2-40B4-BE49-F238E27FC236}">
                <a16:creationId xmlns:a16="http://schemas.microsoft.com/office/drawing/2014/main" id="{0E93B235-F586-4D7D-AC40-7DD917462E75}"/>
              </a:ext>
            </a:extLst>
          </p:cNvPr>
          <p:cNvSpPr/>
          <p:nvPr/>
        </p:nvSpPr>
        <p:spPr>
          <a:xfrm>
            <a:off x="1639119" y="944593"/>
            <a:ext cx="6427753" cy="424341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6086CB1-9785-4359-B7CD-D09ED9D2213C}"/>
              </a:ext>
            </a:extLst>
          </p:cNvPr>
          <p:cNvPicPr>
            <a:picLocks noChangeAspect="1"/>
          </p:cNvPicPr>
          <p:nvPr/>
        </p:nvPicPr>
        <p:blipFill>
          <a:blip r:embed="rId2"/>
          <a:stretch>
            <a:fillRect/>
          </a:stretch>
        </p:blipFill>
        <p:spPr>
          <a:xfrm>
            <a:off x="304800" y="649571"/>
            <a:ext cx="8534400" cy="9525"/>
          </a:xfrm>
          <a:prstGeom prst="rect">
            <a:avLst/>
          </a:prstGeom>
        </p:spPr>
      </p:pic>
      <p:pic>
        <p:nvPicPr>
          <p:cNvPr id="6" name="Picture 5">
            <a:extLst>
              <a:ext uri="{FF2B5EF4-FFF2-40B4-BE49-F238E27FC236}">
                <a16:creationId xmlns:a16="http://schemas.microsoft.com/office/drawing/2014/main" id="{25D6E975-2657-40DC-8D8C-5F8E295D55E8}"/>
              </a:ext>
            </a:extLst>
          </p:cNvPr>
          <p:cNvPicPr>
            <a:picLocks noChangeAspect="1"/>
          </p:cNvPicPr>
          <p:nvPr/>
        </p:nvPicPr>
        <p:blipFill>
          <a:blip r:embed="rId3"/>
          <a:stretch>
            <a:fillRect/>
          </a:stretch>
        </p:blipFill>
        <p:spPr>
          <a:xfrm>
            <a:off x="1926936" y="1229977"/>
            <a:ext cx="5773275" cy="2968930"/>
          </a:xfrm>
          <a:prstGeom prst="rect">
            <a:avLst/>
          </a:prstGeom>
        </p:spPr>
      </p:pic>
    </p:spTree>
    <p:extLst>
      <p:ext uri="{BB962C8B-B14F-4D97-AF65-F5344CB8AC3E}">
        <p14:creationId xmlns:p14="http://schemas.microsoft.com/office/powerpoint/2010/main" val="272381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latin typeface="Roboto Black" panose="02000000000000000000" pitchFamily="2" charset="0"/>
                <a:ea typeface="Roboto Black" panose="02000000000000000000" pitchFamily="2" charset="0"/>
              </a:rPr>
              <a:t>THE TEAM</a:t>
            </a:r>
            <a:endParaRPr dirty="0">
              <a:latin typeface="Roboto Black" panose="02000000000000000000" pitchFamily="2" charset="0"/>
              <a:ea typeface="Roboto Black" panose="02000000000000000000" pitchFamily="2" charset="0"/>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 name="Rectangle 1">
            <a:extLst>
              <a:ext uri="{FF2B5EF4-FFF2-40B4-BE49-F238E27FC236}">
                <a16:creationId xmlns:a16="http://schemas.microsoft.com/office/drawing/2014/main" id="{562043C2-021D-48EE-82A2-3873F032DA13}"/>
              </a:ext>
            </a:extLst>
          </p:cNvPr>
          <p:cNvSpPr/>
          <p:nvPr/>
        </p:nvSpPr>
        <p:spPr>
          <a:xfrm>
            <a:off x="474921" y="1582410"/>
            <a:ext cx="4097079" cy="1446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000" b="1" dirty="0">
                <a:solidFill>
                  <a:srgbClr val="002060"/>
                </a:solidFill>
                <a:latin typeface="Roboto Light" panose="02000000000000000000" pitchFamily="2" charset="0"/>
                <a:ea typeface="Roboto Light" panose="02000000000000000000" pitchFamily="2" charset="0"/>
              </a:rPr>
              <a:t>Soham shrikant manjrekar</a:t>
            </a:r>
          </a:p>
          <a:p>
            <a:r>
              <a:rPr lang="da-DK" sz="2000" dirty="0">
                <a:solidFill>
                  <a:srgbClr val="002060"/>
                </a:solidFill>
                <a:latin typeface="Roboto Light" panose="02000000000000000000" pitchFamily="2" charset="0"/>
                <a:ea typeface="Roboto Light" panose="02000000000000000000" pitchFamily="2" charset="0"/>
              </a:rPr>
              <a:t>7045208474</a:t>
            </a:r>
          </a:p>
          <a:p>
            <a:r>
              <a:rPr lang="da-DK" sz="2000" dirty="0">
                <a:solidFill>
                  <a:srgbClr val="002060"/>
                </a:solidFill>
                <a:latin typeface="Roboto Light" panose="02000000000000000000" pitchFamily="2" charset="0"/>
                <a:ea typeface="Roboto Light" panose="02000000000000000000" pitchFamily="2" charset="0"/>
              </a:rPr>
              <a:t>sohammanjrekar@eng.edu.rizvi.in</a:t>
            </a:r>
          </a:p>
          <a:p>
            <a:pPr algn="ctr"/>
            <a:endParaRPr lang="en-IN" dirty="0">
              <a:ln w="0"/>
              <a:solidFill>
                <a:schemeClr val="tx1"/>
              </a:solidFill>
              <a:effectLst>
                <a:outerShdw blurRad="38100" dist="19050" dir="2700000" algn="tl" rotWithShape="0">
                  <a:schemeClr val="dk1">
                    <a:alpha val="40000"/>
                  </a:schemeClr>
                </a:outerShdw>
              </a:effectLst>
              <a:latin typeface="Roboto Light" panose="02000000000000000000" pitchFamily="2" charset="0"/>
              <a:ea typeface="Roboto Light" panose="02000000000000000000" pitchFamily="2" charset="0"/>
            </a:endParaRPr>
          </a:p>
        </p:txBody>
      </p:sp>
      <p:sp>
        <p:nvSpPr>
          <p:cNvPr id="3" name="Rectangle 2">
            <a:extLst>
              <a:ext uri="{FF2B5EF4-FFF2-40B4-BE49-F238E27FC236}">
                <a16:creationId xmlns:a16="http://schemas.microsoft.com/office/drawing/2014/main" id="{02D051E7-51E1-445A-8081-2B8CD3B7439E}"/>
              </a:ext>
            </a:extLst>
          </p:cNvPr>
          <p:cNvSpPr/>
          <p:nvPr/>
        </p:nvSpPr>
        <p:spPr>
          <a:xfrm>
            <a:off x="4872789" y="1652852"/>
            <a:ext cx="3845908" cy="1304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da-DK" sz="2000" b="1" dirty="0">
                <a:solidFill>
                  <a:srgbClr val="002060"/>
                </a:solidFill>
                <a:latin typeface="Roboto Light" panose="02000000000000000000" pitchFamily="2" charset="0"/>
                <a:ea typeface="Roboto Light" panose="02000000000000000000" pitchFamily="2" charset="0"/>
              </a:rPr>
              <a:t>Aadarshkumar Sharma</a:t>
            </a:r>
          </a:p>
          <a:p>
            <a:r>
              <a:rPr lang="da-DK" sz="2000" dirty="0">
                <a:solidFill>
                  <a:srgbClr val="002060"/>
                </a:solidFill>
                <a:latin typeface="Roboto Light" panose="02000000000000000000" pitchFamily="2" charset="0"/>
                <a:ea typeface="Roboto Light" panose="02000000000000000000" pitchFamily="2" charset="0"/>
              </a:rPr>
              <a:t>7081120277</a:t>
            </a:r>
          </a:p>
          <a:p>
            <a:r>
              <a:rPr lang="da-DK" sz="2000" dirty="0">
                <a:solidFill>
                  <a:srgbClr val="002060"/>
                </a:solidFill>
                <a:latin typeface="Roboto Light" panose="02000000000000000000" pitchFamily="2" charset="0"/>
                <a:ea typeface="Roboto Light" panose="02000000000000000000" pitchFamily="2" charset="0"/>
              </a:rPr>
              <a:t>aadarsh123@eng.rizvi.edu.in</a:t>
            </a:r>
            <a:endParaRPr lang="en-IN" dirty="0">
              <a:latin typeface="Roboto Light" panose="02000000000000000000" pitchFamily="2" charset="0"/>
              <a:ea typeface="Roboto Light" panose="02000000000000000000" pitchFamily="2" charset="0"/>
            </a:endParaRPr>
          </a:p>
        </p:txBody>
      </p:sp>
      <p:sp>
        <p:nvSpPr>
          <p:cNvPr id="5" name="Rectangle 4">
            <a:extLst>
              <a:ext uri="{FF2B5EF4-FFF2-40B4-BE49-F238E27FC236}">
                <a16:creationId xmlns:a16="http://schemas.microsoft.com/office/drawing/2014/main" id="{4AF4E3F4-0E50-46CD-91AA-74D41D69EBAA}"/>
              </a:ext>
            </a:extLst>
          </p:cNvPr>
          <p:cNvSpPr/>
          <p:nvPr/>
        </p:nvSpPr>
        <p:spPr>
          <a:xfrm>
            <a:off x="4872790" y="3274827"/>
            <a:ext cx="3845908" cy="130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2060"/>
                </a:solidFill>
                <a:latin typeface="Roboto Light" panose="02000000000000000000" pitchFamily="2" charset="0"/>
                <a:ea typeface="Roboto Light" panose="02000000000000000000" pitchFamily="2" charset="0"/>
              </a:rPr>
              <a:t>Suchit Sawant</a:t>
            </a:r>
          </a:p>
          <a:p>
            <a:r>
              <a:rPr lang="en-US" sz="2000" dirty="0">
                <a:solidFill>
                  <a:srgbClr val="002060"/>
                </a:solidFill>
                <a:latin typeface="Roboto Light" panose="02000000000000000000" pitchFamily="2" charset="0"/>
                <a:ea typeface="Roboto Light" panose="02000000000000000000" pitchFamily="2" charset="0"/>
              </a:rPr>
              <a:t>7700990265</a:t>
            </a:r>
          </a:p>
          <a:p>
            <a:r>
              <a:rPr lang="en-US" sz="2000" dirty="0">
                <a:solidFill>
                  <a:srgbClr val="002060"/>
                </a:solidFill>
                <a:latin typeface="Roboto Light" panose="02000000000000000000" pitchFamily="2" charset="0"/>
                <a:ea typeface="Roboto Light" panose="02000000000000000000" pitchFamily="2" charset="0"/>
              </a:rPr>
              <a:t>suchitsawant@eng.rizvi.edu.in</a:t>
            </a:r>
          </a:p>
          <a:p>
            <a:pPr algn="ctr"/>
            <a:endParaRPr lang="en-IN" dirty="0">
              <a:latin typeface="Roboto Light" panose="02000000000000000000" pitchFamily="2" charset="0"/>
              <a:ea typeface="Roboto Light" panose="02000000000000000000" pitchFamily="2" charset="0"/>
            </a:endParaRPr>
          </a:p>
        </p:txBody>
      </p:sp>
      <p:sp>
        <p:nvSpPr>
          <p:cNvPr id="6" name="Rectangle 5">
            <a:extLst>
              <a:ext uri="{FF2B5EF4-FFF2-40B4-BE49-F238E27FC236}">
                <a16:creationId xmlns:a16="http://schemas.microsoft.com/office/drawing/2014/main" id="{A04BB411-DAB2-4511-B688-4B29D3D3074F}"/>
              </a:ext>
            </a:extLst>
          </p:cNvPr>
          <p:cNvSpPr/>
          <p:nvPr/>
        </p:nvSpPr>
        <p:spPr>
          <a:xfrm>
            <a:off x="474922" y="3324447"/>
            <a:ext cx="4097078" cy="1254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2060"/>
                </a:solidFill>
                <a:latin typeface="Roboto Light" panose="02000000000000000000" pitchFamily="2" charset="0"/>
                <a:ea typeface="Roboto Light" panose="02000000000000000000" pitchFamily="2" charset="0"/>
              </a:rPr>
              <a:t>Mohammed </a:t>
            </a:r>
            <a:r>
              <a:rPr lang="en-IN" sz="2000" b="1" dirty="0" err="1">
                <a:solidFill>
                  <a:srgbClr val="002060"/>
                </a:solidFill>
                <a:latin typeface="Roboto Light" panose="02000000000000000000" pitchFamily="2" charset="0"/>
                <a:ea typeface="Roboto Light" panose="02000000000000000000" pitchFamily="2" charset="0"/>
              </a:rPr>
              <a:t>baquir</a:t>
            </a:r>
            <a:r>
              <a:rPr lang="en-IN" sz="2000" b="1" dirty="0">
                <a:solidFill>
                  <a:srgbClr val="002060"/>
                </a:solidFill>
                <a:latin typeface="Roboto Light" panose="02000000000000000000" pitchFamily="2" charset="0"/>
                <a:ea typeface="Roboto Light" panose="02000000000000000000" pitchFamily="2" charset="0"/>
              </a:rPr>
              <a:t> </a:t>
            </a:r>
            <a:r>
              <a:rPr lang="en-IN" sz="2000" b="1" dirty="0" err="1">
                <a:solidFill>
                  <a:srgbClr val="002060"/>
                </a:solidFill>
                <a:latin typeface="Roboto Light" panose="02000000000000000000" pitchFamily="2" charset="0"/>
                <a:ea typeface="Roboto Light" panose="02000000000000000000" pitchFamily="2" charset="0"/>
              </a:rPr>
              <a:t>sayed</a:t>
            </a:r>
            <a:endParaRPr lang="en-IN" sz="2000" b="1" dirty="0">
              <a:solidFill>
                <a:srgbClr val="002060"/>
              </a:solidFill>
              <a:latin typeface="Roboto Light" panose="02000000000000000000" pitchFamily="2" charset="0"/>
              <a:ea typeface="Roboto Light" panose="02000000000000000000" pitchFamily="2" charset="0"/>
            </a:endParaRPr>
          </a:p>
          <a:p>
            <a:r>
              <a:rPr lang="en-IN" sz="2000" dirty="0">
                <a:solidFill>
                  <a:srgbClr val="002060"/>
                </a:solidFill>
                <a:latin typeface="Roboto Light" panose="02000000000000000000" pitchFamily="2" charset="0"/>
                <a:ea typeface="Roboto Light" panose="02000000000000000000" pitchFamily="2" charset="0"/>
              </a:rPr>
              <a:t>88507737784</a:t>
            </a:r>
          </a:p>
          <a:p>
            <a:r>
              <a:rPr lang="en-IN" sz="2000" dirty="0">
                <a:solidFill>
                  <a:srgbClr val="002060"/>
                </a:solidFill>
                <a:latin typeface="Roboto Light" panose="02000000000000000000" pitchFamily="2" charset="0"/>
                <a:ea typeface="Roboto Light" panose="02000000000000000000" pitchFamily="2" charset="0"/>
              </a:rPr>
              <a:t>baquirsayed@eng.rizvi.edu.in</a:t>
            </a:r>
          </a:p>
          <a:p>
            <a:pPr algn="ctr"/>
            <a:endParaRPr lang="en-IN" dirty="0">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D48D36-1070-4E7E-9C33-8E9A8E871DCA}"/>
              </a:ext>
            </a:extLst>
          </p:cNvPr>
          <p:cNvSpPr>
            <a:spLocks noGrp="1"/>
          </p:cNvSpPr>
          <p:nvPr>
            <p:ph type="body" idx="1"/>
          </p:nvPr>
        </p:nvSpPr>
        <p:spPr>
          <a:xfrm>
            <a:off x="108285" y="1649770"/>
            <a:ext cx="6136105" cy="3066609"/>
          </a:xfrm>
        </p:spPr>
        <p:txBody>
          <a:bodyPr/>
          <a:lstStyle/>
          <a:p>
            <a:pPr marL="177800" indent="0" algn="just">
              <a:lnSpc>
                <a:spcPct val="150000"/>
              </a:lnSpc>
              <a:buNone/>
            </a:pPr>
            <a:r>
              <a:rPr lang="en-US" sz="1200">
                <a:solidFill>
                  <a:schemeClr val="bg1"/>
                </a:solidFill>
              </a:rPr>
              <a:t>           The </a:t>
            </a:r>
            <a:r>
              <a:rPr lang="en-US" sz="1200" dirty="0">
                <a:solidFill>
                  <a:schemeClr val="bg1"/>
                </a:solidFill>
              </a:rPr>
              <a:t>project entitled ecommerce website system was completed successfully. The system has been developed with much care and free of errors and at the same time it is efficient and less time consuming. The purpose of this project was to develop a web application for purchasing items from a fashion shop. This project enabled me gain valuable information and practical knowledge on several topics like designing web pages using html &amp; CSS, usage of responsive templates, designing of full stack Django application, and management of database using MySQL. The entire system is secured. Also, the project helped me understanding about the development phases of a project and software development life cycle. I learned how to test different features of a project. </a:t>
            </a:r>
            <a:endParaRPr lang="en-IN" dirty="0"/>
          </a:p>
        </p:txBody>
      </p:sp>
      <p:sp>
        <p:nvSpPr>
          <p:cNvPr id="3" name="Title 2">
            <a:extLst>
              <a:ext uri="{FF2B5EF4-FFF2-40B4-BE49-F238E27FC236}">
                <a16:creationId xmlns:a16="http://schemas.microsoft.com/office/drawing/2014/main" id="{CDA4B705-449A-4676-8E0A-E054F80A1EB3}"/>
              </a:ext>
            </a:extLst>
          </p:cNvPr>
          <p:cNvSpPr>
            <a:spLocks noGrp="1"/>
          </p:cNvSpPr>
          <p:nvPr>
            <p:ph type="ctrTitle"/>
          </p:nvPr>
        </p:nvSpPr>
        <p:spPr/>
        <p:txBody>
          <a:bodyPr/>
          <a:lstStyle/>
          <a:p>
            <a:r>
              <a:rPr lang="en-IN" dirty="0"/>
              <a:t>CONCLUSION</a:t>
            </a:r>
          </a:p>
        </p:txBody>
      </p:sp>
    </p:spTree>
    <p:extLst>
      <p:ext uri="{BB962C8B-B14F-4D97-AF65-F5344CB8AC3E}">
        <p14:creationId xmlns:p14="http://schemas.microsoft.com/office/powerpoint/2010/main" val="219197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REFERENCES</a:t>
            </a:r>
            <a:endParaRPr dirty="0"/>
          </a:p>
        </p:txBody>
      </p:sp>
      <p:sp>
        <p:nvSpPr>
          <p:cNvPr id="1288" name="Google Shape;1288;p42"/>
          <p:cNvSpPr txBox="1">
            <a:spLocks noGrp="1"/>
          </p:cNvSpPr>
          <p:nvPr>
            <p:ph type="body" idx="1"/>
          </p:nvPr>
        </p:nvSpPr>
        <p:spPr>
          <a:xfrm>
            <a:off x="1" y="1792705"/>
            <a:ext cx="9330600" cy="3254245"/>
          </a:xfrm>
          <a:prstGeom prst="rect">
            <a:avLst/>
          </a:prstGeom>
          <a:noFill/>
        </p:spPr>
        <p:txBody>
          <a:bodyPr spcFirstLastPara="1" wrap="square" lIns="91425" tIns="91425" rIns="91425" bIns="91425" anchor="t" anchorCtr="0">
            <a:noAutofit/>
          </a:bodyPr>
          <a:lstStyle/>
          <a:p>
            <a:pPr marL="342900" marR="70485" lvl="0" indent="-342900" algn="just">
              <a:lnSpc>
                <a:spcPct val="115000"/>
              </a:lnSpc>
              <a:spcBef>
                <a:spcPts val="140"/>
              </a:spcBef>
              <a:spcAft>
                <a:spcPts val="0"/>
              </a:spcAft>
              <a:buSzPts val="800"/>
              <a:buFont typeface="Times New Roman" panose="02020603050405020304" pitchFamily="18" charset="0"/>
              <a:buAutoNum type="arabicPeriod"/>
              <a:tabLst>
                <a:tab pos="296545" algn="l"/>
              </a:tabLst>
            </a:pPr>
            <a:r>
              <a:rPr lang="en-US" sz="1800" dirty="0">
                <a:effectLst/>
                <a:latin typeface="Times New Roman" panose="02020603050405020304" pitchFamily="18" charset="0"/>
                <a:ea typeface="Times New Roman" panose="02020603050405020304" pitchFamily="18" charset="0"/>
              </a:rPr>
              <a:t>Python Documentation — https://docs.python.org/3/ </a:t>
            </a:r>
            <a:endParaRPr lang="en-IN" sz="1800" dirty="0">
              <a:effectLst/>
              <a:latin typeface="Times New Roman" panose="02020603050405020304" pitchFamily="18" charset="0"/>
              <a:ea typeface="Times New Roman" panose="02020603050405020304" pitchFamily="18" charset="0"/>
            </a:endParaRPr>
          </a:p>
          <a:p>
            <a:pPr marL="342900" marR="70485" lvl="0" indent="-342900" algn="just">
              <a:lnSpc>
                <a:spcPct val="115000"/>
              </a:lnSpc>
              <a:spcBef>
                <a:spcPts val="140"/>
              </a:spcBef>
              <a:spcAft>
                <a:spcPts val="0"/>
              </a:spcAft>
              <a:buSzPts val="800"/>
              <a:buFont typeface="Times New Roman" panose="02020603050405020304" pitchFamily="18" charset="0"/>
              <a:buAutoNum type="arabicPeriod"/>
              <a:tabLst>
                <a:tab pos="296545" algn="l"/>
              </a:tabLst>
            </a:pPr>
            <a:r>
              <a:rPr lang="en-US" sz="1800" dirty="0">
                <a:effectLst/>
                <a:latin typeface="Times New Roman" panose="02020603050405020304" pitchFamily="18" charset="0"/>
                <a:ea typeface="Times New Roman" panose="02020603050405020304" pitchFamily="18" charset="0"/>
              </a:rPr>
              <a:t>Django Documentation —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https://docs.djangoproject.com/en/3.0/</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70485" lvl="0" indent="-342900" algn="just">
              <a:lnSpc>
                <a:spcPct val="115000"/>
              </a:lnSpc>
              <a:spcBef>
                <a:spcPts val="140"/>
              </a:spcBef>
              <a:spcAft>
                <a:spcPts val="0"/>
              </a:spcAft>
              <a:buSzPts val="800"/>
              <a:buFont typeface="Times New Roman" panose="02020603050405020304" pitchFamily="18" charset="0"/>
              <a:buAutoNum type="arabicPeriod"/>
              <a:tabLst>
                <a:tab pos="296545" algn="l"/>
              </a:tabLst>
            </a:pPr>
            <a:r>
              <a:rPr lang="en-US" sz="1800" dirty="0">
                <a:effectLst/>
                <a:latin typeface="Times New Roman" panose="02020603050405020304" pitchFamily="18" charset="0"/>
                <a:ea typeface="Times New Roman" panose="02020603050405020304" pitchFamily="18" charset="0"/>
              </a:rPr>
              <a:t>Git Documentation — </a:t>
            </a:r>
            <a:r>
              <a:rPr lang="en-US" sz="1800" dirty="0">
                <a:effectLst/>
                <a:latin typeface="Times New Roman" panose="02020603050405020304" pitchFamily="18" charset="0"/>
                <a:ea typeface="Times New Roman" panose="02020603050405020304" pitchFamily="18" charset="0"/>
                <a:hlinkClick r:id="rId4"/>
              </a:rPr>
              <a:t>https://git-scm.com/doc</a:t>
            </a:r>
            <a:endParaRPr lang="en-US" sz="1800" dirty="0">
              <a:effectLst/>
              <a:latin typeface="Times New Roman" panose="02020603050405020304" pitchFamily="18" charset="0"/>
              <a:ea typeface="Times New Roman" panose="02020603050405020304" pitchFamily="18" charset="0"/>
            </a:endParaRPr>
          </a:p>
          <a:p>
            <a:pPr marL="342900" marR="70485" lvl="0" indent="-342900" algn="just">
              <a:lnSpc>
                <a:spcPct val="115000"/>
              </a:lnSpc>
              <a:spcBef>
                <a:spcPts val="140"/>
              </a:spcBef>
              <a:spcAft>
                <a:spcPts val="0"/>
              </a:spcAft>
              <a:buSzPts val="800"/>
              <a:buFont typeface="Times New Roman" panose="02020603050405020304" pitchFamily="18" charset="0"/>
              <a:buAutoNum type="arabicPeriod"/>
              <a:tabLst>
                <a:tab pos="296545" algn="l"/>
              </a:tabLst>
            </a:pPr>
            <a:r>
              <a:rPr lang="en-US" sz="1800" dirty="0">
                <a:latin typeface="Times New Roman" panose="02020603050405020304" pitchFamily="18" charset="0"/>
                <a:ea typeface="Times New Roman" panose="02020603050405020304" pitchFamily="18" charset="0"/>
              </a:rPr>
              <a:t>Bootstrap </a:t>
            </a:r>
            <a:r>
              <a:rPr lang="en-US" sz="1800" dirty="0">
                <a:effectLst/>
                <a:latin typeface="Times New Roman" panose="02020603050405020304" pitchFamily="18" charset="0"/>
                <a:ea typeface="Times New Roman" panose="02020603050405020304" pitchFamily="18" charset="0"/>
              </a:rPr>
              <a:t>—https://getbootstrap.com/</a:t>
            </a:r>
          </a:p>
          <a:p>
            <a:pPr marL="342900" marR="70485" lvl="0" indent="-342900" algn="just">
              <a:lnSpc>
                <a:spcPct val="115000"/>
              </a:lnSpc>
              <a:spcBef>
                <a:spcPts val="140"/>
              </a:spcBef>
              <a:spcAft>
                <a:spcPts val="0"/>
              </a:spcAft>
              <a:buSzPts val="800"/>
              <a:buFont typeface="Times New Roman" panose="02020603050405020304" pitchFamily="18" charset="0"/>
              <a:buAutoNum type="arabicPeriod"/>
              <a:tabLst>
                <a:tab pos="296545" algn="l"/>
              </a:tabLs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7" name="Google Shape;1127;p40"/>
          <p:cNvSpPr txBox="1">
            <a:spLocks noGrp="1"/>
          </p:cNvSpPr>
          <p:nvPr>
            <p:ph type="subTitle" idx="1"/>
          </p:nvPr>
        </p:nvSpPr>
        <p:spPr>
          <a:xfrm>
            <a:off x="4018517" y="2071987"/>
            <a:ext cx="4470900" cy="17768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dirty="0">
                <a:solidFill>
                  <a:schemeClr val="tx1"/>
                </a:solidFill>
              </a:rPr>
              <a:t>Does anyone have any question?</a:t>
            </a:r>
            <a:endParaRPr sz="1800" dirty="0">
              <a:solidFill>
                <a:schemeClr val="tx1"/>
              </a:solidFill>
            </a:endParaRPr>
          </a:p>
          <a:p>
            <a:pPr marL="0" indent="0"/>
            <a:r>
              <a:rPr lang="es" sz="1800" dirty="0">
                <a:solidFill>
                  <a:schemeClr val="tx1"/>
                </a:solidFill>
              </a:rPr>
              <a:t>+91 7045208474 /</a:t>
            </a:r>
            <a:r>
              <a:rPr lang="da-DK" sz="1800" dirty="0">
                <a:solidFill>
                  <a:schemeClr val="tx1"/>
                </a:solidFill>
              </a:rPr>
              <a:t>9967863217</a:t>
            </a:r>
            <a:endParaRPr lang="es" sz="1800" dirty="0">
              <a:solidFill>
                <a:schemeClr val="tx1"/>
              </a:solidFill>
            </a:endParaRPr>
          </a:p>
          <a:p>
            <a:pPr marL="0" lvl="0" indent="0" algn="l" rtl="0">
              <a:spcBef>
                <a:spcPts val="0"/>
              </a:spcBef>
              <a:spcAft>
                <a:spcPts val="0"/>
              </a:spcAft>
              <a:buNone/>
            </a:pPr>
            <a:r>
              <a:rPr lang="es" sz="1800" dirty="0">
                <a:solidFill>
                  <a:schemeClr val="tx1"/>
                </a:solidFill>
              </a:rPr>
              <a:t>sohammanjrekar@eng.rizvi.edu.in</a:t>
            </a:r>
          </a:p>
          <a:p>
            <a:pPr marL="0" indent="0"/>
            <a:r>
              <a:rPr lang="en-IN" sz="1800" dirty="0">
                <a:solidFill>
                  <a:schemeClr val="tx1"/>
                </a:solidFill>
              </a:rPr>
              <a:t>baquirsayed@eng.rizvi.edu.in</a:t>
            </a:r>
          </a:p>
          <a:p>
            <a:pPr marL="0" indent="0"/>
            <a:r>
              <a:rPr lang="en-US" sz="1800" dirty="0">
                <a:solidFill>
                  <a:schemeClr val="tx1"/>
                </a:solidFill>
              </a:rPr>
              <a:t>suchitsawant@eng.rizvi.edu.in</a:t>
            </a:r>
          </a:p>
          <a:p>
            <a:pPr marL="0" indent="0"/>
            <a:endParaRPr lang="da-DK" sz="1000" dirty="0">
              <a:solidFill>
                <a:schemeClr val="tx1"/>
              </a:solidFill>
            </a:endParaRPr>
          </a:p>
          <a:p>
            <a:pPr marL="0" lvl="0" indent="0" algn="l" rtl="0">
              <a:spcBef>
                <a:spcPts val="0"/>
              </a:spcBef>
              <a:spcAft>
                <a:spcPts val="0"/>
              </a:spcAft>
              <a:buNone/>
            </a:pPr>
            <a:endParaRPr lang="en-IN" sz="1000" dirty="0"/>
          </a:p>
          <a:p>
            <a:pPr marL="0" lvl="0" indent="0" algn="l" rtl="0">
              <a:spcBef>
                <a:spcPts val="0"/>
              </a:spcBef>
              <a:spcAft>
                <a:spcPts val="0"/>
              </a:spcAft>
              <a:buNone/>
            </a:pPr>
            <a:endParaRPr lang="en-IN" dirty="0"/>
          </a:p>
          <a:p>
            <a:pPr marL="0" lvl="0" indent="0" algn="l" rtl="0">
              <a:spcBef>
                <a:spcPts val="0"/>
              </a:spcBef>
              <a:spcAft>
                <a:spcPts val="0"/>
              </a:spcAft>
              <a:buNone/>
            </a:pPr>
            <a:endParaRPr sz="1000" dirty="0"/>
          </a:p>
        </p:txBody>
      </p:sp>
      <p:grpSp>
        <p:nvGrpSpPr>
          <p:cNvPr id="1128" name="Google Shape;1128;p40"/>
          <p:cNvGrpSpPr/>
          <p:nvPr/>
        </p:nvGrpSpPr>
        <p:grpSpPr>
          <a:xfrm flipH="1">
            <a:off x="-5" y="295329"/>
            <a:ext cx="3643423" cy="4437321"/>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104459" y="4028532"/>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334260" y="4016897"/>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4533571" y="4016891"/>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7">
                                            <p:txEl>
                                              <p:pRg st="0" end="0"/>
                                            </p:txEl>
                                          </p:spTgt>
                                        </p:tgtEl>
                                        <p:attrNameLst>
                                          <p:attrName>style.visibility</p:attrName>
                                        </p:attrNameLst>
                                      </p:cBhvr>
                                      <p:to>
                                        <p:strVal val="visible"/>
                                      </p:to>
                                    </p:set>
                                    <p:animEffect transition="in" filter="fade">
                                      <p:cBhvr>
                                        <p:cTn id="7" dur="1000"/>
                                        <p:tgtEl>
                                          <p:spTgt spid="1127">
                                            <p:txEl>
                                              <p:pRg st="0" end="0"/>
                                            </p:txEl>
                                          </p:spTgt>
                                        </p:tgtEl>
                                      </p:cBhvr>
                                    </p:animEffect>
                                    <p:anim calcmode="lin" valueType="num">
                                      <p:cBhvr>
                                        <p:cTn id="8" dur="1000" fill="hold"/>
                                        <p:tgtEl>
                                          <p:spTgt spid="11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7">
                                            <p:txEl>
                                              <p:pRg st="1" end="1"/>
                                            </p:txEl>
                                          </p:spTgt>
                                        </p:tgtEl>
                                        <p:attrNameLst>
                                          <p:attrName>style.visibility</p:attrName>
                                        </p:attrNameLst>
                                      </p:cBhvr>
                                      <p:to>
                                        <p:strVal val="visible"/>
                                      </p:to>
                                    </p:set>
                                    <p:animEffect transition="in" filter="fade">
                                      <p:cBhvr>
                                        <p:cTn id="14" dur="1000"/>
                                        <p:tgtEl>
                                          <p:spTgt spid="1127">
                                            <p:txEl>
                                              <p:pRg st="1" end="1"/>
                                            </p:txEl>
                                          </p:spTgt>
                                        </p:tgtEl>
                                      </p:cBhvr>
                                    </p:animEffect>
                                    <p:anim calcmode="lin" valueType="num">
                                      <p:cBhvr>
                                        <p:cTn id="15" dur="1000" fill="hold"/>
                                        <p:tgtEl>
                                          <p:spTgt spid="11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27">
                                            <p:txEl>
                                              <p:pRg st="2" end="2"/>
                                            </p:txEl>
                                          </p:spTgt>
                                        </p:tgtEl>
                                        <p:attrNameLst>
                                          <p:attrName>style.visibility</p:attrName>
                                        </p:attrNameLst>
                                      </p:cBhvr>
                                      <p:to>
                                        <p:strVal val="visible"/>
                                      </p:to>
                                    </p:set>
                                    <p:animEffect transition="in" filter="fade">
                                      <p:cBhvr>
                                        <p:cTn id="21" dur="1000"/>
                                        <p:tgtEl>
                                          <p:spTgt spid="1127">
                                            <p:txEl>
                                              <p:pRg st="2" end="2"/>
                                            </p:txEl>
                                          </p:spTgt>
                                        </p:tgtEl>
                                      </p:cBhvr>
                                    </p:animEffect>
                                    <p:anim calcmode="lin" valueType="num">
                                      <p:cBhvr>
                                        <p:cTn id="22" dur="1000" fill="hold"/>
                                        <p:tgtEl>
                                          <p:spTgt spid="11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27">
                                            <p:txEl>
                                              <p:pRg st="3" end="3"/>
                                            </p:txEl>
                                          </p:spTgt>
                                        </p:tgtEl>
                                        <p:attrNameLst>
                                          <p:attrName>style.visibility</p:attrName>
                                        </p:attrNameLst>
                                      </p:cBhvr>
                                      <p:to>
                                        <p:strVal val="visible"/>
                                      </p:to>
                                    </p:set>
                                    <p:animEffect transition="in" filter="fade">
                                      <p:cBhvr>
                                        <p:cTn id="28" dur="1000"/>
                                        <p:tgtEl>
                                          <p:spTgt spid="1127">
                                            <p:txEl>
                                              <p:pRg st="3" end="3"/>
                                            </p:txEl>
                                          </p:spTgt>
                                        </p:tgtEl>
                                      </p:cBhvr>
                                    </p:animEffect>
                                    <p:anim calcmode="lin" valueType="num">
                                      <p:cBhvr>
                                        <p:cTn id="29" dur="1000" fill="hold"/>
                                        <p:tgtEl>
                                          <p:spTgt spid="11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27">
                                            <p:txEl>
                                              <p:pRg st="4" end="4"/>
                                            </p:txEl>
                                          </p:spTgt>
                                        </p:tgtEl>
                                        <p:attrNameLst>
                                          <p:attrName>style.visibility</p:attrName>
                                        </p:attrNameLst>
                                      </p:cBhvr>
                                      <p:to>
                                        <p:strVal val="visible"/>
                                      </p:to>
                                    </p:set>
                                    <p:animEffect transition="in" filter="fade">
                                      <p:cBhvr>
                                        <p:cTn id="35" dur="1000"/>
                                        <p:tgtEl>
                                          <p:spTgt spid="1127">
                                            <p:txEl>
                                              <p:pRg st="4" end="4"/>
                                            </p:txEl>
                                          </p:spTgt>
                                        </p:tgtEl>
                                      </p:cBhvr>
                                    </p:animEffect>
                                    <p:anim calcmode="lin" valueType="num">
                                      <p:cBhvr>
                                        <p:cTn id="36" dur="1000" fill="hold"/>
                                        <p:tgtEl>
                                          <p:spTgt spid="112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21619" y="1226289"/>
            <a:ext cx="4890975" cy="11178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E-Commerce Website</a:t>
            </a:r>
            <a:endParaRPr sz="3000" dirty="0"/>
          </a:p>
        </p:txBody>
      </p:sp>
      <p:sp>
        <p:nvSpPr>
          <p:cNvPr id="263" name="Google Shape;263;p24"/>
          <p:cNvSpPr txBox="1">
            <a:spLocks noGrp="1"/>
          </p:cNvSpPr>
          <p:nvPr>
            <p:ph type="subTitle" idx="1"/>
          </p:nvPr>
        </p:nvSpPr>
        <p:spPr>
          <a:xfrm>
            <a:off x="4572000" y="2676050"/>
            <a:ext cx="4356716" cy="1420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dirty="0"/>
              <a:t>             E-commerce has become one of the most popular methods of making money online and an attractive opportunity for investors. For those interested in buying an e-commerce business, this article serves to provide an introduction to e-commerce, covering the reasons for its popularity, the main distribution models and a comparison of the major e-commerce platforms available.</a:t>
            </a:r>
          </a:p>
        </p:txBody>
      </p:sp>
      <p:cxnSp>
        <p:nvCxnSpPr>
          <p:cNvPr id="264" name="Google Shape;264;p24"/>
          <p:cNvCxnSpPr/>
          <p:nvPr/>
        </p:nvCxnSpPr>
        <p:spPr>
          <a:xfrm>
            <a:off x="4754323" y="2420675"/>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6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62"/>
                                        </p:tgtEl>
                                        <p:attrNameLst>
                                          <p:attrName>style.visibility</p:attrName>
                                        </p:attrNameLst>
                                      </p:cBhvr>
                                      <p:to>
                                        <p:strVal val="visible"/>
                                      </p:to>
                                    </p:set>
                                    <p:anim calcmode="lin" valueType="num">
                                      <p:cBhvr additive="base">
                                        <p:cTn id="11" dur="500" fill="hold"/>
                                        <p:tgtEl>
                                          <p:spTgt spid="262"/>
                                        </p:tgtEl>
                                        <p:attrNameLst>
                                          <p:attrName>ppt_x</p:attrName>
                                        </p:attrNameLst>
                                      </p:cBhvr>
                                      <p:tavLst>
                                        <p:tav tm="0">
                                          <p:val>
                                            <p:strVal val="#ppt_x"/>
                                          </p:val>
                                        </p:tav>
                                        <p:tav tm="100000">
                                          <p:val>
                                            <p:strVal val="#ppt_x"/>
                                          </p:val>
                                        </p:tav>
                                      </p:tavLst>
                                    </p:anim>
                                    <p:anim calcmode="lin" valueType="num">
                                      <p:cBhvr additive="base">
                                        <p:cTn id="12" dur="500" fill="hold"/>
                                        <p:tgtEl>
                                          <p:spTgt spid="2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3">
                                            <p:txEl>
                                              <p:pRg st="0" end="0"/>
                                            </p:txEl>
                                          </p:spTgt>
                                        </p:tgtEl>
                                        <p:attrNameLst>
                                          <p:attrName>style.visibility</p:attrName>
                                        </p:attrNameLst>
                                      </p:cBhvr>
                                      <p:to>
                                        <p:strVal val="visible"/>
                                      </p:to>
                                    </p:set>
                                    <p:anim calcmode="lin" valueType="num">
                                      <p:cBhvr additive="base">
                                        <p:cTn id="17" dur="500" fill="hold"/>
                                        <p:tgtEl>
                                          <p:spTgt spid="26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F4D3-BC3F-403E-B027-44B8904C0201}"/>
              </a:ext>
            </a:extLst>
          </p:cNvPr>
          <p:cNvSpPr>
            <a:spLocks noGrp="1"/>
          </p:cNvSpPr>
          <p:nvPr>
            <p:ph type="ctrTitle"/>
          </p:nvPr>
        </p:nvSpPr>
        <p:spPr>
          <a:xfrm>
            <a:off x="311700" y="375192"/>
            <a:ext cx="8520600" cy="606600"/>
          </a:xfrm>
        </p:spPr>
        <p:txBody>
          <a:bodyPr/>
          <a:lstStyle/>
          <a:p>
            <a:r>
              <a:rPr lang="en-IN" dirty="0"/>
              <a:t>INTRODUCTION</a:t>
            </a:r>
          </a:p>
        </p:txBody>
      </p:sp>
      <p:cxnSp>
        <p:nvCxnSpPr>
          <p:cNvPr id="3" name="Google Shape;291;p25">
            <a:extLst>
              <a:ext uri="{FF2B5EF4-FFF2-40B4-BE49-F238E27FC236}">
                <a16:creationId xmlns:a16="http://schemas.microsoft.com/office/drawing/2014/main" id="{D5B8E405-49C1-4D34-BDF9-F040BC7BE916}"/>
              </a:ext>
            </a:extLst>
          </p:cNvPr>
          <p:cNvCxnSpPr/>
          <p:nvPr/>
        </p:nvCxnSpPr>
        <p:spPr>
          <a:xfrm>
            <a:off x="226639" y="981792"/>
            <a:ext cx="8520600" cy="0"/>
          </a:xfrm>
          <a:prstGeom prst="straightConnector1">
            <a:avLst/>
          </a:prstGeom>
          <a:noFill/>
          <a:ln w="9525" cap="flat" cmpd="sng">
            <a:solidFill>
              <a:schemeClr val="accent1"/>
            </a:solidFill>
            <a:prstDash val="solid"/>
            <a:round/>
            <a:headEnd type="none" w="med" len="med"/>
            <a:tailEnd type="none" w="med" len="med"/>
          </a:ln>
        </p:spPr>
      </p:cxnSp>
      <p:sp>
        <p:nvSpPr>
          <p:cNvPr id="4" name="TextBox 3">
            <a:extLst>
              <a:ext uri="{FF2B5EF4-FFF2-40B4-BE49-F238E27FC236}">
                <a16:creationId xmlns:a16="http://schemas.microsoft.com/office/drawing/2014/main" id="{36B3EB77-C994-45E4-AA73-733A99BE00DC}"/>
              </a:ext>
            </a:extLst>
          </p:cNvPr>
          <p:cNvSpPr txBox="1"/>
          <p:nvPr/>
        </p:nvSpPr>
        <p:spPr>
          <a:xfrm>
            <a:off x="691116" y="837937"/>
            <a:ext cx="7761767" cy="3934410"/>
          </a:xfrm>
          <a:prstGeom prst="rect">
            <a:avLst/>
          </a:prstGeom>
          <a:noFill/>
        </p:spPr>
        <p:txBody>
          <a:bodyPr wrap="square" rtlCol="0">
            <a:spAutoFit/>
          </a:bodyPr>
          <a:lstStyle/>
          <a:p>
            <a:pPr>
              <a:lnSpc>
                <a:spcPct val="150000"/>
              </a:lnSpc>
            </a:pPr>
            <a:endParaRPr lang="en-US" dirty="0">
              <a:solidFill>
                <a:schemeClr val="bg1"/>
              </a:solidFill>
              <a:latin typeface="Roboto Light" panose="02000000000000000000" pitchFamily="2" charset="0"/>
              <a:ea typeface="Roboto Light" panose="02000000000000000000" pitchFamily="2" charset="0"/>
            </a:endParaRPr>
          </a:p>
          <a:p>
            <a:pPr>
              <a:lnSpc>
                <a:spcPct val="150000"/>
              </a:lnSpc>
            </a:pPr>
            <a:endParaRPr lang="en-US" dirty="0">
              <a:solidFill>
                <a:schemeClr val="bg1"/>
              </a:solidFill>
              <a:latin typeface="Roboto Light" panose="02000000000000000000" pitchFamily="2" charset="0"/>
              <a:ea typeface="Roboto Light" panose="02000000000000000000" pitchFamily="2" charset="0"/>
            </a:endParaRPr>
          </a:p>
          <a:p>
            <a:pPr algn="just">
              <a:lnSpc>
                <a:spcPct val="150000"/>
              </a:lnSpc>
            </a:pPr>
            <a:r>
              <a:rPr lang="en-US" dirty="0">
                <a:solidFill>
                  <a:schemeClr val="bg1"/>
                </a:solidFill>
                <a:latin typeface="Roboto Light" panose="02000000000000000000" pitchFamily="2" charset="0"/>
                <a:ea typeface="Roboto Light" panose="02000000000000000000" pitchFamily="2" charset="0"/>
              </a:rPr>
              <a:t>	An E-commerce website requires appropriate strategy of successful design and implementation. Everything is required to plan from scratch to end of website. The e-commerce sector is seen the exponential growth thus a new option will easily part of this regatta of commercial website. The e-commerce website will feature the online shopping facility of various fashion products under a single web space. The proposed web application will allow business personnel to make their total business using it and increase their reachability thousands of times more than today they have, over the internet. It will allow multiple shopping vendors to sale their products online. The product management in the system will be done in the form of categories. The safety of information is the main requirement of the system and will be handling according to that. To formulate this project first task is to do is cost estimation. </a:t>
            </a:r>
          </a:p>
        </p:txBody>
      </p:sp>
    </p:spTree>
    <p:extLst>
      <p:ext uri="{BB962C8B-B14F-4D97-AF65-F5344CB8AC3E}">
        <p14:creationId xmlns:p14="http://schemas.microsoft.com/office/powerpoint/2010/main" val="219971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3579448" y="721810"/>
            <a:ext cx="5699446" cy="11950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ABSTRACT OF PROJECT</a:t>
            </a:r>
            <a:endParaRPr dirty="0">
              <a:solidFill>
                <a:srgbClr val="FFFFFF"/>
              </a:solidFill>
            </a:endParaRPr>
          </a:p>
        </p:txBody>
      </p:sp>
      <p:sp>
        <p:nvSpPr>
          <p:cNvPr id="297" name="Google Shape;297;p26"/>
          <p:cNvSpPr txBox="1">
            <a:spLocks noGrp="1"/>
          </p:cNvSpPr>
          <p:nvPr>
            <p:ph type="subTitle" idx="1"/>
          </p:nvPr>
        </p:nvSpPr>
        <p:spPr>
          <a:xfrm>
            <a:off x="3405061" y="2107096"/>
            <a:ext cx="5748361" cy="2749970"/>
          </a:xfrm>
          <a:prstGeom prst="rect">
            <a:avLst/>
          </a:prstGeom>
        </p:spPr>
        <p:txBody>
          <a:bodyPr spcFirstLastPara="1" wrap="square" lIns="91425" tIns="91425" rIns="91425" bIns="91425" anchor="t" anchorCtr="0">
            <a:noAutofit/>
          </a:bodyPr>
          <a:lstStyle/>
          <a:p>
            <a:pPr>
              <a:lnSpc>
                <a:spcPct val="150000"/>
              </a:lnSpc>
            </a:pPr>
            <a:r>
              <a:rPr lang="en-US" dirty="0"/>
              <a:t>		In today’s fast-changing business environment, it’s extremely important to be able to respond to client needs in the most effective and timely manner. If your customers wish to see your business online and have instant access to your products or services.</a:t>
            </a:r>
            <a:endParaRPr lang="en-IN" dirty="0"/>
          </a:p>
          <a:p>
            <a:pPr>
              <a:lnSpc>
                <a:spcPct val="150000"/>
              </a:lnSpc>
            </a:pPr>
            <a:r>
              <a:rPr lang="en-US" dirty="0"/>
              <a:t>		Online Shopping is a lifestyle e-commerce web application, which retails various fashion and lifestyle products. This project allows viewing various products available enables registered users to purchase desired products. This is a project with the objective to develop a basic website where a consumer is provided with a shopping cart application and also to know about the technologies used to develop such an application. This document will discuss each of the underlying technologies to create and implement an e-commerce website</a:t>
            </a:r>
            <a:endParaRPr lang="en-IN" dirty="0"/>
          </a:p>
        </p:txBody>
      </p:sp>
      <p:cxnSp>
        <p:nvCxnSpPr>
          <p:cNvPr id="298" name="Google Shape;298;p26"/>
          <p:cNvCxnSpPr/>
          <p:nvPr/>
        </p:nvCxnSpPr>
        <p:spPr>
          <a:xfrm>
            <a:off x="4830494" y="1942359"/>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50842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540915" y="1992187"/>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95096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94686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80664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88119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188188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196601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40309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43318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43318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52552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89898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92838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92838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22798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29159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35931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38873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38940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47833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18899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16368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16642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27928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30938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30938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39556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29501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32510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25397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08092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08092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08161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16984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10417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13427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13427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02826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36615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36615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33673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85110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79227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79227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79227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72115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141808" y="1045300"/>
            <a:ext cx="366593" cy="519694"/>
            <a:chOff x="839613" y="1007906"/>
            <a:chExt cx="1671650" cy="2369787"/>
          </a:xfrm>
        </p:grpSpPr>
        <p:sp>
          <p:nvSpPr>
            <p:cNvPr id="347" name="Google Shape;347;p26"/>
            <p:cNvSpPr/>
            <p:nvPr/>
          </p:nvSpPr>
          <p:spPr>
            <a:xfrm>
              <a:off x="839613" y="2546416"/>
              <a:ext cx="1607249" cy="831277"/>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839613" y="1007906"/>
              <a:ext cx="1671650" cy="924524"/>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1EFFC1"/>
                </a:solidFill>
                <a:highlight>
                  <a:srgbClr val="1EFFC1"/>
                </a:highlight>
              </a:endParaRPr>
            </a:p>
          </p:txBody>
        </p:sp>
      </p:grpSp>
      <p:grpSp>
        <p:nvGrpSpPr>
          <p:cNvPr id="349" name="Google Shape;349;p26"/>
          <p:cNvGrpSpPr/>
          <p:nvPr/>
        </p:nvGrpSpPr>
        <p:grpSpPr>
          <a:xfrm>
            <a:off x="294512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276349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66767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68116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99"/>
                                        </p:tgtEl>
                                      </p:cBhvr>
                                      <p:by x="150000" y="150000"/>
                                    </p:animScale>
                                  </p:childTnLst>
                                </p:cTn>
                              </p:par>
                              <p:par>
                                <p:cTn id="7" presetID="6" presetClass="emph" presetSubtype="0" fill="hold" grpId="0" nodeType="withEffect">
                                  <p:stCondLst>
                                    <p:cond delay="0"/>
                                  </p:stCondLst>
                                  <p:childTnLst>
                                    <p:animScale>
                                      <p:cBhvr>
                                        <p:cTn id="8" dur="2000" fill="hold"/>
                                        <p:tgtEl>
                                          <p:spTgt spid="300"/>
                                        </p:tgtEl>
                                      </p:cBhvr>
                                      <p:by x="150000" y="150000"/>
                                    </p:animScale>
                                  </p:childTnLst>
                                </p:cTn>
                              </p:par>
                              <p:par>
                                <p:cTn id="9" presetID="6" presetClass="emph" presetSubtype="0" fill="hold" grpId="0" nodeType="withEffect">
                                  <p:stCondLst>
                                    <p:cond delay="0"/>
                                  </p:stCondLst>
                                  <p:childTnLst>
                                    <p:animScale>
                                      <p:cBhvr>
                                        <p:cTn id="10" dur="2000" fill="hold"/>
                                        <p:tgtEl>
                                          <p:spTgt spid="301"/>
                                        </p:tgtEl>
                                      </p:cBhvr>
                                      <p:by x="150000" y="150000"/>
                                    </p:animScale>
                                  </p:childTnLst>
                                </p:cTn>
                              </p:par>
                              <p:par>
                                <p:cTn id="11" presetID="6" presetClass="emph" presetSubtype="0" fill="hold" grpId="0" nodeType="withEffect">
                                  <p:stCondLst>
                                    <p:cond delay="0"/>
                                  </p:stCondLst>
                                  <p:childTnLst>
                                    <p:animScale>
                                      <p:cBhvr>
                                        <p:cTn id="12" dur="2000" fill="hold"/>
                                        <p:tgtEl>
                                          <p:spTgt spid="302"/>
                                        </p:tgtEl>
                                      </p:cBhvr>
                                      <p:by x="150000" y="150000"/>
                                    </p:animScale>
                                  </p:childTnLst>
                                </p:cTn>
                              </p:par>
                              <p:par>
                                <p:cTn id="13" presetID="6" presetClass="emph" presetSubtype="0" fill="hold" grpId="0" nodeType="withEffect">
                                  <p:stCondLst>
                                    <p:cond delay="0"/>
                                  </p:stCondLst>
                                  <p:childTnLst>
                                    <p:animScale>
                                      <p:cBhvr>
                                        <p:cTn id="14" dur="2000" fill="hold"/>
                                        <p:tgtEl>
                                          <p:spTgt spid="303"/>
                                        </p:tgtEl>
                                      </p:cBhvr>
                                      <p:by x="150000" y="150000"/>
                                    </p:animScale>
                                  </p:childTnLst>
                                </p:cTn>
                              </p:par>
                              <p:par>
                                <p:cTn id="15" presetID="6" presetClass="emph" presetSubtype="0" fill="hold" grpId="0" nodeType="withEffect">
                                  <p:stCondLst>
                                    <p:cond delay="0"/>
                                  </p:stCondLst>
                                  <p:childTnLst>
                                    <p:animScale>
                                      <p:cBhvr>
                                        <p:cTn id="16" dur="2000" fill="hold"/>
                                        <p:tgtEl>
                                          <p:spTgt spid="304"/>
                                        </p:tgtEl>
                                      </p:cBhvr>
                                      <p:by x="150000" y="150000"/>
                                    </p:animScale>
                                  </p:childTnLst>
                                </p:cTn>
                              </p:par>
                              <p:par>
                                <p:cTn id="17" presetID="6" presetClass="emph" presetSubtype="0" fill="hold" grpId="0" nodeType="withEffect">
                                  <p:stCondLst>
                                    <p:cond delay="0"/>
                                  </p:stCondLst>
                                  <p:childTnLst>
                                    <p:animScale>
                                      <p:cBhvr>
                                        <p:cTn id="18" dur="2000" fill="hold"/>
                                        <p:tgtEl>
                                          <p:spTgt spid="305"/>
                                        </p:tgtEl>
                                      </p:cBhvr>
                                      <p:by x="150000" y="150000"/>
                                    </p:animScale>
                                  </p:childTnLst>
                                </p:cTn>
                              </p:par>
                              <p:par>
                                <p:cTn id="19" presetID="6" presetClass="emph" presetSubtype="0" fill="hold" grpId="0" nodeType="withEffect">
                                  <p:stCondLst>
                                    <p:cond delay="0"/>
                                  </p:stCondLst>
                                  <p:childTnLst>
                                    <p:animScale>
                                      <p:cBhvr>
                                        <p:cTn id="20" dur="2000" fill="hold"/>
                                        <p:tgtEl>
                                          <p:spTgt spid="306"/>
                                        </p:tgtEl>
                                      </p:cBhvr>
                                      <p:by x="150000" y="150000"/>
                                    </p:animScale>
                                  </p:childTnLst>
                                </p:cTn>
                              </p:par>
                              <p:par>
                                <p:cTn id="21" presetID="6" presetClass="emph" presetSubtype="0" fill="hold" grpId="0" nodeType="withEffect">
                                  <p:stCondLst>
                                    <p:cond delay="0"/>
                                  </p:stCondLst>
                                  <p:childTnLst>
                                    <p:animScale>
                                      <p:cBhvr>
                                        <p:cTn id="22" dur="2000" fill="hold"/>
                                        <p:tgtEl>
                                          <p:spTgt spid="307"/>
                                        </p:tgtEl>
                                      </p:cBhvr>
                                      <p:by x="150000" y="150000"/>
                                    </p:animScale>
                                  </p:childTnLst>
                                </p:cTn>
                              </p:par>
                              <p:par>
                                <p:cTn id="23" presetID="6" presetClass="emph" presetSubtype="0" fill="hold" grpId="0" nodeType="withEffect">
                                  <p:stCondLst>
                                    <p:cond delay="0"/>
                                  </p:stCondLst>
                                  <p:childTnLst>
                                    <p:animScale>
                                      <p:cBhvr>
                                        <p:cTn id="24" dur="2000" fill="hold"/>
                                        <p:tgtEl>
                                          <p:spTgt spid="308"/>
                                        </p:tgtEl>
                                      </p:cBhvr>
                                      <p:by x="150000" y="150000"/>
                                    </p:animScale>
                                  </p:childTnLst>
                                </p:cTn>
                              </p:par>
                              <p:par>
                                <p:cTn id="25" presetID="6" presetClass="emph" presetSubtype="0" fill="hold" grpId="0" nodeType="withEffect">
                                  <p:stCondLst>
                                    <p:cond delay="0"/>
                                  </p:stCondLst>
                                  <p:childTnLst>
                                    <p:animScale>
                                      <p:cBhvr>
                                        <p:cTn id="26" dur="2000" fill="hold"/>
                                        <p:tgtEl>
                                          <p:spTgt spid="309"/>
                                        </p:tgtEl>
                                      </p:cBhvr>
                                      <p:by x="150000" y="150000"/>
                                    </p:animScale>
                                  </p:childTnLst>
                                </p:cTn>
                              </p:par>
                              <p:par>
                                <p:cTn id="27" presetID="6" presetClass="emph" presetSubtype="0" fill="hold" grpId="0" nodeType="withEffect">
                                  <p:stCondLst>
                                    <p:cond delay="0"/>
                                  </p:stCondLst>
                                  <p:childTnLst>
                                    <p:animScale>
                                      <p:cBhvr>
                                        <p:cTn id="28" dur="2000" fill="hold"/>
                                        <p:tgtEl>
                                          <p:spTgt spid="310"/>
                                        </p:tgtEl>
                                      </p:cBhvr>
                                      <p:by x="150000" y="150000"/>
                                    </p:animScale>
                                  </p:childTnLst>
                                </p:cTn>
                              </p:par>
                              <p:par>
                                <p:cTn id="29" presetID="6" presetClass="emph" presetSubtype="0" fill="hold" grpId="0" nodeType="withEffect">
                                  <p:stCondLst>
                                    <p:cond delay="0"/>
                                  </p:stCondLst>
                                  <p:childTnLst>
                                    <p:animScale>
                                      <p:cBhvr>
                                        <p:cTn id="30" dur="2000" fill="hold"/>
                                        <p:tgtEl>
                                          <p:spTgt spid="311"/>
                                        </p:tgtEl>
                                      </p:cBhvr>
                                      <p:by x="150000" y="150000"/>
                                    </p:animScale>
                                  </p:childTnLst>
                                </p:cTn>
                              </p:par>
                              <p:par>
                                <p:cTn id="31" presetID="6" presetClass="emph" presetSubtype="0" fill="hold" grpId="0" nodeType="withEffect">
                                  <p:stCondLst>
                                    <p:cond delay="0"/>
                                  </p:stCondLst>
                                  <p:childTnLst>
                                    <p:animScale>
                                      <p:cBhvr>
                                        <p:cTn id="32" dur="2000" fill="hold"/>
                                        <p:tgtEl>
                                          <p:spTgt spid="312"/>
                                        </p:tgtEl>
                                      </p:cBhvr>
                                      <p:by x="150000" y="150000"/>
                                    </p:animScale>
                                  </p:childTnLst>
                                </p:cTn>
                              </p:par>
                              <p:par>
                                <p:cTn id="33" presetID="6" presetClass="emph" presetSubtype="0" fill="hold" grpId="0" nodeType="withEffect">
                                  <p:stCondLst>
                                    <p:cond delay="0"/>
                                  </p:stCondLst>
                                  <p:childTnLst>
                                    <p:animScale>
                                      <p:cBhvr>
                                        <p:cTn id="34" dur="2000" fill="hold"/>
                                        <p:tgtEl>
                                          <p:spTgt spid="313"/>
                                        </p:tgtEl>
                                      </p:cBhvr>
                                      <p:by x="150000" y="150000"/>
                                    </p:animScale>
                                  </p:childTnLst>
                                </p:cTn>
                              </p:par>
                              <p:par>
                                <p:cTn id="35" presetID="6" presetClass="emph" presetSubtype="0" fill="hold" grpId="0" nodeType="withEffect">
                                  <p:stCondLst>
                                    <p:cond delay="0"/>
                                  </p:stCondLst>
                                  <p:childTnLst>
                                    <p:animScale>
                                      <p:cBhvr>
                                        <p:cTn id="36" dur="2000" fill="hold"/>
                                        <p:tgtEl>
                                          <p:spTgt spid="314"/>
                                        </p:tgtEl>
                                      </p:cBhvr>
                                      <p:by x="150000" y="150000"/>
                                    </p:animScale>
                                  </p:childTnLst>
                                </p:cTn>
                              </p:par>
                              <p:par>
                                <p:cTn id="37" presetID="6" presetClass="emph" presetSubtype="0" fill="hold" grpId="0" nodeType="withEffect">
                                  <p:stCondLst>
                                    <p:cond delay="0"/>
                                  </p:stCondLst>
                                  <p:childTnLst>
                                    <p:animScale>
                                      <p:cBhvr>
                                        <p:cTn id="38" dur="2000" fill="hold"/>
                                        <p:tgtEl>
                                          <p:spTgt spid="315"/>
                                        </p:tgtEl>
                                      </p:cBhvr>
                                      <p:by x="150000" y="150000"/>
                                    </p:animScale>
                                  </p:childTnLst>
                                </p:cTn>
                              </p:par>
                              <p:par>
                                <p:cTn id="39" presetID="6" presetClass="emph" presetSubtype="0" fill="hold" grpId="0" nodeType="withEffect">
                                  <p:stCondLst>
                                    <p:cond delay="0"/>
                                  </p:stCondLst>
                                  <p:childTnLst>
                                    <p:animScale>
                                      <p:cBhvr>
                                        <p:cTn id="40" dur="2000" fill="hold"/>
                                        <p:tgtEl>
                                          <p:spTgt spid="316"/>
                                        </p:tgtEl>
                                      </p:cBhvr>
                                      <p:by x="150000" y="150000"/>
                                    </p:animScale>
                                  </p:childTnLst>
                                </p:cTn>
                              </p:par>
                              <p:par>
                                <p:cTn id="41" presetID="6" presetClass="emph" presetSubtype="0" fill="hold" grpId="0" nodeType="withEffect">
                                  <p:stCondLst>
                                    <p:cond delay="0"/>
                                  </p:stCondLst>
                                  <p:childTnLst>
                                    <p:animScale>
                                      <p:cBhvr>
                                        <p:cTn id="42" dur="2000" fill="hold"/>
                                        <p:tgtEl>
                                          <p:spTgt spid="317"/>
                                        </p:tgtEl>
                                      </p:cBhvr>
                                      <p:by x="150000" y="150000"/>
                                    </p:animScale>
                                  </p:childTnLst>
                                </p:cTn>
                              </p:par>
                              <p:par>
                                <p:cTn id="43" presetID="6" presetClass="emph" presetSubtype="0" fill="hold" grpId="0" nodeType="withEffect">
                                  <p:stCondLst>
                                    <p:cond delay="0"/>
                                  </p:stCondLst>
                                  <p:childTnLst>
                                    <p:animScale>
                                      <p:cBhvr>
                                        <p:cTn id="44" dur="2000" fill="hold"/>
                                        <p:tgtEl>
                                          <p:spTgt spid="318"/>
                                        </p:tgtEl>
                                      </p:cBhvr>
                                      <p:by x="150000" y="150000"/>
                                    </p:animScale>
                                  </p:childTnLst>
                                </p:cTn>
                              </p:par>
                              <p:par>
                                <p:cTn id="45" presetID="6" presetClass="emph" presetSubtype="0" fill="hold" grpId="0" nodeType="withEffect">
                                  <p:stCondLst>
                                    <p:cond delay="0"/>
                                  </p:stCondLst>
                                  <p:childTnLst>
                                    <p:animScale>
                                      <p:cBhvr>
                                        <p:cTn id="46" dur="2000" fill="hold"/>
                                        <p:tgtEl>
                                          <p:spTgt spid="319"/>
                                        </p:tgtEl>
                                      </p:cBhvr>
                                      <p:by x="150000" y="150000"/>
                                    </p:animScale>
                                  </p:childTnLst>
                                </p:cTn>
                              </p:par>
                              <p:par>
                                <p:cTn id="47" presetID="6" presetClass="emph" presetSubtype="0" fill="hold" grpId="0" nodeType="withEffect">
                                  <p:stCondLst>
                                    <p:cond delay="0"/>
                                  </p:stCondLst>
                                  <p:childTnLst>
                                    <p:animScale>
                                      <p:cBhvr>
                                        <p:cTn id="48" dur="2000" fill="hold"/>
                                        <p:tgtEl>
                                          <p:spTgt spid="320"/>
                                        </p:tgtEl>
                                      </p:cBhvr>
                                      <p:by x="150000" y="150000"/>
                                    </p:animScale>
                                  </p:childTnLst>
                                </p:cTn>
                              </p:par>
                              <p:par>
                                <p:cTn id="49" presetID="6" presetClass="emph" presetSubtype="0" fill="hold" grpId="0" nodeType="withEffect">
                                  <p:stCondLst>
                                    <p:cond delay="0"/>
                                  </p:stCondLst>
                                  <p:childTnLst>
                                    <p:animScale>
                                      <p:cBhvr>
                                        <p:cTn id="50" dur="2000" fill="hold"/>
                                        <p:tgtEl>
                                          <p:spTgt spid="321"/>
                                        </p:tgtEl>
                                      </p:cBhvr>
                                      <p:by x="150000" y="150000"/>
                                    </p:animScale>
                                  </p:childTnLst>
                                </p:cTn>
                              </p:par>
                              <p:par>
                                <p:cTn id="51" presetID="6" presetClass="emph" presetSubtype="0" fill="hold" grpId="0" nodeType="withEffect">
                                  <p:stCondLst>
                                    <p:cond delay="0"/>
                                  </p:stCondLst>
                                  <p:childTnLst>
                                    <p:animScale>
                                      <p:cBhvr>
                                        <p:cTn id="52" dur="2000" fill="hold"/>
                                        <p:tgtEl>
                                          <p:spTgt spid="322"/>
                                        </p:tgtEl>
                                      </p:cBhvr>
                                      <p:by x="150000" y="150000"/>
                                    </p:animScale>
                                  </p:childTnLst>
                                </p:cTn>
                              </p:par>
                              <p:par>
                                <p:cTn id="53" presetID="6" presetClass="emph" presetSubtype="0" fill="hold" grpId="0" nodeType="withEffect">
                                  <p:stCondLst>
                                    <p:cond delay="0"/>
                                  </p:stCondLst>
                                  <p:childTnLst>
                                    <p:animScale>
                                      <p:cBhvr>
                                        <p:cTn id="54" dur="2000" fill="hold"/>
                                        <p:tgtEl>
                                          <p:spTgt spid="323"/>
                                        </p:tgtEl>
                                      </p:cBhvr>
                                      <p:by x="150000" y="150000"/>
                                    </p:animScale>
                                  </p:childTnLst>
                                </p:cTn>
                              </p:par>
                              <p:par>
                                <p:cTn id="55" presetID="6" presetClass="emph" presetSubtype="0" fill="hold" grpId="0" nodeType="withEffect">
                                  <p:stCondLst>
                                    <p:cond delay="0"/>
                                  </p:stCondLst>
                                  <p:childTnLst>
                                    <p:animScale>
                                      <p:cBhvr>
                                        <p:cTn id="56" dur="2000" fill="hold"/>
                                        <p:tgtEl>
                                          <p:spTgt spid="324"/>
                                        </p:tgtEl>
                                      </p:cBhvr>
                                      <p:by x="150000" y="150000"/>
                                    </p:animScale>
                                  </p:childTnLst>
                                </p:cTn>
                              </p:par>
                              <p:par>
                                <p:cTn id="57" presetID="6" presetClass="emph" presetSubtype="0" fill="hold" grpId="0" nodeType="withEffect">
                                  <p:stCondLst>
                                    <p:cond delay="0"/>
                                  </p:stCondLst>
                                  <p:childTnLst>
                                    <p:animScale>
                                      <p:cBhvr>
                                        <p:cTn id="58" dur="2000" fill="hold"/>
                                        <p:tgtEl>
                                          <p:spTgt spid="325"/>
                                        </p:tgtEl>
                                      </p:cBhvr>
                                      <p:by x="150000" y="150000"/>
                                    </p:animScale>
                                  </p:childTnLst>
                                </p:cTn>
                              </p:par>
                              <p:par>
                                <p:cTn id="59" presetID="6" presetClass="emph" presetSubtype="0" fill="hold" grpId="0" nodeType="withEffect">
                                  <p:stCondLst>
                                    <p:cond delay="0"/>
                                  </p:stCondLst>
                                  <p:childTnLst>
                                    <p:animScale>
                                      <p:cBhvr>
                                        <p:cTn id="60" dur="2000" fill="hold"/>
                                        <p:tgtEl>
                                          <p:spTgt spid="326"/>
                                        </p:tgtEl>
                                      </p:cBhvr>
                                      <p:by x="150000" y="150000"/>
                                    </p:animScale>
                                  </p:childTnLst>
                                </p:cTn>
                              </p:par>
                              <p:par>
                                <p:cTn id="61" presetID="6" presetClass="emph" presetSubtype="0" fill="hold" grpId="0" nodeType="withEffect">
                                  <p:stCondLst>
                                    <p:cond delay="0"/>
                                  </p:stCondLst>
                                  <p:childTnLst>
                                    <p:animScale>
                                      <p:cBhvr>
                                        <p:cTn id="62" dur="2000" fill="hold"/>
                                        <p:tgtEl>
                                          <p:spTgt spid="327"/>
                                        </p:tgtEl>
                                      </p:cBhvr>
                                      <p:by x="150000" y="150000"/>
                                    </p:animScale>
                                  </p:childTnLst>
                                </p:cTn>
                              </p:par>
                              <p:par>
                                <p:cTn id="63" presetID="6" presetClass="emph" presetSubtype="0" fill="hold" grpId="0" nodeType="withEffect">
                                  <p:stCondLst>
                                    <p:cond delay="0"/>
                                  </p:stCondLst>
                                  <p:childTnLst>
                                    <p:animScale>
                                      <p:cBhvr>
                                        <p:cTn id="64" dur="2000" fill="hold"/>
                                        <p:tgtEl>
                                          <p:spTgt spid="328"/>
                                        </p:tgtEl>
                                      </p:cBhvr>
                                      <p:by x="150000" y="150000"/>
                                    </p:animScale>
                                  </p:childTnLst>
                                </p:cTn>
                              </p:par>
                              <p:par>
                                <p:cTn id="65" presetID="6" presetClass="emph" presetSubtype="0" fill="hold" grpId="0" nodeType="withEffect">
                                  <p:stCondLst>
                                    <p:cond delay="0"/>
                                  </p:stCondLst>
                                  <p:childTnLst>
                                    <p:animScale>
                                      <p:cBhvr>
                                        <p:cTn id="66" dur="2000" fill="hold"/>
                                        <p:tgtEl>
                                          <p:spTgt spid="329"/>
                                        </p:tgtEl>
                                      </p:cBhvr>
                                      <p:by x="150000" y="150000"/>
                                    </p:animScale>
                                  </p:childTnLst>
                                </p:cTn>
                              </p:par>
                              <p:par>
                                <p:cTn id="67" presetID="6" presetClass="emph" presetSubtype="0" fill="hold" grpId="0" nodeType="withEffect">
                                  <p:stCondLst>
                                    <p:cond delay="0"/>
                                  </p:stCondLst>
                                  <p:childTnLst>
                                    <p:animScale>
                                      <p:cBhvr>
                                        <p:cTn id="68" dur="2000" fill="hold"/>
                                        <p:tgtEl>
                                          <p:spTgt spid="330"/>
                                        </p:tgtEl>
                                      </p:cBhvr>
                                      <p:by x="150000" y="150000"/>
                                    </p:animScale>
                                  </p:childTnLst>
                                </p:cTn>
                              </p:par>
                              <p:par>
                                <p:cTn id="69" presetID="6" presetClass="emph" presetSubtype="0" fill="hold" grpId="0" nodeType="withEffect">
                                  <p:stCondLst>
                                    <p:cond delay="0"/>
                                  </p:stCondLst>
                                  <p:childTnLst>
                                    <p:animScale>
                                      <p:cBhvr>
                                        <p:cTn id="70" dur="2000" fill="hold"/>
                                        <p:tgtEl>
                                          <p:spTgt spid="331"/>
                                        </p:tgtEl>
                                      </p:cBhvr>
                                      <p:by x="150000" y="150000"/>
                                    </p:animScale>
                                  </p:childTnLst>
                                </p:cTn>
                              </p:par>
                              <p:par>
                                <p:cTn id="71" presetID="6" presetClass="emph" presetSubtype="0" fill="hold" grpId="0" nodeType="withEffect">
                                  <p:stCondLst>
                                    <p:cond delay="0"/>
                                  </p:stCondLst>
                                  <p:childTnLst>
                                    <p:animScale>
                                      <p:cBhvr>
                                        <p:cTn id="72" dur="2000" fill="hold"/>
                                        <p:tgtEl>
                                          <p:spTgt spid="332"/>
                                        </p:tgtEl>
                                      </p:cBhvr>
                                      <p:by x="150000" y="150000"/>
                                    </p:animScale>
                                  </p:childTnLst>
                                </p:cTn>
                              </p:par>
                              <p:par>
                                <p:cTn id="73" presetID="6" presetClass="emph" presetSubtype="0" fill="hold" grpId="0" nodeType="withEffect">
                                  <p:stCondLst>
                                    <p:cond delay="0"/>
                                  </p:stCondLst>
                                  <p:childTnLst>
                                    <p:animScale>
                                      <p:cBhvr>
                                        <p:cTn id="74" dur="2000" fill="hold"/>
                                        <p:tgtEl>
                                          <p:spTgt spid="333"/>
                                        </p:tgtEl>
                                      </p:cBhvr>
                                      <p:by x="150000" y="150000"/>
                                    </p:animScale>
                                  </p:childTnLst>
                                </p:cTn>
                              </p:par>
                              <p:par>
                                <p:cTn id="75" presetID="6" presetClass="emph" presetSubtype="0" fill="hold" grpId="0" nodeType="withEffect">
                                  <p:stCondLst>
                                    <p:cond delay="0"/>
                                  </p:stCondLst>
                                  <p:childTnLst>
                                    <p:animScale>
                                      <p:cBhvr>
                                        <p:cTn id="76" dur="2000" fill="hold"/>
                                        <p:tgtEl>
                                          <p:spTgt spid="334"/>
                                        </p:tgtEl>
                                      </p:cBhvr>
                                      <p:by x="150000" y="150000"/>
                                    </p:animScale>
                                  </p:childTnLst>
                                </p:cTn>
                              </p:par>
                              <p:par>
                                <p:cTn id="77" presetID="6" presetClass="emph" presetSubtype="0" fill="hold" grpId="0" nodeType="withEffect">
                                  <p:stCondLst>
                                    <p:cond delay="0"/>
                                  </p:stCondLst>
                                  <p:childTnLst>
                                    <p:animScale>
                                      <p:cBhvr>
                                        <p:cTn id="78" dur="2000" fill="hold"/>
                                        <p:tgtEl>
                                          <p:spTgt spid="335"/>
                                        </p:tgtEl>
                                      </p:cBhvr>
                                      <p:by x="150000" y="150000"/>
                                    </p:animScale>
                                  </p:childTnLst>
                                </p:cTn>
                              </p:par>
                              <p:par>
                                <p:cTn id="79" presetID="6" presetClass="emph" presetSubtype="0" fill="hold" grpId="0" nodeType="withEffect">
                                  <p:stCondLst>
                                    <p:cond delay="0"/>
                                  </p:stCondLst>
                                  <p:childTnLst>
                                    <p:animScale>
                                      <p:cBhvr>
                                        <p:cTn id="80" dur="2000" fill="hold"/>
                                        <p:tgtEl>
                                          <p:spTgt spid="336"/>
                                        </p:tgtEl>
                                      </p:cBhvr>
                                      <p:by x="150000" y="150000"/>
                                    </p:animScale>
                                  </p:childTnLst>
                                </p:cTn>
                              </p:par>
                              <p:par>
                                <p:cTn id="81" presetID="6" presetClass="emph" presetSubtype="0" fill="hold" grpId="0" nodeType="withEffect">
                                  <p:stCondLst>
                                    <p:cond delay="0"/>
                                  </p:stCondLst>
                                  <p:childTnLst>
                                    <p:animScale>
                                      <p:cBhvr>
                                        <p:cTn id="82" dur="2000" fill="hold"/>
                                        <p:tgtEl>
                                          <p:spTgt spid="337"/>
                                        </p:tgtEl>
                                      </p:cBhvr>
                                      <p:by x="150000" y="150000"/>
                                    </p:animScale>
                                  </p:childTnLst>
                                </p:cTn>
                              </p:par>
                              <p:par>
                                <p:cTn id="83" presetID="6" presetClass="emph" presetSubtype="0" fill="hold" grpId="0" nodeType="withEffect">
                                  <p:stCondLst>
                                    <p:cond delay="0"/>
                                  </p:stCondLst>
                                  <p:childTnLst>
                                    <p:animScale>
                                      <p:cBhvr>
                                        <p:cTn id="84" dur="2000" fill="hold"/>
                                        <p:tgtEl>
                                          <p:spTgt spid="338"/>
                                        </p:tgtEl>
                                      </p:cBhvr>
                                      <p:by x="150000" y="150000"/>
                                    </p:animScale>
                                  </p:childTnLst>
                                </p:cTn>
                              </p:par>
                              <p:par>
                                <p:cTn id="85" presetID="6" presetClass="emph" presetSubtype="0" fill="hold" grpId="0" nodeType="withEffect">
                                  <p:stCondLst>
                                    <p:cond delay="0"/>
                                  </p:stCondLst>
                                  <p:childTnLst>
                                    <p:animScale>
                                      <p:cBhvr>
                                        <p:cTn id="86" dur="2000" fill="hold"/>
                                        <p:tgtEl>
                                          <p:spTgt spid="339"/>
                                        </p:tgtEl>
                                      </p:cBhvr>
                                      <p:by x="150000" y="150000"/>
                                    </p:animScale>
                                  </p:childTnLst>
                                </p:cTn>
                              </p:par>
                              <p:par>
                                <p:cTn id="87" presetID="6" presetClass="emph" presetSubtype="0" fill="hold" grpId="0" nodeType="withEffect">
                                  <p:stCondLst>
                                    <p:cond delay="0"/>
                                  </p:stCondLst>
                                  <p:childTnLst>
                                    <p:animScale>
                                      <p:cBhvr>
                                        <p:cTn id="88" dur="2000" fill="hold"/>
                                        <p:tgtEl>
                                          <p:spTgt spid="340"/>
                                        </p:tgtEl>
                                      </p:cBhvr>
                                      <p:by x="150000" y="150000"/>
                                    </p:animScale>
                                  </p:childTnLst>
                                </p:cTn>
                              </p:par>
                              <p:par>
                                <p:cTn id="89" presetID="6" presetClass="emph" presetSubtype="0" fill="hold" grpId="0" nodeType="withEffect">
                                  <p:stCondLst>
                                    <p:cond delay="0"/>
                                  </p:stCondLst>
                                  <p:childTnLst>
                                    <p:animScale>
                                      <p:cBhvr>
                                        <p:cTn id="90" dur="2000" fill="hold"/>
                                        <p:tgtEl>
                                          <p:spTgt spid="341"/>
                                        </p:tgtEl>
                                      </p:cBhvr>
                                      <p:by x="150000" y="150000"/>
                                    </p:animScale>
                                  </p:childTnLst>
                                </p:cTn>
                              </p:par>
                              <p:par>
                                <p:cTn id="91" presetID="6" presetClass="emph" presetSubtype="0" fill="hold" grpId="0" nodeType="withEffect">
                                  <p:stCondLst>
                                    <p:cond delay="0"/>
                                  </p:stCondLst>
                                  <p:childTnLst>
                                    <p:animScale>
                                      <p:cBhvr>
                                        <p:cTn id="92" dur="2000" fill="hold"/>
                                        <p:tgtEl>
                                          <p:spTgt spid="342"/>
                                        </p:tgtEl>
                                      </p:cBhvr>
                                      <p:by x="150000" y="150000"/>
                                    </p:animScale>
                                  </p:childTnLst>
                                </p:cTn>
                              </p:par>
                              <p:par>
                                <p:cTn id="93" presetID="6" presetClass="emph" presetSubtype="0" fill="hold" grpId="0" nodeType="withEffect">
                                  <p:stCondLst>
                                    <p:cond delay="0"/>
                                  </p:stCondLst>
                                  <p:childTnLst>
                                    <p:animScale>
                                      <p:cBhvr>
                                        <p:cTn id="94" dur="2000" fill="hold"/>
                                        <p:tgtEl>
                                          <p:spTgt spid="343"/>
                                        </p:tgtEl>
                                      </p:cBhvr>
                                      <p:by x="150000" y="150000"/>
                                    </p:animScale>
                                  </p:childTnLst>
                                </p:cTn>
                              </p:par>
                              <p:par>
                                <p:cTn id="95" presetID="6" presetClass="emph" presetSubtype="0" fill="hold" grpId="0" nodeType="withEffect">
                                  <p:stCondLst>
                                    <p:cond delay="0"/>
                                  </p:stCondLst>
                                  <p:childTnLst>
                                    <p:animScale>
                                      <p:cBhvr>
                                        <p:cTn id="96" dur="2000" fill="hold"/>
                                        <p:tgtEl>
                                          <p:spTgt spid="344"/>
                                        </p:tgtEl>
                                      </p:cBhvr>
                                      <p:by x="150000" y="150000"/>
                                    </p:animScale>
                                  </p:childTnLst>
                                </p:cTn>
                              </p:par>
                              <p:par>
                                <p:cTn id="97" presetID="6" presetClass="emph" presetSubtype="0" fill="hold" grpId="0" nodeType="withEffect">
                                  <p:stCondLst>
                                    <p:cond delay="0"/>
                                  </p:stCondLst>
                                  <p:childTnLst>
                                    <p:animScale>
                                      <p:cBhvr>
                                        <p:cTn id="98" dur="2000" fill="hold"/>
                                        <p:tgtEl>
                                          <p:spTgt spid="345"/>
                                        </p:tgtEl>
                                      </p:cBhvr>
                                      <p:by x="150000" y="150000"/>
                                    </p:animScale>
                                  </p:childTnLst>
                                </p:cTn>
                              </p:par>
                              <p:par>
                                <p:cTn id="99" presetID="6" presetClass="emph" presetSubtype="0" fill="hold" nodeType="withEffect">
                                  <p:stCondLst>
                                    <p:cond delay="0"/>
                                  </p:stCondLst>
                                  <p:childTnLst>
                                    <p:animScale>
                                      <p:cBhvr>
                                        <p:cTn id="100" dur="2000" fill="hold"/>
                                        <p:tgtEl>
                                          <p:spTgt spid="346"/>
                                        </p:tgtEl>
                                      </p:cBhvr>
                                      <p:by x="150000" y="150000"/>
                                    </p:animScale>
                                  </p:childTnLst>
                                </p:cTn>
                              </p:par>
                              <p:par>
                                <p:cTn id="101" presetID="6" presetClass="emph" presetSubtype="0" fill="hold" nodeType="withEffect">
                                  <p:stCondLst>
                                    <p:cond delay="0"/>
                                  </p:stCondLst>
                                  <p:childTnLst>
                                    <p:animScale>
                                      <p:cBhvr>
                                        <p:cTn id="102" dur="2000" fill="hold"/>
                                        <p:tgtEl>
                                          <p:spTgt spid="349"/>
                                        </p:tgtEl>
                                      </p:cBhvr>
                                      <p:by x="150000" y="150000"/>
                                    </p:animScale>
                                  </p:childTnLst>
                                </p:cTn>
                              </p:par>
                              <p:par>
                                <p:cTn id="103" presetID="6" presetClass="emph" presetSubtype="0" fill="hold" nodeType="withEffect">
                                  <p:stCondLst>
                                    <p:cond delay="0"/>
                                  </p:stCondLst>
                                  <p:childTnLst>
                                    <p:animScale>
                                      <p:cBhvr>
                                        <p:cTn id="104" dur="2000" fill="hold"/>
                                        <p:tgtEl>
                                          <p:spTgt spid="354"/>
                                        </p:tgtEl>
                                      </p:cBhvr>
                                      <p:by x="150000" y="150000"/>
                                    </p:animScale>
                                  </p:childTnLst>
                                </p:cTn>
                              </p:par>
                              <p:par>
                                <p:cTn id="105" presetID="6" presetClass="emph" presetSubtype="0" fill="hold" nodeType="withEffect">
                                  <p:stCondLst>
                                    <p:cond delay="0"/>
                                  </p:stCondLst>
                                  <p:childTnLst>
                                    <p:animScale>
                                      <p:cBhvr>
                                        <p:cTn id="106" dur="2000" fill="hold"/>
                                        <p:tgtEl>
                                          <p:spTgt spid="359"/>
                                        </p:tgtEl>
                                      </p:cBhvr>
                                      <p:by x="150000" y="150000"/>
                                    </p:animScale>
                                  </p:childTnLst>
                                </p:cTn>
                              </p:par>
                              <p:par>
                                <p:cTn id="107" presetID="6" presetClass="emph" presetSubtype="0" fill="hold" nodeType="withEffect">
                                  <p:stCondLst>
                                    <p:cond delay="0"/>
                                  </p:stCondLst>
                                  <p:childTnLst>
                                    <p:animScale>
                                      <p:cBhvr>
                                        <p:cTn id="108" dur="2000" fill="hold"/>
                                        <p:tgtEl>
                                          <p:spTgt spid="365"/>
                                        </p:tgtEl>
                                      </p:cBhvr>
                                      <p:by x="150000" y="150000"/>
                                    </p:animScale>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96"/>
                                        </p:tgtEl>
                                        <p:attrNameLst>
                                          <p:attrName>style.visibility</p:attrName>
                                        </p:attrNameLst>
                                      </p:cBhvr>
                                      <p:to>
                                        <p:strVal val="visible"/>
                                      </p:to>
                                    </p:set>
                                    <p:anim calcmode="lin" valueType="num">
                                      <p:cBhvr additive="base">
                                        <p:cTn id="113" dur="500" fill="hold"/>
                                        <p:tgtEl>
                                          <p:spTgt spid="296"/>
                                        </p:tgtEl>
                                        <p:attrNameLst>
                                          <p:attrName>ppt_x</p:attrName>
                                        </p:attrNameLst>
                                      </p:cBhvr>
                                      <p:tavLst>
                                        <p:tav tm="0">
                                          <p:val>
                                            <p:strVal val="#ppt_x"/>
                                          </p:val>
                                        </p:tav>
                                        <p:tav tm="100000">
                                          <p:val>
                                            <p:strVal val="#ppt_x"/>
                                          </p:val>
                                        </p:tav>
                                      </p:tavLst>
                                    </p:anim>
                                    <p:anim calcmode="lin" valueType="num">
                                      <p:cBhvr additive="base">
                                        <p:cTn id="114" dur="500" fill="hold"/>
                                        <p:tgtEl>
                                          <p:spTgt spid="29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297">
                                            <p:txEl>
                                              <p:pRg st="0" end="0"/>
                                            </p:txEl>
                                          </p:spTgt>
                                        </p:tgtEl>
                                        <p:attrNameLst>
                                          <p:attrName>style.visibility</p:attrName>
                                        </p:attrNameLst>
                                      </p:cBhvr>
                                      <p:to>
                                        <p:strVal val="visible"/>
                                      </p:to>
                                    </p:set>
                                    <p:anim calcmode="lin" valueType="num">
                                      <p:cBhvr additive="base">
                                        <p:cTn id="119" dur="500" fill="hold"/>
                                        <p:tgtEl>
                                          <p:spTgt spid="297">
                                            <p:txEl>
                                              <p:pRg st="0" end="0"/>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2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297">
                                            <p:txEl>
                                              <p:pRg st="1" end="1"/>
                                            </p:txEl>
                                          </p:spTgt>
                                        </p:tgtEl>
                                        <p:attrNameLst>
                                          <p:attrName>style.visibility</p:attrName>
                                        </p:attrNameLst>
                                      </p:cBhvr>
                                      <p:to>
                                        <p:strVal val="visible"/>
                                      </p:to>
                                    </p:set>
                                    <p:anim calcmode="lin" valueType="num">
                                      <p:cBhvr additive="base">
                                        <p:cTn id="125" dur="500" fill="hold"/>
                                        <p:tgtEl>
                                          <p:spTgt spid="297">
                                            <p:txEl>
                                              <p:pRg st="1" end="1"/>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29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P spid="297" grpId="0" build="p"/>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19" grpId="0" animBg="1"/>
      <p:bldP spid="320" grpId="0" animBg="1"/>
      <p:bldP spid="321" grpId="0" animBg="1"/>
      <p:bldP spid="322" grpId="0" animBg="1"/>
      <p:bldP spid="323" grpId="0" animBg="1"/>
      <p:bldP spid="324" grpId="0" animBg="1"/>
      <p:bldP spid="325" grpId="0" animBg="1"/>
      <p:bldP spid="326" grpId="0" animBg="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B158-A8C0-4CCF-B616-E0855CD3DB0F}"/>
              </a:ext>
            </a:extLst>
          </p:cNvPr>
          <p:cNvSpPr>
            <a:spLocks noGrp="1"/>
          </p:cNvSpPr>
          <p:nvPr>
            <p:ph type="ctrTitle"/>
          </p:nvPr>
        </p:nvSpPr>
        <p:spPr>
          <a:xfrm>
            <a:off x="3773840" y="423522"/>
            <a:ext cx="5679752" cy="867990"/>
          </a:xfrm>
        </p:spPr>
        <p:txBody>
          <a:bodyPr/>
          <a:lstStyle/>
          <a:p>
            <a:r>
              <a:rPr lang="en-IN" dirty="0"/>
              <a:t>PROBLEM  STATEMENT</a:t>
            </a:r>
          </a:p>
        </p:txBody>
      </p:sp>
      <p:sp>
        <p:nvSpPr>
          <p:cNvPr id="3" name="Subtitle 2">
            <a:extLst>
              <a:ext uri="{FF2B5EF4-FFF2-40B4-BE49-F238E27FC236}">
                <a16:creationId xmlns:a16="http://schemas.microsoft.com/office/drawing/2014/main" id="{0DEDA9A3-78EE-40E3-8268-62F32D87566C}"/>
              </a:ext>
            </a:extLst>
          </p:cNvPr>
          <p:cNvSpPr>
            <a:spLocks noGrp="1"/>
          </p:cNvSpPr>
          <p:nvPr>
            <p:ph type="subTitle" idx="1"/>
          </p:nvPr>
        </p:nvSpPr>
        <p:spPr>
          <a:xfrm>
            <a:off x="3112978" y="1384842"/>
            <a:ext cx="5679752" cy="2497768"/>
          </a:xfrm>
        </p:spPr>
        <p:txBody>
          <a:bodyPr/>
          <a:lstStyle/>
          <a:p>
            <a:pPr algn="just">
              <a:lnSpc>
                <a:spcPct val="150000"/>
              </a:lnSpc>
            </a:pPr>
            <a:r>
              <a:rPr lang="en-US" dirty="0"/>
              <a:t>		Traditionally, customers are used to buying the products at the real, in otherwards, factual shops or supermarkets. It needs the customers to show up in the shops in person, and walk around different shopping shelves, and it also needs the owners of shops to stock, exhibit, and transfer the products required by customers. It takes </a:t>
            </a:r>
            <a:r>
              <a:rPr lang="en-US" dirty="0" err="1"/>
              <a:t>labour</a:t>
            </a:r>
            <a:r>
              <a:rPr lang="en-US" dirty="0"/>
              <a:t>, time and space to process these operations. Furthermore, the spread of the Covid-19 pandemic has caused a lot of changes in our lifestyle, people fearing to get outside their homes, transportation almost shut down and social distancing becoming all the more important. Big to small scale business that relied on the traditional incur a lot of consequence due to the lockdown issues. Some tend to more towards using social media platforms like Facebook to sell their product. However, the social media platforms have been beneficial for marketing purposes alone but leaves the whole task of customer and massive order management via direct messaging (DM), which takes a lot of time to respond to all customers.</a:t>
            </a:r>
            <a:endParaRPr lang="en-IN" sz="1400" dirty="0"/>
          </a:p>
        </p:txBody>
      </p:sp>
      <p:sp>
        <p:nvSpPr>
          <p:cNvPr id="4" name="Google Shape;299;p26">
            <a:extLst>
              <a:ext uri="{FF2B5EF4-FFF2-40B4-BE49-F238E27FC236}">
                <a16:creationId xmlns:a16="http://schemas.microsoft.com/office/drawing/2014/main" id="{98674AC5-CB4C-44D1-8C21-DA65E251EC7F}"/>
              </a:ext>
            </a:extLst>
          </p:cNvPr>
          <p:cNvSpPr/>
          <p:nvPr/>
        </p:nvSpPr>
        <p:spPr>
          <a:xfrm>
            <a:off x="1212614"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0;p26">
            <a:extLst>
              <a:ext uri="{FF2B5EF4-FFF2-40B4-BE49-F238E27FC236}">
                <a16:creationId xmlns:a16="http://schemas.microsoft.com/office/drawing/2014/main" id="{53CD4B9F-D828-4A61-8168-1E3D9F35CEB4}"/>
              </a:ext>
            </a:extLst>
          </p:cNvPr>
          <p:cNvSpPr/>
          <p:nvPr/>
        </p:nvSpPr>
        <p:spPr>
          <a:xfrm>
            <a:off x="1315897"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1;p26">
            <a:extLst>
              <a:ext uri="{FF2B5EF4-FFF2-40B4-BE49-F238E27FC236}">
                <a16:creationId xmlns:a16="http://schemas.microsoft.com/office/drawing/2014/main" id="{0D50E577-6327-4563-95AE-6BF8650192AA}"/>
              </a:ext>
            </a:extLst>
          </p:cNvPr>
          <p:cNvSpPr/>
          <p:nvPr/>
        </p:nvSpPr>
        <p:spPr>
          <a:xfrm>
            <a:off x="1655150"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2;p26">
            <a:extLst>
              <a:ext uri="{FF2B5EF4-FFF2-40B4-BE49-F238E27FC236}">
                <a16:creationId xmlns:a16="http://schemas.microsoft.com/office/drawing/2014/main" id="{92E95935-F375-4AC5-845B-74AB89188FAD}"/>
              </a:ext>
            </a:extLst>
          </p:cNvPr>
          <p:cNvSpPr/>
          <p:nvPr/>
        </p:nvSpPr>
        <p:spPr>
          <a:xfrm>
            <a:off x="1651053"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3;p26">
            <a:extLst>
              <a:ext uri="{FF2B5EF4-FFF2-40B4-BE49-F238E27FC236}">
                <a16:creationId xmlns:a16="http://schemas.microsoft.com/office/drawing/2014/main" id="{7788949A-D1DB-4A3E-BE21-B03951BB34E6}"/>
              </a:ext>
            </a:extLst>
          </p:cNvPr>
          <p:cNvSpPr/>
          <p:nvPr/>
        </p:nvSpPr>
        <p:spPr>
          <a:xfrm>
            <a:off x="1510832"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4;p26">
            <a:extLst>
              <a:ext uri="{FF2B5EF4-FFF2-40B4-BE49-F238E27FC236}">
                <a16:creationId xmlns:a16="http://schemas.microsoft.com/office/drawing/2014/main" id="{06B59E9F-1596-4371-8132-C919C6560726}"/>
              </a:ext>
            </a:extLst>
          </p:cNvPr>
          <p:cNvSpPr/>
          <p:nvPr/>
        </p:nvSpPr>
        <p:spPr>
          <a:xfrm>
            <a:off x="1585383"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5;p26">
            <a:extLst>
              <a:ext uri="{FF2B5EF4-FFF2-40B4-BE49-F238E27FC236}">
                <a16:creationId xmlns:a16="http://schemas.microsoft.com/office/drawing/2014/main" id="{933272AE-11B9-4A18-975E-381F3D3829EC}"/>
              </a:ext>
            </a:extLst>
          </p:cNvPr>
          <p:cNvSpPr/>
          <p:nvPr/>
        </p:nvSpPr>
        <p:spPr>
          <a:xfrm>
            <a:off x="1586070"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6;p26">
            <a:extLst>
              <a:ext uri="{FF2B5EF4-FFF2-40B4-BE49-F238E27FC236}">
                <a16:creationId xmlns:a16="http://schemas.microsoft.com/office/drawing/2014/main" id="{29143E87-5688-420C-B691-277C4B698602}"/>
              </a:ext>
            </a:extLst>
          </p:cNvPr>
          <p:cNvSpPr/>
          <p:nvPr/>
        </p:nvSpPr>
        <p:spPr>
          <a:xfrm>
            <a:off x="1670203"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7;p26">
            <a:extLst>
              <a:ext uri="{FF2B5EF4-FFF2-40B4-BE49-F238E27FC236}">
                <a16:creationId xmlns:a16="http://schemas.microsoft.com/office/drawing/2014/main" id="{D1D3C948-6A16-43BB-B3D4-CD6CC97DB561}"/>
              </a:ext>
            </a:extLst>
          </p:cNvPr>
          <p:cNvSpPr/>
          <p:nvPr/>
        </p:nvSpPr>
        <p:spPr>
          <a:xfrm>
            <a:off x="2107281"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8;p26">
            <a:extLst>
              <a:ext uri="{FF2B5EF4-FFF2-40B4-BE49-F238E27FC236}">
                <a16:creationId xmlns:a16="http://schemas.microsoft.com/office/drawing/2014/main" id="{250B8543-582E-4F65-B95F-96421184878E}"/>
              </a:ext>
            </a:extLst>
          </p:cNvPr>
          <p:cNvSpPr/>
          <p:nvPr/>
        </p:nvSpPr>
        <p:spPr>
          <a:xfrm>
            <a:off x="2137374"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p26">
            <a:extLst>
              <a:ext uri="{FF2B5EF4-FFF2-40B4-BE49-F238E27FC236}">
                <a16:creationId xmlns:a16="http://schemas.microsoft.com/office/drawing/2014/main" id="{6F14CCB0-BD54-4012-B54F-3884480CDB05}"/>
              </a:ext>
            </a:extLst>
          </p:cNvPr>
          <p:cNvSpPr/>
          <p:nvPr/>
        </p:nvSpPr>
        <p:spPr>
          <a:xfrm>
            <a:off x="2137374"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0;p26">
            <a:extLst>
              <a:ext uri="{FF2B5EF4-FFF2-40B4-BE49-F238E27FC236}">
                <a16:creationId xmlns:a16="http://schemas.microsoft.com/office/drawing/2014/main" id="{6051EA0F-316D-4D85-A829-0A1F63DC150F}"/>
              </a:ext>
            </a:extLst>
          </p:cNvPr>
          <p:cNvSpPr/>
          <p:nvPr/>
        </p:nvSpPr>
        <p:spPr>
          <a:xfrm>
            <a:off x="2229713"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1;p26">
            <a:extLst>
              <a:ext uri="{FF2B5EF4-FFF2-40B4-BE49-F238E27FC236}">
                <a16:creationId xmlns:a16="http://schemas.microsoft.com/office/drawing/2014/main" id="{89E81777-21DA-4D51-9D4B-0FC676DFEBAC}"/>
              </a:ext>
            </a:extLst>
          </p:cNvPr>
          <p:cNvSpPr/>
          <p:nvPr/>
        </p:nvSpPr>
        <p:spPr>
          <a:xfrm>
            <a:off x="2603169"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2;p26">
            <a:extLst>
              <a:ext uri="{FF2B5EF4-FFF2-40B4-BE49-F238E27FC236}">
                <a16:creationId xmlns:a16="http://schemas.microsoft.com/office/drawing/2014/main" id="{2F6D59E8-85DA-411A-9F19-CCD18028AC81}"/>
              </a:ext>
            </a:extLst>
          </p:cNvPr>
          <p:cNvSpPr/>
          <p:nvPr/>
        </p:nvSpPr>
        <p:spPr>
          <a:xfrm>
            <a:off x="2632575"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3;p26">
            <a:extLst>
              <a:ext uri="{FF2B5EF4-FFF2-40B4-BE49-F238E27FC236}">
                <a16:creationId xmlns:a16="http://schemas.microsoft.com/office/drawing/2014/main" id="{EE031B64-06E7-4F46-83CE-30292AF115A0}"/>
              </a:ext>
            </a:extLst>
          </p:cNvPr>
          <p:cNvSpPr/>
          <p:nvPr/>
        </p:nvSpPr>
        <p:spPr>
          <a:xfrm>
            <a:off x="2632575"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4;p26">
            <a:extLst>
              <a:ext uri="{FF2B5EF4-FFF2-40B4-BE49-F238E27FC236}">
                <a16:creationId xmlns:a16="http://schemas.microsoft.com/office/drawing/2014/main" id="{58B008F1-2CE2-403A-8492-F37D71E86DD1}"/>
              </a:ext>
            </a:extLst>
          </p:cNvPr>
          <p:cNvSpPr/>
          <p:nvPr/>
        </p:nvSpPr>
        <p:spPr>
          <a:xfrm>
            <a:off x="932172"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p26">
            <a:extLst>
              <a:ext uri="{FF2B5EF4-FFF2-40B4-BE49-F238E27FC236}">
                <a16:creationId xmlns:a16="http://schemas.microsoft.com/office/drawing/2014/main" id="{BBA434C9-198B-4F77-A1D6-2F9A4DA94AF7}"/>
              </a:ext>
            </a:extLst>
          </p:cNvPr>
          <p:cNvSpPr/>
          <p:nvPr/>
        </p:nvSpPr>
        <p:spPr>
          <a:xfrm>
            <a:off x="995780"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6;p26">
            <a:extLst>
              <a:ext uri="{FF2B5EF4-FFF2-40B4-BE49-F238E27FC236}">
                <a16:creationId xmlns:a16="http://schemas.microsoft.com/office/drawing/2014/main" id="{58F34636-F334-4E2B-8FF2-C718E5D02C03}"/>
              </a:ext>
            </a:extLst>
          </p:cNvPr>
          <p:cNvSpPr/>
          <p:nvPr/>
        </p:nvSpPr>
        <p:spPr>
          <a:xfrm>
            <a:off x="1063498"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7;p26">
            <a:extLst>
              <a:ext uri="{FF2B5EF4-FFF2-40B4-BE49-F238E27FC236}">
                <a16:creationId xmlns:a16="http://schemas.microsoft.com/office/drawing/2014/main" id="{7D28E270-63F1-4094-9079-5941B45A6E23}"/>
              </a:ext>
            </a:extLst>
          </p:cNvPr>
          <p:cNvSpPr/>
          <p:nvPr/>
        </p:nvSpPr>
        <p:spPr>
          <a:xfrm>
            <a:off x="1092918"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8;p26">
            <a:extLst>
              <a:ext uri="{FF2B5EF4-FFF2-40B4-BE49-F238E27FC236}">
                <a16:creationId xmlns:a16="http://schemas.microsoft.com/office/drawing/2014/main" id="{785A1BFD-DEC6-4CEF-822E-A8B76EB786BF}"/>
              </a:ext>
            </a:extLst>
          </p:cNvPr>
          <p:cNvSpPr/>
          <p:nvPr/>
        </p:nvSpPr>
        <p:spPr>
          <a:xfrm>
            <a:off x="1093591"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9;p26">
            <a:extLst>
              <a:ext uri="{FF2B5EF4-FFF2-40B4-BE49-F238E27FC236}">
                <a16:creationId xmlns:a16="http://schemas.microsoft.com/office/drawing/2014/main" id="{95264347-D137-492A-AFCF-060070FE5BC0}"/>
              </a:ext>
            </a:extLst>
          </p:cNvPr>
          <p:cNvSpPr/>
          <p:nvPr/>
        </p:nvSpPr>
        <p:spPr>
          <a:xfrm>
            <a:off x="1182522"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0;p26">
            <a:extLst>
              <a:ext uri="{FF2B5EF4-FFF2-40B4-BE49-F238E27FC236}">
                <a16:creationId xmlns:a16="http://schemas.microsoft.com/office/drawing/2014/main" id="{93D70DD1-8E64-46FB-800C-E8209937E47F}"/>
              </a:ext>
            </a:extLst>
          </p:cNvPr>
          <p:cNvSpPr/>
          <p:nvPr/>
        </p:nvSpPr>
        <p:spPr>
          <a:xfrm>
            <a:off x="1893182"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1;p26">
            <a:extLst>
              <a:ext uri="{FF2B5EF4-FFF2-40B4-BE49-F238E27FC236}">
                <a16:creationId xmlns:a16="http://schemas.microsoft.com/office/drawing/2014/main" id="{C1AFCC9A-BA13-40CB-A83A-91AD623D3021}"/>
              </a:ext>
            </a:extLst>
          </p:cNvPr>
          <p:cNvSpPr/>
          <p:nvPr/>
        </p:nvSpPr>
        <p:spPr>
          <a:xfrm>
            <a:off x="1867874"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2;p26">
            <a:extLst>
              <a:ext uri="{FF2B5EF4-FFF2-40B4-BE49-F238E27FC236}">
                <a16:creationId xmlns:a16="http://schemas.microsoft.com/office/drawing/2014/main" id="{4859F046-925A-4C31-A130-50E3B0611154}"/>
              </a:ext>
            </a:extLst>
          </p:cNvPr>
          <p:cNvSpPr/>
          <p:nvPr/>
        </p:nvSpPr>
        <p:spPr>
          <a:xfrm>
            <a:off x="870612"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3;p26">
            <a:extLst>
              <a:ext uri="{FF2B5EF4-FFF2-40B4-BE49-F238E27FC236}">
                <a16:creationId xmlns:a16="http://schemas.microsoft.com/office/drawing/2014/main" id="{B397A834-86CA-4CD1-939A-438FEC00B5D8}"/>
              </a:ext>
            </a:extLst>
          </p:cNvPr>
          <p:cNvSpPr/>
          <p:nvPr/>
        </p:nvSpPr>
        <p:spPr>
          <a:xfrm>
            <a:off x="983476"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4;p26">
            <a:extLst>
              <a:ext uri="{FF2B5EF4-FFF2-40B4-BE49-F238E27FC236}">
                <a16:creationId xmlns:a16="http://schemas.microsoft.com/office/drawing/2014/main" id="{FEFB3C8C-BC47-425A-9815-56A989F23CB3}"/>
              </a:ext>
            </a:extLst>
          </p:cNvPr>
          <p:cNvSpPr/>
          <p:nvPr/>
        </p:nvSpPr>
        <p:spPr>
          <a:xfrm>
            <a:off x="1013569"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5;p26">
            <a:extLst>
              <a:ext uri="{FF2B5EF4-FFF2-40B4-BE49-F238E27FC236}">
                <a16:creationId xmlns:a16="http://schemas.microsoft.com/office/drawing/2014/main" id="{2C23343A-49E0-44A5-9BF1-27AA19413B62}"/>
              </a:ext>
            </a:extLst>
          </p:cNvPr>
          <p:cNvSpPr/>
          <p:nvPr/>
        </p:nvSpPr>
        <p:spPr>
          <a:xfrm>
            <a:off x="1013569"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6;p26">
            <a:extLst>
              <a:ext uri="{FF2B5EF4-FFF2-40B4-BE49-F238E27FC236}">
                <a16:creationId xmlns:a16="http://schemas.microsoft.com/office/drawing/2014/main" id="{60C1A822-0929-4595-B6CE-1D787C54DD92}"/>
              </a:ext>
            </a:extLst>
          </p:cNvPr>
          <p:cNvSpPr/>
          <p:nvPr/>
        </p:nvSpPr>
        <p:spPr>
          <a:xfrm>
            <a:off x="1099750"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7;p26">
            <a:extLst>
              <a:ext uri="{FF2B5EF4-FFF2-40B4-BE49-F238E27FC236}">
                <a16:creationId xmlns:a16="http://schemas.microsoft.com/office/drawing/2014/main" id="{D5411D52-BEFE-4E9E-8D60-9255054F1260}"/>
              </a:ext>
            </a:extLst>
          </p:cNvPr>
          <p:cNvSpPr/>
          <p:nvPr/>
        </p:nvSpPr>
        <p:spPr>
          <a:xfrm>
            <a:off x="1999201"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8;p26">
            <a:extLst>
              <a:ext uri="{FF2B5EF4-FFF2-40B4-BE49-F238E27FC236}">
                <a16:creationId xmlns:a16="http://schemas.microsoft.com/office/drawing/2014/main" id="{3725EE80-C225-46F9-A76E-B9D2CB53D9E9}"/>
              </a:ext>
            </a:extLst>
          </p:cNvPr>
          <p:cNvSpPr/>
          <p:nvPr/>
        </p:nvSpPr>
        <p:spPr>
          <a:xfrm>
            <a:off x="2029293"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9;p26">
            <a:extLst>
              <a:ext uri="{FF2B5EF4-FFF2-40B4-BE49-F238E27FC236}">
                <a16:creationId xmlns:a16="http://schemas.microsoft.com/office/drawing/2014/main" id="{6F13DCBA-BA97-4ADA-A5C9-C0008D0CDF69}"/>
              </a:ext>
            </a:extLst>
          </p:cNvPr>
          <p:cNvSpPr/>
          <p:nvPr/>
        </p:nvSpPr>
        <p:spPr>
          <a:xfrm>
            <a:off x="1958165"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0;p26">
            <a:extLst>
              <a:ext uri="{FF2B5EF4-FFF2-40B4-BE49-F238E27FC236}">
                <a16:creationId xmlns:a16="http://schemas.microsoft.com/office/drawing/2014/main" id="{15DDB25B-B624-4F56-A763-E23D65B6A6A5}"/>
              </a:ext>
            </a:extLst>
          </p:cNvPr>
          <p:cNvSpPr/>
          <p:nvPr/>
        </p:nvSpPr>
        <p:spPr>
          <a:xfrm>
            <a:off x="1785116"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1;p26">
            <a:extLst>
              <a:ext uri="{FF2B5EF4-FFF2-40B4-BE49-F238E27FC236}">
                <a16:creationId xmlns:a16="http://schemas.microsoft.com/office/drawing/2014/main" id="{4327AC3C-DDA3-428C-8F10-CFDE191AE693}"/>
              </a:ext>
            </a:extLst>
          </p:cNvPr>
          <p:cNvSpPr/>
          <p:nvPr/>
        </p:nvSpPr>
        <p:spPr>
          <a:xfrm>
            <a:off x="1785116"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2;p26">
            <a:extLst>
              <a:ext uri="{FF2B5EF4-FFF2-40B4-BE49-F238E27FC236}">
                <a16:creationId xmlns:a16="http://schemas.microsoft.com/office/drawing/2014/main" id="{89398E55-011F-42B0-9940-943BEEB34F8C}"/>
              </a:ext>
            </a:extLst>
          </p:cNvPr>
          <p:cNvSpPr/>
          <p:nvPr/>
        </p:nvSpPr>
        <p:spPr>
          <a:xfrm>
            <a:off x="1785803"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3;p26">
            <a:extLst>
              <a:ext uri="{FF2B5EF4-FFF2-40B4-BE49-F238E27FC236}">
                <a16:creationId xmlns:a16="http://schemas.microsoft.com/office/drawing/2014/main" id="{A41AA09A-5B51-4E73-B2CE-31BA55D7DFDB}"/>
              </a:ext>
            </a:extLst>
          </p:cNvPr>
          <p:cNvSpPr/>
          <p:nvPr/>
        </p:nvSpPr>
        <p:spPr>
          <a:xfrm>
            <a:off x="1874032"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4;p26">
            <a:extLst>
              <a:ext uri="{FF2B5EF4-FFF2-40B4-BE49-F238E27FC236}">
                <a16:creationId xmlns:a16="http://schemas.microsoft.com/office/drawing/2014/main" id="{3C2C1AC3-3558-4CE5-AA58-172ED3963BF7}"/>
              </a:ext>
            </a:extLst>
          </p:cNvPr>
          <p:cNvSpPr/>
          <p:nvPr/>
        </p:nvSpPr>
        <p:spPr>
          <a:xfrm>
            <a:off x="2808360"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p26">
            <a:extLst>
              <a:ext uri="{FF2B5EF4-FFF2-40B4-BE49-F238E27FC236}">
                <a16:creationId xmlns:a16="http://schemas.microsoft.com/office/drawing/2014/main" id="{A4DC2918-56C3-4C2F-BE31-53209931B6B8}"/>
              </a:ext>
            </a:extLst>
          </p:cNvPr>
          <p:cNvSpPr/>
          <p:nvPr/>
        </p:nvSpPr>
        <p:spPr>
          <a:xfrm>
            <a:off x="2838466"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6;p26">
            <a:extLst>
              <a:ext uri="{FF2B5EF4-FFF2-40B4-BE49-F238E27FC236}">
                <a16:creationId xmlns:a16="http://schemas.microsoft.com/office/drawing/2014/main" id="{D6AE6F35-250C-4975-B723-0ED1D1FE3200}"/>
              </a:ext>
            </a:extLst>
          </p:cNvPr>
          <p:cNvSpPr/>
          <p:nvPr/>
        </p:nvSpPr>
        <p:spPr>
          <a:xfrm>
            <a:off x="2838466"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7;p26">
            <a:extLst>
              <a:ext uri="{FF2B5EF4-FFF2-40B4-BE49-F238E27FC236}">
                <a16:creationId xmlns:a16="http://schemas.microsoft.com/office/drawing/2014/main" id="{9A304D86-6723-422A-A7C4-2E04272A5304}"/>
              </a:ext>
            </a:extLst>
          </p:cNvPr>
          <p:cNvSpPr/>
          <p:nvPr/>
        </p:nvSpPr>
        <p:spPr>
          <a:xfrm>
            <a:off x="1732450"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8;p26">
            <a:extLst>
              <a:ext uri="{FF2B5EF4-FFF2-40B4-BE49-F238E27FC236}">
                <a16:creationId xmlns:a16="http://schemas.microsoft.com/office/drawing/2014/main" id="{4D38CFCB-CE1F-4377-BAAE-19B5ACCB6C58}"/>
              </a:ext>
            </a:extLst>
          </p:cNvPr>
          <p:cNvSpPr/>
          <p:nvPr/>
        </p:nvSpPr>
        <p:spPr>
          <a:xfrm>
            <a:off x="2070342"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9;p26">
            <a:extLst>
              <a:ext uri="{FF2B5EF4-FFF2-40B4-BE49-F238E27FC236}">
                <a16:creationId xmlns:a16="http://schemas.microsoft.com/office/drawing/2014/main" id="{6790D1F6-5F9B-4F0A-B92E-A45F8FFE680B}"/>
              </a:ext>
            </a:extLst>
          </p:cNvPr>
          <p:cNvSpPr/>
          <p:nvPr/>
        </p:nvSpPr>
        <p:spPr>
          <a:xfrm>
            <a:off x="2070342"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0;p26">
            <a:extLst>
              <a:ext uri="{FF2B5EF4-FFF2-40B4-BE49-F238E27FC236}">
                <a16:creationId xmlns:a16="http://schemas.microsoft.com/office/drawing/2014/main" id="{57DDD04F-FAC0-42C4-8D31-006AE73E6E19}"/>
              </a:ext>
            </a:extLst>
          </p:cNvPr>
          <p:cNvSpPr/>
          <p:nvPr/>
        </p:nvSpPr>
        <p:spPr>
          <a:xfrm>
            <a:off x="2040923"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1;p26">
            <a:extLst>
              <a:ext uri="{FF2B5EF4-FFF2-40B4-BE49-F238E27FC236}">
                <a16:creationId xmlns:a16="http://schemas.microsoft.com/office/drawing/2014/main" id="{D4753704-38A3-44F7-A52C-77D5BB2EE24D}"/>
              </a:ext>
            </a:extLst>
          </p:cNvPr>
          <p:cNvSpPr/>
          <p:nvPr/>
        </p:nvSpPr>
        <p:spPr>
          <a:xfrm>
            <a:off x="1555290"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2;p26">
            <a:extLst>
              <a:ext uri="{FF2B5EF4-FFF2-40B4-BE49-F238E27FC236}">
                <a16:creationId xmlns:a16="http://schemas.microsoft.com/office/drawing/2014/main" id="{7209BB5B-2010-4D62-92AA-DC4F9889395C}"/>
              </a:ext>
            </a:extLst>
          </p:cNvPr>
          <p:cNvSpPr/>
          <p:nvPr/>
        </p:nvSpPr>
        <p:spPr>
          <a:xfrm>
            <a:off x="1496466"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3;p26">
            <a:extLst>
              <a:ext uri="{FF2B5EF4-FFF2-40B4-BE49-F238E27FC236}">
                <a16:creationId xmlns:a16="http://schemas.microsoft.com/office/drawing/2014/main" id="{7D98E168-FD25-4BBE-8827-DA11E8BF4A75}"/>
              </a:ext>
            </a:extLst>
          </p:cNvPr>
          <p:cNvSpPr/>
          <p:nvPr/>
        </p:nvSpPr>
        <p:spPr>
          <a:xfrm>
            <a:off x="1496466"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4;p26">
            <a:extLst>
              <a:ext uri="{FF2B5EF4-FFF2-40B4-BE49-F238E27FC236}">
                <a16:creationId xmlns:a16="http://schemas.microsoft.com/office/drawing/2014/main" id="{210DC714-EE07-4E23-B884-ED50DE94AF14}"/>
              </a:ext>
            </a:extLst>
          </p:cNvPr>
          <p:cNvSpPr/>
          <p:nvPr/>
        </p:nvSpPr>
        <p:spPr>
          <a:xfrm>
            <a:off x="1496466"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5;p26">
            <a:extLst>
              <a:ext uri="{FF2B5EF4-FFF2-40B4-BE49-F238E27FC236}">
                <a16:creationId xmlns:a16="http://schemas.microsoft.com/office/drawing/2014/main" id="{4E7690BA-E33A-4174-910E-1580734B2EE5}"/>
              </a:ext>
            </a:extLst>
          </p:cNvPr>
          <p:cNvSpPr/>
          <p:nvPr/>
        </p:nvSpPr>
        <p:spPr>
          <a:xfrm>
            <a:off x="1425338"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46;p26">
            <a:extLst>
              <a:ext uri="{FF2B5EF4-FFF2-40B4-BE49-F238E27FC236}">
                <a16:creationId xmlns:a16="http://schemas.microsoft.com/office/drawing/2014/main" id="{0F1E8DCA-52CB-46E5-A1E6-EAB3DF93232F}"/>
              </a:ext>
            </a:extLst>
          </p:cNvPr>
          <p:cNvGrpSpPr/>
          <p:nvPr/>
        </p:nvGrpSpPr>
        <p:grpSpPr>
          <a:xfrm>
            <a:off x="1883448" y="1068391"/>
            <a:ext cx="373819" cy="412843"/>
            <a:chOff x="3040350" y="1113200"/>
            <a:chExt cx="1704600" cy="1882550"/>
          </a:xfrm>
        </p:grpSpPr>
        <p:sp>
          <p:nvSpPr>
            <p:cNvPr id="52" name="Google Shape;347;p26">
              <a:extLst>
                <a:ext uri="{FF2B5EF4-FFF2-40B4-BE49-F238E27FC236}">
                  <a16:creationId xmlns:a16="http://schemas.microsoft.com/office/drawing/2014/main" id="{B71D68F6-B986-47D5-94B8-ECFF3918F502}"/>
                </a:ext>
              </a:extLst>
            </p:cNvPr>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53" name="Google Shape;348;p26">
              <a:extLst>
                <a:ext uri="{FF2B5EF4-FFF2-40B4-BE49-F238E27FC236}">
                  <a16:creationId xmlns:a16="http://schemas.microsoft.com/office/drawing/2014/main" id="{EC82DE03-7474-4316-84AE-BBAAC3C75724}"/>
                </a:ext>
              </a:extLst>
            </p:cNvPr>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54" name="Google Shape;354;p26">
            <a:extLst>
              <a:ext uri="{FF2B5EF4-FFF2-40B4-BE49-F238E27FC236}">
                <a16:creationId xmlns:a16="http://schemas.microsoft.com/office/drawing/2014/main" id="{09B95CDF-7ACA-4E60-9477-15E150D1D9B1}"/>
              </a:ext>
            </a:extLst>
          </p:cNvPr>
          <p:cNvGrpSpPr/>
          <p:nvPr/>
        </p:nvGrpSpPr>
        <p:grpSpPr>
          <a:xfrm>
            <a:off x="2467685" y="3620568"/>
            <a:ext cx="372185" cy="370679"/>
            <a:chOff x="4991125" y="2436850"/>
            <a:chExt cx="1890225" cy="1882575"/>
          </a:xfrm>
        </p:grpSpPr>
        <p:sp>
          <p:nvSpPr>
            <p:cNvPr id="55" name="Google Shape;355;p26">
              <a:extLst>
                <a:ext uri="{FF2B5EF4-FFF2-40B4-BE49-F238E27FC236}">
                  <a16:creationId xmlns:a16="http://schemas.microsoft.com/office/drawing/2014/main" id="{144B1F6C-D5E5-4F6D-BAF8-4FF56DF639F2}"/>
                </a:ext>
              </a:extLst>
            </p:cNvPr>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6;p26">
              <a:extLst>
                <a:ext uri="{FF2B5EF4-FFF2-40B4-BE49-F238E27FC236}">
                  <a16:creationId xmlns:a16="http://schemas.microsoft.com/office/drawing/2014/main" id="{B0BE4025-FB53-4878-A1B8-5142BA64E48D}"/>
                </a:ext>
              </a:extLst>
            </p:cNvPr>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7;p26">
              <a:extLst>
                <a:ext uri="{FF2B5EF4-FFF2-40B4-BE49-F238E27FC236}">
                  <a16:creationId xmlns:a16="http://schemas.microsoft.com/office/drawing/2014/main" id="{2E451F51-0C03-43E9-8E45-9489680F10D7}"/>
                </a:ext>
              </a:extLst>
            </p:cNvPr>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8;p26">
              <a:extLst>
                <a:ext uri="{FF2B5EF4-FFF2-40B4-BE49-F238E27FC236}">
                  <a16:creationId xmlns:a16="http://schemas.microsoft.com/office/drawing/2014/main" id="{1F7B9ECD-0A2D-42C3-BA6D-D108C074F502}"/>
                </a:ext>
              </a:extLst>
            </p:cNvPr>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359;p26">
            <a:extLst>
              <a:ext uri="{FF2B5EF4-FFF2-40B4-BE49-F238E27FC236}">
                <a16:creationId xmlns:a16="http://schemas.microsoft.com/office/drawing/2014/main" id="{11C045C0-0FB0-4E63-AF6F-4201C07C1128}"/>
              </a:ext>
            </a:extLst>
          </p:cNvPr>
          <p:cNvGrpSpPr/>
          <p:nvPr/>
        </p:nvGrpSpPr>
        <p:grpSpPr>
          <a:xfrm>
            <a:off x="371863" y="3454559"/>
            <a:ext cx="372245" cy="369356"/>
            <a:chOff x="5249675" y="238125"/>
            <a:chExt cx="1897275" cy="1882550"/>
          </a:xfrm>
        </p:grpSpPr>
        <p:sp>
          <p:nvSpPr>
            <p:cNvPr id="60" name="Google Shape;360;p26">
              <a:extLst>
                <a:ext uri="{FF2B5EF4-FFF2-40B4-BE49-F238E27FC236}">
                  <a16:creationId xmlns:a16="http://schemas.microsoft.com/office/drawing/2014/main" id="{F0DA890F-599F-4B6A-A21C-91DBF8EAC6B4}"/>
                </a:ext>
              </a:extLst>
            </p:cNvPr>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1;p26">
              <a:extLst>
                <a:ext uri="{FF2B5EF4-FFF2-40B4-BE49-F238E27FC236}">
                  <a16:creationId xmlns:a16="http://schemas.microsoft.com/office/drawing/2014/main" id="{FCF61EA0-1925-49D1-9F5C-C4A3D989019C}"/>
                </a:ext>
              </a:extLst>
            </p:cNvPr>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2;p26">
              <a:extLst>
                <a:ext uri="{FF2B5EF4-FFF2-40B4-BE49-F238E27FC236}">
                  <a16:creationId xmlns:a16="http://schemas.microsoft.com/office/drawing/2014/main" id="{90ACDE1E-17BF-4E4E-9182-514CC410738C}"/>
                </a:ext>
              </a:extLst>
            </p:cNvPr>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3;p26">
              <a:extLst>
                <a:ext uri="{FF2B5EF4-FFF2-40B4-BE49-F238E27FC236}">
                  <a16:creationId xmlns:a16="http://schemas.microsoft.com/office/drawing/2014/main" id="{E5C3D905-7B45-4D24-BC06-C449E6262E47}"/>
                </a:ext>
              </a:extLst>
            </p:cNvPr>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4;p26">
              <a:extLst>
                <a:ext uri="{FF2B5EF4-FFF2-40B4-BE49-F238E27FC236}">
                  <a16:creationId xmlns:a16="http://schemas.microsoft.com/office/drawing/2014/main" id="{4E7DD6CF-6F1A-4CC1-9C5D-A8E920E21BF9}"/>
                </a:ext>
              </a:extLst>
            </p:cNvPr>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365;p26">
            <a:extLst>
              <a:ext uri="{FF2B5EF4-FFF2-40B4-BE49-F238E27FC236}">
                <a16:creationId xmlns:a16="http://schemas.microsoft.com/office/drawing/2014/main" id="{9288B92D-5152-4209-8A5E-6E11BBA1B712}"/>
              </a:ext>
            </a:extLst>
          </p:cNvPr>
          <p:cNvGrpSpPr/>
          <p:nvPr/>
        </p:nvGrpSpPr>
        <p:grpSpPr>
          <a:xfrm>
            <a:off x="385355" y="1869842"/>
            <a:ext cx="357689" cy="347177"/>
            <a:chOff x="2652075" y="3639925"/>
            <a:chExt cx="1882575" cy="1827250"/>
          </a:xfrm>
        </p:grpSpPr>
        <p:sp>
          <p:nvSpPr>
            <p:cNvPr id="66" name="Google Shape;366;p26">
              <a:extLst>
                <a:ext uri="{FF2B5EF4-FFF2-40B4-BE49-F238E27FC236}">
                  <a16:creationId xmlns:a16="http://schemas.microsoft.com/office/drawing/2014/main" id="{3E0F6A9D-32AA-486A-B638-63E6E33C44BE}"/>
                </a:ext>
              </a:extLst>
            </p:cNvPr>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7;p26">
              <a:extLst>
                <a:ext uri="{FF2B5EF4-FFF2-40B4-BE49-F238E27FC236}">
                  <a16:creationId xmlns:a16="http://schemas.microsoft.com/office/drawing/2014/main" id="{FF86956E-205E-43DF-A0BD-3BA7363034E8}"/>
                </a:ext>
              </a:extLst>
            </p:cNvPr>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8;p26">
              <a:extLst>
                <a:ext uri="{FF2B5EF4-FFF2-40B4-BE49-F238E27FC236}">
                  <a16:creationId xmlns:a16="http://schemas.microsoft.com/office/drawing/2014/main" id="{98B52B58-42B0-4C98-8205-6F11669D5D13}"/>
                </a:ext>
              </a:extLst>
            </p:cNvPr>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9;p26">
              <a:extLst>
                <a:ext uri="{FF2B5EF4-FFF2-40B4-BE49-F238E27FC236}">
                  <a16:creationId xmlns:a16="http://schemas.microsoft.com/office/drawing/2014/main" id="{9AD5CD8E-69D4-491C-983A-B726AE0FE4D2}"/>
                </a:ext>
              </a:extLst>
            </p:cNvPr>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0;p26">
              <a:extLst>
                <a:ext uri="{FF2B5EF4-FFF2-40B4-BE49-F238E27FC236}">
                  <a16:creationId xmlns:a16="http://schemas.microsoft.com/office/drawing/2014/main" id="{C689C60A-F32F-4BFB-A368-185CBCCB7D5F}"/>
                </a:ext>
              </a:extLst>
            </p:cNvPr>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1;p26">
              <a:extLst>
                <a:ext uri="{FF2B5EF4-FFF2-40B4-BE49-F238E27FC236}">
                  <a16:creationId xmlns:a16="http://schemas.microsoft.com/office/drawing/2014/main" id="{9EFAE5E0-F652-45B3-BA9A-C9FD6AF86FE6}"/>
                </a:ext>
              </a:extLst>
            </p:cNvPr>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2;p26">
              <a:extLst>
                <a:ext uri="{FF2B5EF4-FFF2-40B4-BE49-F238E27FC236}">
                  <a16:creationId xmlns:a16="http://schemas.microsoft.com/office/drawing/2014/main" id="{0059AF5E-49AF-4EEB-A1FF-747F15166143}"/>
                </a:ext>
              </a:extLst>
            </p:cNvPr>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3" name="Picture 72">
            <a:extLst>
              <a:ext uri="{FF2B5EF4-FFF2-40B4-BE49-F238E27FC236}">
                <a16:creationId xmlns:a16="http://schemas.microsoft.com/office/drawing/2014/main" id="{1607ADA0-A8DF-4378-97DD-CE38AF468A56}"/>
              </a:ext>
            </a:extLst>
          </p:cNvPr>
          <p:cNvPicPr>
            <a:picLocks noChangeAspect="1"/>
          </p:cNvPicPr>
          <p:nvPr/>
        </p:nvPicPr>
        <p:blipFill>
          <a:blip r:embed="rId2"/>
          <a:stretch>
            <a:fillRect/>
          </a:stretch>
        </p:blipFill>
        <p:spPr>
          <a:xfrm>
            <a:off x="4385435" y="1286742"/>
            <a:ext cx="4456562" cy="12193"/>
          </a:xfrm>
          <a:prstGeom prst="rect">
            <a:avLst/>
          </a:prstGeom>
        </p:spPr>
      </p:pic>
    </p:spTree>
    <p:extLst>
      <p:ext uri="{BB962C8B-B14F-4D97-AF65-F5344CB8AC3E}">
        <p14:creationId xmlns:p14="http://schemas.microsoft.com/office/powerpoint/2010/main" val="63306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par>
                                <p:cTn id="7" presetID="6" presetClass="emph" presetSubtype="0" fill="hold" grpId="0" nodeType="withEffect">
                                  <p:stCondLst>
                                    <p:cond delay="0"/>
                                  </p:stCondLst>
                                  <p:childTnLst>
                                    <p:animScale>
                                      <p:cBhvr>
                                        <p:cTn id="8" dur="2000" fill="hold"/>
                                        <p:tgtEl>
                                          <p:spTgt spid="5"/>
                                        </p:tgtEl>
                                      </p:cBhvr>
                                      <p:by x="150000" y="150000"/>
                                    </p:animScale>
                                  </p:childTnLst>
                                </p:cTn>
                              </p:par>
                              <p:par>
                                <p:cTn id="9" presetID="6" presetClass="emph" presetSubtype="0" fill="hold" grpId="0" nodeType="withEffect">
                                  <p:stCondLst>
                                    <p:cond delay="0"/>
                                  </p:stCondLst>
                                  <p:childTnLst>
                                    <p:animScale>
                                      <p:cBhvr>
                                        <p:cTn id="10" dur="2000" fill="hold"/>
                                        <p:tgtEl>
                                          <p:spTgt spid="6"/>
                                        </p:tgtEl>
                                      </p:cBhvr>
                                      <p:by x="150000" y="150000"/>
                                    </p:animScale>
                                  </p:childTnLst>
                                </p:cTn>
                              </p:par>
                              <p:par>
                                <p:cTn id="11" presetID="6" presetClass="emph" presetSubtype="0" fill="hold" grpId="0" nodeType="withEffect">
                                  <p:stCondLst>
                                    <p:cond delay="0"/>
                                  </p:stCondLst>
                                  <p:childTnLst>
                                    <p:animScale>
                                      <p:cBhvr>
                                        <p:cTn id="12" dur="2000" fill="hold"/>
                                        <p:tgtEl>
                                          <p:spTgt spid="7"/>
                                        </p:tgtEl>
                                      </p:cBhvr>
                                      <p:by x="150000" y="150000"/>
                                    </p:animScale>
                                  </p:childTnLst>
                                </p:cTn>
                              </p:par>
                              <p:par>
                                <p:cTn id="13" presetID="6" presetClass="emph" presetSubtype="0" fill="hold" grpId="0" nodeType="withEffect">
                                  <p:stCondLst>
                                    <p:cond delay="0"/>
                                  </p:stCondLst>
                                  <p:childTnLst>
                                    <p:animScale>
                                      <p:cBhvr>
                                        <p:cTn id="14" dur="2000" fill="hold"/>
                                        <p:tgtEl>
                                          <p:spTgt spid="8"/>
                                        </p:tgtEl>
                                      </p:cBhvr>
                                      <p:by x="150000" y="150000"/>
                                    </p:animScale>
                                  </p:childTnLst>
                                </p:cTn>
                              </p:par>
                              <p:par>
                                <p:cTn id="15" presetID="6" presetClass="emph" presetSubtype="0" fill="hold" grpId="0" nodeType="withEffect">
                                  <p:stCondLst>
                                    <p:cond delay="0"/>
                                  </p:stCondLst>
                                  <p:childTnLst>
                                    <p:animScale>
                                      <p:cBhvr>
                                        <p:cTn id="16" dur="2000" fill="hold"/>
                                        <p:tgtEl>
                                          <p:spTgt spid="9"/>
                                        </p:tgtEl>
                                      </p:cBhvr>
                                      <p:by x="150000" y="150000"/>
                                    </p:animScale>
                                  </p:childTnLst>
                                </p:cTn>
                              </p:par>
                              <p:par>
                                <p:cTn id="17" presetID="6" presetClass="emph" presetSubtype="0" fill="hold" grpId="0" nodeType="withEffect">
                                  <p:stCondLst>
                                    <p:cond delay="0"/>
                                  </p:stCondLst>
                                  <p:childTnLst>
                                    <p:animScale>
                                      <p:cBhvr>
                                        <p:cTn id="18" dur="2000" fill="hold"/>
                                        <p:tgtEl>
                                          <p:spTgt spid="10"/>
                                        </p:tgtEl>
                                      </p:cBhvr>
                                      <p:by x="150000" y="150000"/>
                                    </p:animScale>
                                  </p:childTnLst>
                                </p:cTn>
                              </p:par>
                              <p:par>
                                <p:cTn id="19" presetID="6" presetClass="emph" presetSubtype="0" fill="hold" grpId="0" nodeType="withEffect">
                                  <p:stCondLst>
                                    <p:cond delay="0"/>
                                  </p:stCondLst>
                                  <p:childTnLst>
                                    <p:animScale>
                                      <p:cBhvr>
                                        <p:cTn id="20" dur="2000" fill="hold"/>
                                        <p:tgtEl>
                                          <p:spTgt spid="11"/>
                                        </p:tgtEl>
                                      </p:cBhvr>
                                      <p:by x="150000" y="150000"/>
                                    </p:animScale>
                                  </p:childTnLst>
                                </p:cTn>
                              </p:par>
                              <p:par>
                                <p:cTn id="21" presetID="6" presetClass="emph" presetSubtype="0" fill="hold" grpId="0" nodeType="withEffect">
                                  <p:stCondLst>
                                    <p:cond delay="0"/>
                                  </p:stCondLst>
                                  <p:childTnLst>
                                    <p:animScale>
                                      <p:cBhvr>
                                        <p:cTn id="22" dur="2000" fill="hold"/>
                                        <p:tgtEl>
                                          <p:spTgt spid="12"/>
                                        </p:tgtEl>
                                      </p:cBhvr>
                                      <p:by x="150000" y="150000"/>
                                    </p:animScale>
                                  </p:childTnLst>
                                </p:cTn>
                              </p:par>
                              <p:par>
                                <p:cTn id="23" presetID="6" presetClass="emph" presetSubtype="0" fill="hold" grpId="0" nodeType="withEffect">
                                  <p:stCondLst>
                                    <p:cond delay="0"/>
                                  </p:stCondLst>
                                  <p:childTnLst>
                                    <p:animScale>
                                      <p:cBhvr>
                                        <p:cTn id="24" dur="2000" fill="hold"/>
                                        <p:tgtEl>
                                          <p:spTgt spid="13"/>
                                        </p:tgtEl>
                                      </p:cBhvr>
                                      <p:by x="150000" y="150000"/>
                                    </p:animScale>
                                  </p:childTnLst>
                                </p:cTn>
                              </p:par>
                              <p:par>
                                <p:cTn id="25" presetID="6" presetClass="emph" presetSubtype="0" fill="hold" grpId="0" nodeType="withEffect">
                                  <p:stCondLst>
                                    <p:cond delay="0"/>
                                  </p:stCondLst>
                                  <p:childTnLst>
                                    <p:animScale>
                                      <p:cBhvr>
                                        <p:cTn id="26" dur="2000" fill="hold"/>
                                        <p:tgtEl>
                                          <p:spTgt spid="14"/>
                                        </p:tgtEl>
                                      </p:cBhvr>
                                      <p:by x="150000" y="150000"/>
                                    </p:animScale>
                                  </p:childTnLst>
                                </p:cTn>
                              </p:par>
                              <p:par>
                                <p:cTn id="27" presetID="6" presetClass="emph" presetSubtype="0" fill="hold" grpId="0" nodeType="withEffect">
                                  <p:stCondLst>
                                    <p:cond delay="0"/>
                                  </p:stCondLst>
                                  <p:childTnLst>
                                    <p:animScale>
                                      <p:cBhvr>
                                        <p:cTn id="28" dur="2000" fill="hold"/>
                                        <p:tgtEl>
                                          <p:spTgt spid="15"/>
                                        </p:tgtEl>
                                      </p:cBhvr>
                                      <p:by x="150000" y="150000"/>
                                    </p:animScale>
                                  </p:childTnLst>
                                </p:cTn>
                              </p:par>
                              <p:par>
                                <p:cTn id="29" presetID="6" presetClass="emph" presetSubtype="0" fill="hold" grpId="0" nodeType="withEffect">
                                  <p:stCondLst>
                                    <p:cond delay="0"/>
                                  </p:stCondLst>
                                  <p:childTnLst>
                                    <p:animScale>
                                      <p:cBhvr>
                                        <p:cTn id="30" dur="2000" fill="hold"/>
                                        <p:tgtEl>
                                          <p:spTgt spid="16"/>
                                        </p:tgtEl>
                                      </p:cBhvr>
                                      <p:by x="150000" y="150000"/>
                                    </p:animScale>
                                  </p:childTnLst>
                                </p:cTn>
                              </p:par>
                              <p:par>
                                <p:cTn id="31" presetID="6" presetClass="emph" presetSubtype="0" fill="hold" grpId="0" nodeType="withEffect">
                                  <p:stCondLst>
                                    <p:cond delay="0"/>
                                  </p:stCondLst>
                                  <p:childTnLst>
                                    <p:animScale>
                                      <p:cBhvr>
                                        <p:cTn id="32" dur="2000" fill="hold"/>
                                        <p:tgtEl>
                                          <p:spTgt spid="17"/>
                                        </p:tgtEl>
                                      </p:cBhvr>
                                      <p:by x="150000" y="150000"/>
                                    </p:animScale>
                                  </p:childTnLst>
                                </p:cTn>
                              </p:par>
                              <p:par>
                                <p:cTn id="33" presetID="6" presetClass="emph" presetSubtype="0" fill="hold" grpId="0" nodeType="withEffect">
                                  <p:stCondLst>
                                    <p:cond delay="0"/>
                                  </p:stCondLst>
                                  <p:childTnLst>
                                    <p:animScale>
                                      <p:cBhvr>
                                        <p:cTn id="34" dur="2000" fill="hold"/>
                                        <p:tgtEl>
                                          <p:spTgt spid="18"/>
                                        </p:tgtEl>
                                      </p:cBhvr>
                                      <p:by x="150000" y="150000"/>
                                    </p:animScale>
                                  </p:childTnLst>
                                </p:cTn>
                              </p:par>
                              <p:par>
                                <p:cTn id="35" presetID="6" presetClass="emph" presetSubtype="0" fill="hold" grpId="0" nodeType="withEffect">
                                  <p:stCondLst>
                                    <p:cond delay="0"/>
                                  </p:stCondLst>
                                  <p:childTnLst>
                                    <p:animScale>
                                      <p:cBhvr>
                                        <p:cTn id="36" dur="2000" fill="hold"/>
                                        <p:tgtEl>
                                          <p:spTgt spid="19"/>
                                        </p:tgtEl>
                                      </p:cBhvr>
                                      <p:by x="150000" y="150000"/>
                                    </p:animScale>
                                  </p:childTnLst>
                                </p:cTn>
                              </p:par>
                              <p:par>
                                <p:cTn id="37" presetID="6" presetClass="emph" presetSubtype="0" fill="hold" grpId="0" nodeType="withEffect">
                                  <p:stCondLst>
                                    <p:cond delay="0"/>
                                  </p:stCondLst>
                                  <p:childTnLst>
                                    <p:animScale>
                                      <p:cBhvr>
                                        <p:cTn id="38" dur="2000" fill="hold"/>
                                        <p:tgtEl>
                                          <p:spTgt spid="20"/>
                                        </p:tgtEl>
                                      </p:cBhvr>
                                      <p:by x="150000" y="150000"/>
                                    </p:animScale>
                                  </p:childTnLst>
                                </p:cTn>
                              </p:par>
                              <p:par>
                                <p:cTn id="39" presetID="6" presetClass="emph" presetSubtype="0" fill="hold" grpId="0" nodeType="withEffect">
                                  <p:stCondLst>
                                    <p:cond delay="0"/>
                                  </p:stCondLst>
                                  <p:childTnLst>
                                    <p:animScale>
                                      <p:cBhvr>
                                        <p:cTn id="40" dur="2000" fill="hold"/>
                                        <p:tgtEl>
                                          <p:spTgt spid="21"/>
                                        </p:tgtEl>
                                      </p:cBhvr>
                                      <p:by x="150000" y="150000"/>
                                    </p:animScale>
                                  </p:childTnLst>
                                </p:cTn>
                              </p:par>
                              <p:par>
                                <p:cTn id="41" presetID="6" presetClass="emph" presetSubtype="0" fill="hold" grpId="0" nodeType="withEffect">
                                  <p:stCondLst>
                                    <p:cond delay="0"/>
                                  </p:stCondLst>
                                  <p:childTnLst>
                                    <p:animScale>
                                      <p:cBhvr>
                                        <p:cTn id="42" dur="2000" fill="hold"/>
                                        <p:tgtEl>
                                          <p:spTgt spid="22"/>
                                        </p:tgtEl>
                                      </p:cBhvr>
                                      <p:by x="150000" y="150000"/>
                                    </p:animScale>
                                  </p:childTnLst>
                                </p:cTn>
                              </p:par>
                              <p:par>
                                <p:cTn id="43" presetID="6" presetClass="emph" presetSubtype="0" fill="hold" grpId="0" nodeType="withEffect">
                                  <p:stCondLst>
                                    <p:cond delay="0"/>
                                  </p:stCondLst>
                                  <p:childTnLst>
                                    <p:animScale>
                                      <p:cBhvr>
                                        <p:cTn id="44" dur="2000" fill="hold"/>
                                        <p:tgtEl>
                                          <p:spTgt spid="23"/>
                                        </p:tgtEl>
                                      </p:cBhvr>
                                      <p:by x="150000" y="150000"/>
                                    </p:animScale>
                                  </p:childTnLst>
                                </p:cTn>
                              </p:par>
                              <p:par>
                                <p:cTn id="45" presetID="6" presetClass="emph" presetSubtype="0" fill="hold" grpId="0" nodeType="withEffect">
                                  <p:stCondLst>
                                    <p:cond delay="0"/>
                                  </p:stCondLst>
                                  <p:childTnLst>
                                    <p:animScale>
                                      <p:cBhvr>
                                        <p:cTn id="46" dur="2000" fill="hold"/>
                                        <p:tgtEl>
                                          <p:spTgt spid="24"/>
                                        </p:tgtEl>
                                      </p:cBhvr>
                                      <p:by x="150000" y="150000"/>
                                    </p:animScale>
                                  </p:childTnLst>
                                </p:cTn>
                              </p:par>
                              <p:par>
                                <p:cTn id="47" presetID="6" presetClass="emph" presetSubtype="0" fill="hold" grpId="0" nodeType="withEffect">
                                  <p:stCondLst>
                                    <p:cond delay="0"/>
                                  </p:stCondLst>
                                  <p:childTnLst>
                                    <p:animScale>
                                      <p:cBhvr>
                                        <p:cTn id="48" dur="2000" fill="hold"/>
                                        <p:tgtEl>
                                          <p:spTgt spid="25"/>
                                        </p:tgtEl>
                                      </p:cBhvr>
                                      <p:by x="150000" y="150000"/>
                                    </p:animScale>
                                  </p:childTnLst>
                                </p:cTn>
                              </p:par>
                              <p:par>
                                <p:cTn id="49" presetID="6" presetClass="emph" presetSubtype="0" fill="hold" grpId="0" nodeType="withEffect">
                                  <p:stCondLst>
                                    <p:cond delay="0"/>
                                  </p:stCondLst>
                                  <p:childTnLst>
                                    <p:animScale>
                                      <p:cBhvr>
                                        <p:cTn id="50" dur="2000" fill="hold"/>
                                        <p:tgtEl>
                                          <p:spTgt spid="26"/>
                                        </p:tgtEl>
                                      </p:cBhvr>
                                      <p:by x="150000" y="150000"/>
                                    </p:animScale>
                                  </p:childTnLst>
                                </p:cTn>
                              </p:par>
                              <p:par>
                                <p:cTn id="51" presetID="6" presetClass="emph" presetSubtype="0" fill="hold" grpId="0" nodeType="withEffect">
                                  <p:stCondLst>
                                    <p:cond delay="0"/>
                                  </p:stCondLst>
                                  <p:childTnLst>
                                    <p:animScale>
                                      <p:cBhvr>
                                        <p:cTn id="52" dur="2000" fill="hold"/>
                                        <p:tgtEl>
                                          <p:spTgt spid="27"/>
                                        </p:tgtEl>
                                      </p:cBhvr>
                                      <p:by x="150000" y="150000"/>
                                    </p:animScale>
                                  </p:childTnLst>
                                </p:cTn>
                              </p:par>
                              <p:par>
                                <p:cTn id="53" presetID="6" presetClass="emph" presetSubtype="0" fill="hold" grpId="0" nodeType="withEffect">
                                  <p:stCondLst>
                                    <p:cond delay="0"/>
                                  </p:stCondLst>
                                  <p:childTnLst>
                                    <p:animScale>
                                      <p:cBhvr>
                                        <p:cTn id="54" dur="2000" fill="hold"/>
                                        <p:tgtEl>
                                          <p:spTgt spid="28"/>
                                        </p:tgtEl>
                                      </p:cBhvr>
                                      <p:by x="150000" y="150000"/>
                                    </p:animScale>
                                  </p:childTnLst>
                                </p:cTn>
                              </p:par>
                              <p:par>
                                <p:cTn id="55" presetID="6" presetClass="emph" presetSubtype="0" fill="hold" grpId="0" nodeType="withEffect">
                                  <p:stCondLst>
                                    <p:cond delay="0"/>
                                  </p:stCondLst>
                                  <p:childTnLst>
                                    <p:animScale>
                                      <p:cBhvr>
                                        <p:cTn id="56" dur="2000" fill="hold"/>
                                        <p:tgtEl>
                                          <p:spTgt spid="29"/>
                                        </p:tgtEl>
                                      </p:cBhvr>
                                      <p:by x="150000" y="150000"/>
                                    </p:animScale>
                                  </p:childTnLst>
                                </p:cTn>
                              </p:par>
                              <p:par>
                                <p:cTn id="57" presetID="6" presetClass="emph" presetSubtype="0" fill="hold" grpId="0" nodeType="withEffect">
                                  <p:stCondLst>
                                    <p:cond delay="0"/>
                                  </p:stCondLst>
                                  <p:childTnLst>
                                    <p:animScale>
                                      <p:cBhvr>
                                        <p:cTn id="58" dur="2000" fill="hold"/>
                                        <p:tgtEl>
                                          <p:spTgt spid="30"/>
                                        </p:tgtEl>
                                      </p:cBhvr>
                                      <p:by x="150000" y="150000"/>
                                    </p:animScale>
                                  </p:childTnLst>
                                </p:cTn>
                              </p:par>
                              <p:par>
                                <p:cTn id="59" presetID="6" presetClass="emph" presetSubtype="0" fill="hold" grpId="0" nodeType="withEffect">
                                  <p:stCondLst>
                                    <p:cond delay="0"/>
                                  </p:stCondLst>
                                  <p:childTnLst>
                                    <p:animScale>
                                      <p:cBhvr>
                                        <p:cTn id="60" dur="2000" fill="hold"/>
                                        <p:tgtEl>
                                          <p:spTgt spid="31"/>
                                        </p:tgtEl>
                                      </p:cBhvr>
                                      <p:by x="150000" y="150000"/>
                                    </p:animScale>
                                  </p:childTnLst>
                                </p:cTn>
                              </p:par>
                              <p:par>
                                <p:cTn id="61" presetID="6" presetClass="emph" presetSubtype="0" fill="hold" grpId="0" nodeType="withEffect">
                                  <p:stCondLst>
                                    <p:cond delay="0"/>
                                  </p:stCondLst>
                                  <p:childTnLst>
                                    <p:animScale>
                                      <p:cBhvr>
                                        <p:cTn id="62" dur="2000" fill="hold"/>
                                        <p:tgtEl>
                                          <p:spTgt spid="32"/>
                                        </p:tgtEl>
                                      </p:cBhvr>
                                      <p:by x="150000" y="150000"/>
                                    </p:animScale>
                                  </p:childTnLst>
                                </p:cTn>
                              </p:par>
                              <p:par>
                                <p:cTn id="63" presetID="6" presetClass="emph" presetSubtype="0" fill="hold" grpId="0" nodeType="withEffect">
                                  <p:stCondLst>
                                    <p:cond delay="0"/>
                                  </p:stCondLst>
                                  <p:childTnLst>
                                    <p:animScale>
                                      <p:cBhvr>
                                        <p:cTn id="64" dur="2000" fill="hold"/>
                                        <p:tgtEl>
                                          <p:spTgt spid="33"/>
                                        </p:tgtEl>
                                      </p:cBhvr>
                                      <p:by x="150000" y="150000"/>
                                    </p:animScale>
                                  </p:childTnLst>
                                </p:cTn>
                              </p:par>
                              <p:par>
                                <p:cTn id="65" presetID="6" presetClass="emph" presetSubtype="0" fill="hold" grpId="0" nodeType="withEffect">
                                  <p:stCondLst>
                                    <p:cond delay="0"/>
                                  </p:stCondLst>
                                  <p:childTnLst>
                                    <p:animScale>
                                      <p:cBhvr>
                                        <p:cTn id="66" dur="2000" fill="hold"/>
                                        <p:tgtEl>
                                          <p:spTgt spid="34"/>
                                        </p:tgtEl>
                                      </p:cBhvr>
                                      <p:by x="150000" y="150000"/>
                                    </p:animScale>
                                  </p:childTnLst>
                                </p:cTn>
                              </p:par>
                              <p:par>
                                <p:cTn id="67" presetID="6" presetClass="emph" presetSubtype="0" fill="hold" grpId="0" nodeType="withEffect">
                                  <p:stCondLst>
                                    <p:cond delay="0"/>
                                  </p:stCondLst>
                                  <p:childTnLst>
                                    <p:animScale>
                                      <p:cBhvr>
                                        <p:cTn id="68" dur="2000" fill="hold"/>
                                        <p:tgtEl>
                                          <p:spTgt spid="35"/>
                                        </p:tgtEl>
                                      </p:cBhvr>
                                      <p:by x="150000" y="150000"/>
                                    </p:animScale>
                                  </p:childTnLst>
                                </p:cTn>
                              </p:par>
                              <p:par>
                                <p:cTn id="69" presetID="6" presetClass="emph" presetSubtype="0" fill="hold" grpId="0" nodeType="withEffect">
                                  <p:stCondLst>
                                    <p:cond delay="0"/>
                                  </p:stCondLst>
                                  <p:childTnLst>
                                    <p:animScale>
                                      <p:cBhvr>
                                        <p:cTn id="70" dur="2000" fill="hold"/>
                                        <p:tgtEl>
                                          <p:spTgt spid="36"/>
                                        </p:tgtEl>
                                      </p:cBhvr>
                                      <p:by x="150000" y="150000"/>
                                    </p:animScale>
                                  </p:childTnLst>
                                </p:cTn>
                              </p:par>
                              <p:par>
                                <p:cTn id="71" presetID="6" presetClass="emph" presetSubtype="0" fill="hold" grpId="0" nodeType="withEffect">
                                  <p:stCondLst>
                                    <p:cond delay="0"/>
                                  </p:stCondLst>
                                  <p:childTnLst>
                                    <p:animScale>
                                      <p:cBhvr>
                                        <p:cTn id="72" dur="2000" fill="hold"/>
                                        <p:tgtEl>
                                          <p:spTgt spid="37"/>
                                        </p:tgtEl>
                                      </p:cBhvr>
                                      <p:by x="150000" y="150000"/>
                                    </p:animScale>
                                  </p:childTnLst>
                                </p:cTn>
                              </p:par>
                              <p:par>
                                <p:cTn id="73" presetID="6" presetClass="emph" presetSubtype="0" fill="hold" grpId="0" nodeType="withEffect">
                                  <p:stCondLst>
                                    <p:cond delay="0"/>
                                  </p:stCondLst>
                                  <p:childTnLst>
                                    <p:animScale>
                                      <p:cBhvr>
                                        <p:cTn id="74" dur="2000" fill="hold"/>
                                        <p:tgtEl>
                                          <p:spTgt spid="38"/>
                                        </p:tgtEl>
                                      </p:cBhvr>
                                      <p:by x="150000" y="150000"/>
                                    </p:animScale>
                                  </p:childTnLst>
                                </p:cTn>
                              </p:par>
                              <p:par>
                                <p:cTn id="75" presetID="6" presetClass="emph" presetSubtype="0" fill="hold" grpId="0" nodeType="withEffect">
                                  <p:stCondLst>
                                    <p:cond delay="0"/>
                                  </p:stCondLst>
                                  <p:childTnLst>
                                    <p:animScale>
                                      <p:cBhvr>
                                        <p:cTn id="76" dur="2000" fill="hold"/>
                                        <p:tgtEl>
                                          <p:spTgt spid="39"/>
                                        </p:tgtEl>
                                      </p:cBhvr>
                                      <p:by x="150000" y="150000"/>
                                    </p:animScale>
                                  </p:childTnLst>
                                </p:cTn>
                              </p:par>
                              <p:par>
                                <p:cTn id="77" presetID="6" presetClass="emph" presetSubtype="0" fill="hold" grpId="0" nodeType="withEffect">
                                  <p:stCondLst>
                                    <p:cond delay="0"/>
                                  </p:stCondLst>
                                  <p:childTnLst>
                                    <p:animScale>
                                      <p:cBhvr>
                                        <p:cTn id="78" dur="2000" fill="hold"/>
                                        <p:tgtEl>
                                          <p:spTgt spid="40"/>
                                        </p:tgtEl>
                                      </p:cBhvr>
                                      <p:by x="150000" y="150000"/>
                                    </p:animScale>
                                  </p:childTnLst>
                                </p:cTn>
                              </p:par>
                              <p:par>
                                <p:cTn id="79" presetID="6" presetClass="emph" presetSubtype="0" fill="hold" grpId="0" nodeType="withEffect">
                                  <p:stCondLst>
                                    <p:cond delay="0"/>
                                  </p:stCondLst>
                                  <p:childTnLst>
                                    <p:animScale>
                                      <p:cBhvr>
                                        <p:cTn id="80" dur="2000" fill="hold"/>
                                        <p:tgtEl>
                                          <p:spTgt spid="41"/>
                                        </p:tgtEl>
                                      </p:cBhvr>
                                      <p:by x="150000" y="150000"/>
                                    </p:animScale>
                                  </p:childTnLst>
                                </p:cTn>
                              </p:par>
                              <p:par>
                                <p:cTn id="81" presetID="6" presetClass="emph" presetSubtype="0" fill="hold" grpId="0" nodeType="withEffect">
                                  <p:stCondLst>
                                    <p:cond delay="0"/>
                                  </p:stCondLst>
                                  <p:childTnLst>
                                    <p:animScale>
                                      <p:cBhvr>
                                        <p:cTn id="82" dur="2000" fill="hold"/>
                                        <p:tgtEl>
                                          <p:spTgt spid="42"/>
                                        </p:tgtEl>
                                      </p:cBhvr>
                                      <p:by x="150000" y="150000"/>
                                    </p:animScale>
                                  </p:childTnLst>
                                </p:cTn>
                              </p:par>
                              <p:par>
                                <p:cTn id="83" presetID="6" presetClass="emph" presetSubtype="0" fill="hold" grpId="0" nodeType="withEffect">
                                  <p:stCondLst>
                                    <p:cond delay="0"/>
                                  </p:stCondLst>
                                  <p:childTnLst>
                                    <p:animScale>
                                      <p:cBhvr>
                                        <p:cTn id="84" dur="2000" fill="hold"/>
                                        <p:tgtEl>
                                          <p:spTgt spid="43"/>
                                        </p:tgtEl>
                                      </p:cBhvr>
                                      <p:by x="150000" y="150000"/>
                                    </p:animScale>
                                  </p:childTnLst>
                                </p:cTn>
                              </p:par>
                              <p:par>
                                <p:cTn id="85" presetID="6" presetClass="emph" presetSubtype="0" fill="hold" grpId="0" nodeType="withEffect">
                                  <p:stCondLst>
                                    <p:cond delay="0"/>
                                  </p:stCondLst>
                                  <p:childTnLst>
                                    <p:animScale>
                                      <p:cBhvr>
                                        <p:cTn id="86" dur="2000" fill="hold"/>
                                        <p:tgtEl>
                                          <p:spTgt spid="44"/>
                                        </p:tgtEl>
                                      </p:cBhvr>
                                      <p:by x="150000" y="150000"/>
                                    </p:animScale>
                                  </p:childTnLst>
                                </p:cTn>
                              </p:par>
                              <p:par>
                                <p:cTn id="87" presetID="6" presetClass="emph" presetSubtype="0" fill="hold" grpId="0" nodeType="withEffect">
                                  <p:stCondLst>
                                    <p:cond delay="0"/>
                                  </p:stCondLst>
                                  <p:childTnLst>
                                    <p:animScale>
                                      <p:cBhvr>
                                        <p:cTn id="88" dur="2000" fill="hold"/>
                                        <p:tgtEl>
                                          <p:spTgt spid="45"/>
                                        </p:tgtEl>
                                      </p:cBhvr>
                                      <p:by x="150000" y="150000"/>
                                    </p:animScale>
                                  </p:childTnLst>
                                </p:cTn>
                              </p:par>
                              <p:par>
                                <p:cTn id="89" presetID="6" presetClass="emph" presetSubtype="0" fill="hold" grpId="0" nodeType="withEffect">
                                  <p:stCondLst>
                                    <p:cond delay="0"/>
                                  </p:stCondLst>
                                  <p:childTnLst>
                                    <p:animScale>
                                      <p:cBhvr>
                                        <p:cTn id="90" dur="2000" fill="hold"/>
                                        <p:tgtEl>
                                          <p:spTgt spid="46"/>
                                        </p:tgtEl>
                                      </p:cBhvr>
                                      <p:by x="150000" y="150000"/>
                                    </p:animScale>
                                  </p:childTnLst>
                                </p:cTn>
                              </p:par>
                              <p:par>
                                <p:cTn id="91" presetID="6" presetClass="emph" presetSubtype="0" fill="hold" grpId="0" nodeType="withEffect">
                                  <p:stCondLst>
                                    <p:cond delay="0"/>
                                  </p:stCondLst>
                                  <p:childTnLst>
                                    <p:animScale>
                                      <p:cBhvr>
                                        <p:cTn id="92" dur="2000" fill="hold"/>
                                        <p:tgtEl>
                                          <p:spTgt spid="47"/>
                                        </p:tgtEl>
                                      </p:cBhvr>
                                      <p:by x="150000" y="150000"/>
                                    </p:animScale>
                                  </p:childTnLst>
                                </p:cTn>
                              </p:par>
                              <p:par>
                                <p:cTn id="93" presetID="6" presetClass="emph" presetSubtype="0" fill="hold" grpId="0" nodeType="withEffect">
                                  <p:stCondLst>
                                    <p:cond delay="0"/>
                                  </p:stCondLst>
                                  <p:childTnLst>
                                    <p:animScale>
                                      <p:cBhvr>
                                        <p:cTn id="94" dur="2000" fill="hold"/>
                                        <p:tgtEl>
                                          <p:spTgt spid="48"/>
                                        </p:tgtEl>
                                      </p:cBhvr>
                                      <p:by x="150000" y="150000"/>
                                    </p:animScale>
                                  </p:childTnLst>
                                </p:cTn>
                              </p:par>
                              <p:par>
                                <p:cTn id="95" presetID="6" presetClass="emph" presetSubtype="0" fill="hold" grpId="0" nodeType="withEffect">
                                  <p:stCondLst>
                                    <p:cond delay="0"/>
                                  </p:stCondLst>
                                  <p:childTnLst>
                                    <p:animScale>
                                      <p:cBhvr>
                                        <p:cTn id="96" dur="2000" fill="hold"/>
                                        <p:tgtEl>
                                          <p:spTgt spid="49"/>
                                        </p:tgtEl>
                                      </p:cBhvr>
                                      <p:by x="150000" y="150000"/>
                                    </p:animScale>
                                  </p:childTnLst>
                                </p:cTn>
                              </p:par>
                              <p:par>
                                <p:cTn id="97" presetID="6" presetClass="emph" presetSubtype="0" fill="hold" grpId="0" nodeType="withEffect">
                                  <p:stCondLst>
                                    <p:cond delay="0"/>
                                  </p:stCondLst>
                                  <p:childTnLst>
                                    <p:animScale>
                                      <p:cBhvr>
                                        <p:cTn id="98" dur="2000" fill="hold"/>
                                        <p:tgtEl>
                                          <p:spTgt spid="50"/>
                                        </p:tgtEl>
                                      </p:cBhvr>
                                      <p:by x="150000" y="150000"/>
                                    </p:animScale>
                                  </p:childTnLst>
                                </p:cTn>
                              </p:par>
                              <p:par>
                                <p:cTn id="99" presetID="6" presetClass="emph" presetSubtype="0" fill="hold" nodeType="withEffect">
                                  <p:stCondLst>
                                    <p:cond delay="0"/>
                                  </p:stCondLst>
                                  <p:childTnLst>
                                    <p:animScale>
                                      <p:cBhvr>
                                        <p:cTn id="100" dur="2000" fill="hold"/>
                                        <p:tgtEl>
                                          <p:spTgt spid="51"/>
                                        </p:tgtEl>
                                      </p:cBhvr>
                                      <p:by x="150000" y="150000"/>
                                    </p:animScale>
                                  </p:childTnLst>
                                </p:cTn>
                              </p:par>
                              <p:par>
                                <p:cTn id="101" presetID="6" presetClass="emph" presetSubtype="0" fill="hold" nodeType="withEffect">
                                  <p:stCondLst>
                                    <p:cond delay="0"/>
                                  </p:stCondLst>
                                  <p:childTnLst>
                                    <p:animScale>
                                      <p:cBhvr>
                                        <p:cTn id="102" dur="2000" fill="hold"/>
                                        <p:tgtEl>
                                          <p:spTgt spid="54"/>
                                        </p:tgtEl>
                                      </p:cBhvr>
                                      <p:by x="150000" y="150000"/>
                                    </p:animScale>
                                  </p:childTnLst>
                                </p:cTn>
                              </p:par>
                              <p:par>
                                <p:cTn id="103" presetID="6" presetClass="emph" presetSubtype="0" fill="hold" nodeType="withEffect">
                                  <p:stCondLst>
                                    <p:cond delay="0"/>
                                  </p:stCondLst>
                                  <p:childTnLst>
                                    <p:animScale>
                                      <p:cBhvr>
                                        <p:cTn id="104" dur="2000" fill="hold"/>
                                        <p:tgtEl>
                                          <p:spTgt spid="59"/>
                                        </p:tgtEl>
                                      </p:cBhvr>
                                      <p:by x="150000" y="150000"/>
                                    </p:animScale>
                                  </p:childTnLst>
                                </p:cTn>
                              </p:par>
                              <p:par>
                                <p:cTn id="105" presetID="6" presetClass="emph" presetSubtype="0" fill="hold" nodeType="withEffect">
                                  <p:stCondLst>
                                    <p:cond delay="0"/>
                                  </p:stCondLst>
                                  <p:childTnLst>
                                    <p:animScale>
                                      <p:cBhvr>
                                        <p:cTn id="106" dur="2000" fill="hold"/>
                                        <p:tgtEl>
                                          <p:spTgt spid="65"/>
                                        </p:tgtEl>
                                      </p:cBhvr>
                                      <p:by x="150000" y="150000"/>
                                    </p:animScale>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 calcmode="lin" valueType="num">
                                      <p:cBhvr additive="base">
                                        <p:cTn id="111" dur="500" fill="hold"/>
                                        <p:tgtEl>
                                          <p:spTgt spid="2"/>
                                        </p:tgtEl>
                                        <p:attrNameLst>
                                          <p:attrName>ppt_x</p:attrName>
                                        </p:attrNameLst>
                                      </p:cBhvr>
                                      <p:tavLst>
                                        <p:tav tm="0">
                                          <p:val>
                                            <p:strVal val="#ppt_x"/>
                                          </p:val>
                                        </p:tav>
                                        <p:tav tm="100000">
                                          <p:val>
                                            <p:strVal val="#ppt_x"/>
                                          </p:val>
                                        </p:tav>
                                      </p:tavLst>
                                    </p:anim>
                                    <p:anim calcmode="lin" valueType="num">
                                      <p:cBhvr additive="base">
                                        <p:cTn id="1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3">
                                            <p:txEl>
                                              <p:pRg st="0" end="0"/>
                                            </p:txEl>
                                          </p:spTgt>
                                        </p:tgtEl>
                                        <p:attrNameLst>
                                          <p:attrName>style.visibility</p:attrName>
                                        </p:attrNameLst>
                                      </p:cBhvr>
                                      <p:to>
                                        <p:strVal val="visible"/>
                                      </p:to>
                                    </p:set>
                                    <p:anim calcmode="lin" valueType="num">
                                      <p:cBhvr additive="base">
                                        <p:cTn id="1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1" y="2983786"/>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380" name="Google Shape;380;p27"/>
          <p:cNvSpPr/>
          <p:nvPr/>
        </p:nvSpPr>
        <p:spPr>
          <a:xfrm>
            <a:off x="6101911" y="3732128"/>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4" y="862877"/>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177716" y="1594525"/>
            <a:ext cx="4761802"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                            —</a:t>
            </a:r>
            <a:r>
              <a:rPr lang="en-US" b="0" i="0" dirty="0">
                <a:solidFill>
                  <a:srgbClr val="0C0C0C"/>
                </a:solidFill>
                <a:effectLst/>
                <a:latin typeface="Nunito" pitchFamily="2" charset="0"/>
              </a:rPr>
              <a:t>Binny Bansal and </a:t>
            </a:r>
            <a:r>
              <a:rPr lang="en-US" b="0" i="0" dirty="0" err="1">
                <a:solidFill>
                  <a:srgbClr val="0C0C0C"/>
                </a:solidFill>
                <a:effectLst/>
                <a:latin typeface="Nunito" pitchFamily="2" charset="0"/>
              </a:rPr>
              <a:t>Sachin</a:t>
            </a:r>
            <a:r>
              <a:rPr lang="en-US" b="0" i="0" dirty="0">
                <a:solidFill>
                  <a:srgbClr val="0C0C0C"/>
                </a:solidFill>
                <a:effectLst/>
                <a:latin typeface="Nunito" pitchFamily="2" charset="0"/>
              </a:rPr>
              <a:t> Bansal,</a:t>
            </a:r>
            <a:endParaRPr dirty="0"/>
          </a:p>
        </p:txBody>
      </p:sp>
      <p:sp>
        <p:nvSpPr>
          <p:cNvPr id="395" name="Google Shape;395;p27"/>
          <p:cNvSpPr txBox="1">
            <a:spLocks noGrp="1"/>
          </p:cNvSpPr>
          <p:nvPr>
            <p:ph type="subTitle" idx="1"/>
          </p:nvPr>
        </p:nvSpPr>
        <p:spPr>
          <a:xfrm>
            <a:off x="2177716" y="1478078"/>
            <a:ext cx="4210746" cy="1980187"/>
          </a:xfrm>
          <a:prstGeom prst="rect">
            <a:avLst/>
          </a:prstGeom>
        </p:spPr>
        <p:txBody>
          <a:bodyPr spcFirstLastPara="1" wrap="square" lIns="91425" tIns="91425" rIns="91425" bIns="91425" anchor="t" anchorCtr="0">
            <a:noAutofit/>
          </a:bodyPr>
          <a:lstStyle/>
          <a:p>
            <a:pPr algn="just">
              <a:lnSpc>
                <a:spcPct val="150000"/>
              </a:lnSpc>
            </a:pPr>
            <a:r>
              <a:rPr lang="en-US" b="0" i="0" dirty="0">
                <a:solidFill>
                  <a:srgbClr val="0C0C0C"/>
                </a:solidFill>
                <a:effectLst/>
                <a:latin typeface="Nunito" pitchFamily="2" charset="0"/>
              </a:rPr>
              <a:t>    “We were not thinking about numbers then, but we knew something big can be built out of ecommerce.”</a:t>
            </a:r>
          </a:p>
          <a:p>
            <a:pPr algn="just">
              <a:lnSpc>
                <a:spcPct val="150000"/>
              </a:lnSpc>
            </a:pPr>
            <a:endParaRPr lang="en-US" b="0" i="0" dirty="0">
              <a:solidFill>
                <a:srgbClr val="0C0C0C"/>
              </a:solidFill>
              <a:effectLst/>
              <a:latin typeface="Nunito" pitchFamily="2" charset="0"/>
            </a:endParaRPr>
          </a:p>
          <a:p>
            <a:pPr algn="just">
              <a:lnSpc>
                <a:spcPct val="150000"/>
              </a:lnSpc>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79"/>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380"/>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38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95">
                                            <p:txEl>
                                              <p:pRg st="0" end="0"/>
                                            </p:txEl>
                                          </p:spTgt>
                                        </p:tgtEl>
                                        <p:attrNameLst>
                                          <p:attrName>style.visibility</p:attrName>
                                        </p:attrNameLst>
                                      </p:cBhvr>
                                      <p:to>
                                        <p:strVal val="visible"/>
                                      </p:to>
                                    </p:set>
                                    <p:anim calcmode="lin" valueType="num">
                                      <p:cBhvr additive="base">
                                        <p:cTn id="15" dur="500" fill="hold"/>
                                        <p:tgtEl>
                                          <p:spTgt spid="39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animBg="1"/>
      <p:bldP spid="380" grpId="0" animBg="1"/>
      <p:bldP spid="381" grpId="0" animBg="1"/>
      <p:bldP spid="3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E987BC-530D-44DB-A83D-50D43DDB1878}"/>
              </a:ext>
            </a:extLst>
          </p:cNvPr>
          <p:cNvSpPr>
            <a:spLocks noGrp="1"/>
          </p:cNvSpPr>
          <p:nvPr>
            <p:ph type="ctrTitle" idx="6"/>
          </p:nvPr>
        </p:nvSpPr>
        <p:spPr>
          <a:xfrm>
            <a:off x="311700" y="170121"/>
            <a:ext cx="8520600" cy="648638"/>
          </a:xfrm>
        </p:spPr>
        <p:txBody>
          <a:bodyPr/>
          <a:lstStyle/>
          <a:p>
            <a:r>
              <a:rPr lang="en-IN" dirty="0"/>
              <a:t>GANNT CHART</a:t>
            </a:r>
          </a:p>
        </p:txBody>
      </p:sp>
      <p:cxnSp>
        <p:nvCxnSpPr>
          <p:cNvPr id="9" name="Google Shape;600;p30">
            <a:extLst>
              <a:ext uri="{FF2B5EF4-FFF2-40B4-BE49-F238E27FC236}">
                <a16:creationId xmlns:a16="http://schemas.microsoft.com/office/drawing/2014/main" id="{D92CE141-73C2-4C05-9D49-8589254A0EDF}"/>
              </a:ext>
            </a:extLst>
          </p:cNvPr>
          <p:cNvCxnSpPr/>
          <p:nvPr/>
        </p:nvCxnSpPr>
        <p:spPr>
          <a:xfrm>
            <a:off x="311700" y="818759"/>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1" name="Picture 10">
            <a:extLst>
              <a:ext uri="{FF2B5EF4-FFF2-40B4-BE49-F238E27FC236}">
                <a16:creationId xmlns:a16="http://schemas.microsoft.com/office/drawing/2014/main" id="{0E217951-8C03-4CE1-81E1-BD7AFB0ED899}"/>
              </a:ext>
            </a:extLst>
          </p:cNvPr>
          <p:cNvPicPr>
            <a:picLocks noChangeAspect="1"/>
          </p:cNvPicPr>
          <p:nvPr/>
        </p:nvPicPr>
        <p:blipFill rotWithShape="1">
          <a:blip r:embed="rId2"/>
          <a:srcRect l="15098" t="19753" r="16945" b="2061"/>
          <a:stretch/>
        </p:blipFill>
        <p:spPr>
          <a:xfrm>
            <a:off x="606972" y="938794"/>
            <a:ext cx="8087710" cy="3916986"/>
          </a:xfrm>
          <a:prstGeom prst="rect">
            <a:avLst/>
          </a:prstGeom>
        </p:spPr>
      </p:pic>
    </p:spTree>
    <p:extLst>
      <p:ext uri="{BB962C8B-B14F-4D97-AF65-F5344CB8AC3E}">
        <p14:creationId xmlns:p14="http://schemas.microsoft.com/office/powerpoint/2010/main" val="89018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01EA1F9-9EF8-41C1-9C79-D5E9D251D0D1}"/>
              </a:ext>
            </a:extLst>
          </p:cNvPr>
          <p:cNvSpPr>
            <a:spLocks noGrp="1"/>
          </p:cNvSpPr>
          <p:nvPr>
            <p:ph type="ctrTitle" idx="6"/>
          </p:nvPr>
        </p:nvSpPr>
        <p:spPr>
          <a:xfrm>
            <a:off x="311700" y="269358"/>
            <a:ext cx="8520600" cy="609600"/>
          </a:xfrm>
        </p:spPr>
        <p:txBody>
          <a:bodyPr/>
          <a:lstStyle/>
          <a:p>
            <a:r>
              <a:rPr lang="en-IN" dirty="0"/>
              <a:t>FLOWCHART</a:t>
            </a:r>
          </a:p>
        </p:txBody>
      </p:sp>
      <p:cxnSp>
        <p:nvCxnSpPr>
          <p:cNvPr id="9" name="Google Shape;600;p30">
            <a:extLst>
              <a:ext uri="{FF2B5EF4-FFF2-40B4-BE49-F238E27FC236}">
                <a16:creationId xmlns:a16="http://schemas.microsoft.com/office/drawing/2014/main" id="{06B6094D-DB40-4C5E-8906-3E6BCB5A57BB}"/>
              </a:ext>
            </a:extLst>
          </p:cNvPr>
          <p:cNvCxnSpPr/>
          <p:nvPr/>
        </p:nvCxnSpPr>
        <p:spPr>
          <a:xfrm>
            <a:off x="311700" y="818759"/>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 name="Picture 1">
            <a:extLst>
              <a:ext uri="{FF2B5EF4-FFF2-40B4-BE49-F238E27FC236}">
                <a16:creationId xmlns:a16="http://schemas.microsoft.com/office/drawing/2014/main" id="{9462881F-A848-47F6-A5AF-4F40FDC9AD08}"/>
              </a:ext>
            </a:extLst>
          </p:cNvPr>
          <p:cNvPicPr>
            <a:picLocks noChangeAspect="1"/>
          </p:cNvPicPr>
          <p:nvPr/>
        </p:nvPicPr>
        <p:blipFill>
          <a:blip r:embed="rId2"/>
          <a:stretch>
            <a:fillRect/>
          </a:stretch>
        </p:blipFill>
        <p:spPr>
          <a:xfrm>
            <a:off x="2633304" y="1219756"/>
            <a:ext cx="3877392" cy="3523793"/>
          </a:xfrm>
          <a:prstGeom prst="rect">
            <a:avLst/>
          </a:prstGeom>
        </p:spPr>
      </p:pic>
    </p:spTree>
    <p:extLst>
      <p:ext uri="{BB962C8B-B14F-4D97-AF65-F5344CB8AC3E}">
        <p14:creationId xmlns:p14="http://schemas.microsoft.com/office/powerpoint/2010/main" val="58281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978</Words>
  <Application>Microsoft Office PowerPoint</Application>
  <PresentationFormat>On-screen Show (16:9)</PresentationFormat>
  <Paragraphs>86</Paragraphs>
  <Slides>24</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Roboto Black</vt:lpstr>
      <vt:lpstr>Roboto Thin</vt:lpstr>
      <vt:lpstr>Roboto Light</vt:lpstr>
      <vt:lpstr>Arial</vt:lpstr>
      <vt:lpstr>Bree Serif</vt:lpstr>
      <vt:lpstr>Didact Gothic</vt:lpstr>
      <vt:lpstr>Roboto Mono Thin</vt:lpstr>
      <vt:lpstr>Nunito</vt:lpstr>
      <vt:lpstr>Times New Roman</vt:lpstr>
      <vt:lpstr>WEB PROPOSAL</vt:lpstr>
      <vt:lpstr>E-Commerce Website</vt:lpstr>
      <vt:lpstr>TABLE OF CONTENTS</vt:lpstr>
      <vt:lpstr>E-Commerce Website</vt:lpstr>
      <vt:lpstr>INTRODUCTION</vt:lpstr>
      <vt:lpstr>ABSTRACT OF PROJECT</vt:lpstr>
      <vt:lpstr>PROBLEM  STATEMENT</vt:lpstr>
      <vt:lpstr>                            —Binny Bansal and Sachin Bansal,</vt:lpstr>
      <vt:lpstr>GANNT CHART</vt:lpstr>
      <vt:lpstr>FLOWCHART</vt:lpstr>
      <vt:lpstr>DATABASE STRUCTURE</vt:lpstr>
      <vt:lpstr>SOFTWARE AND HARDWARE REQUIREMENTS</vt:lpstr>
      <vt:lpstr>WEB PAGES DETAILS</vt:lpstr>
      <vt:lpstr>SHOP HOME PAGE</vt:lpstr>
      <vt:lpstr>SHOP PRODUCT PAGE</vt:lpstr>
      <vt:lpstr>SHOP TRACK PAGE</vt:lpstr>
      <vt:lpstr>CONTACT US PAGE</vt:lpstr>
      <vt:lpstr>SHOP CHECKOUT PAGE </vt:lpstr>
      <vt:lpstr>ABOUT US PAGE</vt:lpstr>
      <vt:lpstr>ADMIN PAGE</vt:lpstr>
      <vt:lpstr>LOGIN Page</vt:lpstr>
      <vt:lpstr>THE TEAM</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CONVERTER</dc:title>
  <dc:creator>SOHAM</dc:creator>
  <cp:lastModifiedBy>soham manjrekar</cp:lastModifiedBy>
  <cp:revision>14</cp:revision>
  <dcterms:modified xsi:type="dcterms:W3CDTF">2022-04-25T03:12:53Z</dcterms:modified>
</cp:coreProperties>
</file>