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B6E0-201B-4A4D-986C-C804060707B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6D6F-E60A-44B9-A811-C3CBB5AE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E33A6-D1F0-4A42-9CCF-5D19FE4B8100}"/>
              </a:ext>
            </a:extLst>
          </p:cNvPr>
          <p:cNvSpPr txBox="1"/>
          <p:nvPr/>
        </p:nvSpPr>
        <p:spPr>
          <a:xfrm>
            <a:off x="0" y="20262"/>
            <a:ext cx="3240350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Copyright &amp;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7195B-22D9-465C-9C6E-839AE157BAF4}"/>
              </a:ext>
            </a:extLst>
          </p:cNvPr>
          <p:cNvSpPr txBox="1"/>
          <p:nvPr/>
        </p:nvSpPr>
        <p:spPr>
          <a:xfrm>
            <a:off x="262538" y="472315"/>
            <a:ext cx="52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you need to do to create the contract?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3C6CC-70E9-4227-99DE-6C672616ED48}"/>
              </a:ext>
            </a:extLst>
          </p:cNvPr>
          <p:cNvSpPr txBox="1"/>
          <p:nvPr/>
        </p:nvSpPr>
        <p:spPr>
          <a:xfrm>
            <a:off x="533863" y="813072"/>
            <a:ext cx="80672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Have an Ether Account (click ‘assist’ to figure out what to do if you don’t) </a:t>
            </a:r>
          </a:p>
          <a:p>
            <a:pPr marL="342900" indent="-342900">
              <a:buAutoNum type="arabicPeriod"/>
            </a:pPr>
            <a:r>
              <a:rPr lang="en-US" sz="1600" dirty="0"/>
              <a:t>Register yourself </a:t>
            </a:r>
          </a:p>
          <a:p>
            <a:pPr marL="342900" indent="-342900">
              <a:buAutoNum type="arabicPeriod"/>
            </a:pPr>
            <a:r>
              <a:rPr lang="en-US" sz="1600" dirty="0"/>
              <a:t>Provide a name for your smart 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4AFA2-1DB5-4A06-83D9-860468ACB50B}"/>
              </a:ext>
            </a:extLst>
          </p:cNvPr>
          <p:cNvSpPr txBox="1"/>
          <p:nvPr/>
        </p:nvSpPr>
        <p:spPr>
          <a:xfrm>
            <a:off x="262538" y="1630918"/>
            <a:ext cx="58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would Baanda do to enable Copyright and Sharing?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CCEFB-43A0-44E6-8099-F244C2C1E766}"/>
              </a:ext>
            </a:extLst>
          </p:cNvPr>
          <p:cNvSpPr txBox="1"/>
          <p:nvPr/>
        </p:nvSpPr>
        <p:spPr>
          <a:xfrm>
            <a:off x="533863" y="1971675"/>
            <a:ext cx="806721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It will create a unique copyright-smart-contract (one time) with your chosen name.</a:t>
            </a:r>
          </a:p>
          <a:p>
            <a:pPr marL="342900" indent="-342900">
              <a:buAutoNum type="arabicPeriod"/>
            </a:pPr>
            <a:r>
              <a:rPr lang="en-US" sz="1600" dirty="0"/>
              <a:t>It will develop a unique app for copyright and sharing activities.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D4118-85A9-48F8-B0AC-05C5E56056FD}"/>
              </a:ext>
            </a:extLst>
          </p:cNvPr>
          <p:cNvSpPr txBox="1"/>
          <p:nvPr/>
        </p:nvSpPr>
        <p:spPr>
          <a:xfrm>
            <a:off x="262538" y="2526268"/>
            <a:ext cx="55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would the contract and the app help me?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02F23-E5FD-48FD-8DD8-C94E0A68C879}"/>
              </a:ext>
            </a:extLst>
          </p:cNvPr>
          <p:cNvSpPr txBox="1"/>
          <p:nvPr/>
        </p:nvSpPr>
        <p:spPr>
          <a:xfrm>
            <a:off x="533863" y="2876550"/>
            <a:ext cx="8067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It will copyright your creations, share intelligently, and assist you towards your aspirations.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099FD-EF2A-434B-9BF3-7B0078D92A92}"/>
              </a:ext>
            </a:extLst>
          </p:cNvPr>
          <p:cNvSpPr txBox="1"/>
          <p:nvPr/>
        </p:nvSpPr>
        <p:spPr>
          <a:xfrm>
            <a:off x="262538" y="3196054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would Baanda do that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3B776-0458-4A46-99D7-04EBE4DB24E4}"/>
              </a:ext>
            </a:extLst>
          </p:cNvPr>
          <p:cNvSpPr txBox="1"/>
          <p:nvPr/>
        </p:nvSpPr>
        <p:spPr>
          <a:xfrm>
            <a:off x="533863" y="3517761"/>
            <a:ext cx="806721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Baanda makes your creation immutable with datetime stamp via Blockchain technology.</a:t>
            </a:r>
          </a:p>
          <a:p>
            <a:pPr marL="342900" indent="-342900">
              <a:buAutoNum type="arabicPeriod"/>
            </a:pPr>
            <a:r>
              <a:rPr lang="en-US" sz="1600" dirty="0"/>
              <a:t>It would interact with you to understand you and your aspiration using AI* &amp; IA*.</a:t>
            </a:r>
          </a:p>
          <a:p>
            <a:pPr marL="342900" indent="-342900">
              <a:buAutoNum type="arabicPeriod"/>
            </a:pPr>
            <a:r>
              <a:rPr lang="en-US" sz="1600" dirty="0"/>
              <a:t>It interacts with domain contextual community of your interest intelligently.</a:t>
            </a:r>
          </a:p>
          <a:p>
            <a:pPr marL="342900" indent="-342900">
              <a:buAutoNum type="arabicPeriod"/>
            </a:pPr>
            <a:r>
              <a:rPr lang="en-US" sz="1600" dirty="0"/>
              <a:t>Upon your wish, Baanda would forward your creation to your selected target audience.</a:t>
            </a:r>
          </a:p>
          <a:p>
            <a:pPr marL="342900" indent="-342900">
              <a:buAutoNum type="arabicPeriod"/>
            </a:pPr>
            <a:r>
              <a:rPr lang="en-US" sz="1600" dirty="0"/>
              <a:t>Baanda would recommend targets and advise based on your aspirations.</a:t>
            </a:r>
          </a:p>
          <a:p>
            <a:pPr marL="342900" indent="-342900">
              <a:buAutoNum type="arabicPeriod"/>
            </a:pPr>
            <a:r>
              <a:rPr lang="en-US" sz="1600" dirty="0"/>
              <a:t>It will provide you feed back from your community and help you create your reputation.</a:t>
            </a:r>
          </a:p>
          <a:p>
            <a:pPr marL="342900" indent="-342900">
              <a:buAutoNum type="arabicPeriod"/>
            </a:pPr>
            <a:r>
              <a:rPr lang="en-US" sz="1600" dirty="0"/>
              <a:t>Connect you to ancillary communities and facilitate to cooperate to achieve your dreams. </a:t>
            </a:r>
          </a:p>
          <a:p>
            <a:pPr marL="342900" indent="-342900">
              <a:buAutoNum type="arabicPeriod"/>
            </a:pPr>
            <a:r>
              <a:rPr lang="en-US" sz="1600" dirty="0"/>
              <a:t>While you share your creation, Baanda will guard and vouch for your work.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7B841-C1EE-41D3-A79D-4733B37A7003}"/>
              </a:ext>
            </a:extLst>
          </p:cNvPr>
          <p:cNvSpPr txBox="1"/>
          <p:nvPr/>
        </p:nvSpPr>
        <p:spPr>
          <a:xfrm>
            <a:off x="106532" y="6600825"/>
            <a:ext cx="8827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AI (Artificial Intelligence)  &amp; IA (Intelligence Augmentation)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7538B-F90A-46C9-89D6-C61999D1F480}"/>
              </a:ext>
            </a:extLst>
          </p:cNvPr>
          <p:cNvSpPr txBox="1"/>
          <p:nvPr/>
        </p:nvSpPr>
        <p:spPr>
          <a:xfrm>
            <a:off x="262538" y="5559564"/>
            <a:ext cx="55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will it cost me?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D2B43-7EF1-4B0C-B1D5-E9E0A2B59D63}"/>
              </a:ext>
            </a:extLst>
          </p:cNvPr>
          <p:cNvSpPr txBox="1"/>
          <p:nvPr/>
        </p:nvSpPr>
        <p:spPr>
          <a:xfrm>
            <a:off x="533863" y="5902285"/>
            <a:ext cx="8067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Negligible; it would be pennies, to share the computing cost of your peers around the world.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1CA5A-62C2-4190-B89D-1DEE09E20182}"/>
              </a:ext>
            </a:extLst>
          </p:cNvPr>
          <p:cNvSpPr txBox="1"/>
          <p:nvPr/>
        </p:nvSpPr>
        <p:spPr>
          <a:xfrm>
            <a:off x="6372225" y="1343025"/>
            <a:ext cx="222885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One-time only – like Setup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AEA9D-5D92-47C8-9D64-A562F274EF9B}"/>
              </a:ext>
            </a:extLst>
          </p:cNvPr>
          <p:cNvSpPr txBox="1"/>
          <p:nvPr/>
        </p:nvSpPr>
        <p:spPr>
          <a:xfrm>
            <a:off x="6372225" y="2257514"/>
            <a:ext cx="222885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One-time only – like Setup </a:t>
            </a:r>
          </a:p>
        </p:txBody>
      </p:sp>
    </p:spTree>
    <p:extLst>
      <p:ext uri="{BB962C8B-B14F-4D97-AF65-F5344CB8AC3E}">
        <p14:creationId xmlns:p14="http://schemas.microsoft.com/office/powerpoint/2010/main" val="390161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269</Words>
  <Application>Microsoft Office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Sarbojit Mukherjee</dc:creator>
  <cp:lastModifiedBy>Sarbojit Mukherjee</cp:lastModifiedBy>
  <cp:revision>9</cp:revision>
  <dcterms:created xsi:type="dcterms:W3CDTF">2017-11-04T16:47:24Z</dcterms:created>
  <dcterms:modified xsi:type="dcterms:W3CDTF">2017-11-06T18:16:16Z</dcterms:modified>
</cp:coreProperties>
</file>