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7730-0AC7-47DA-8E5B-A63695CA27CB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1E8D8-D843-4468-AD5D-D110D7AB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4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5158-C82D-4161-97FB-2A657B00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4A712-B158-42D5-A2A2-97F87338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FAF3-785B-4E1F-B28A-1B4F5314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FF01-52C2-425D-A269-7078C755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05F2-EF82-4388-B5FF-FB17A111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F720-EF0C-4D65-AE97-53E985DB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DF7FA-088F-412A-81A5-A085ACC4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FD3D-6DB3-43DC-9E1C-533486A3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1AAF-6070-4BCF-9F4B-EC5BA15F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1D5B-13C9-41C5-BB58-83939BE9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44F2C-ED74-4CAD-8A5C-5F3E066D4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90EEF-98C7-45DC-9208-283850B0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31DB-B056-487B-8FF6-C9CE9AE4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35BC-A0CF-44DF-ACBE-BDB053CF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81BA-C061-4692-9AE8-11AA158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6593-402B-4026-9BF6-93CDCB83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5DFE-271B-47BC-B647-DC6D07CF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F3EB-814D-4F4E-BAF9-45974578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A712-3C10-449E-8632-E0A5D8EA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3370-168D-480D-B4ED-0D462C64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81E-B58A-4D30-9888-1BB43D8C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4D17-4B77-4C08-90D7-A6076EC9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B96E-E53F-428A-AC5A-D6171525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B5CF-43CC-44A9-8F67-90F38754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2AF7-7543-43A1-A867-DC6E0BD5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C366-78A0-4378-ADB2-A22E6FE0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F9F2-B148-458A-976C-C2BBE939D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85F6-46BB-4B96-A01D-C2848CEB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8DD63-D8CD-4FFF-B392-DC661D31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F2FD-5D0A-49BC-92D2-FAC8ED63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7A3A7-8F71-4265-B5F7-0AD28BE4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F899-2DE4-4112-B5EC-01171A67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6FA1-E6F7-4035-B588-90009900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187EF-1ECA-4DDC-91B2-F3241350D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0E2B7-01D3-4B66-B4F5-C2AD8DE89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F4DE1-5957-491C-84C2-8ECC5E753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B7D7A-5CC1-4E3A-8480-8F995ED8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D6046-7B64-4EF3-8870-DBD77F80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3AEDA-702E-41D8-A510-FBB1317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ABA6-47D5-40A7-B3DC-3B9C1738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590EE-AE70-457D-9FF1-41822F1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FCE98-AF62-4A92-AA70-982DB8E3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38BBA-F281-491C-922C-6562A356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2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CF6F-1B88-4670-B8D7-12FC5C0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DAED1-97A7-4DD5-93B8-70744B64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1B9A-351E-439D-B417-1B04329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82C3-1E7C-4782-998B-8A31A80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58C9-4A33-42A1-9496-7E6A462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48F05-BF30-42C6-BC07-5C21D40D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B0A3-DCCD-4836-B933-82070412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78863-EB42-4E77-8B39-F8042FB5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9D839-2B93-4021-9C7F-D67DC581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E882-BF9D-4E61-8D27-58536C03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B6EB8-6B6E-4C45-8308-A7EE158FF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7F45F-7426-4B63-9C50-2B866855F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0F3A5-38D2-4703-A23D-DEF03482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51F7-5577-439D-8629-3AE1CE63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C175-097E-4B46-A87C-919FDEE0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54134-9FCB-45E4-AA0F-3A328D18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AE09-A7E3-4D0F-8310-11C5C98B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003B-BE63-4847-8F58-201FBAFAB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9B02-563C-49BA-B812-4F91958DF73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BD68-8626-425B-8DE9-897A32300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DF17-2D3B-4192-9B95-5C35AB441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0E2B-F4CC-483C-B20F-CE410EE4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3F502-F5AC-4E3F-98DE-FDE682A44428}"/>
              </a:ext>
            </a:extLst>
          </p:cNvPr>
          <p:cNvSpPr/>
          <p:nvPr/>
        </p:nvSpPr>
        <p:spPr>
          <a:xfrm>
            <a:off x="0" y="-1"/>
            <a:ext cx="12192000" cy="1445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16152-4FA4-4D18-949F-80CF3C871EF1}"/>
              </a:ext>
            </a:extLst>
          </p:cNvPr>
          <p:cNvSpPr txBox="1"/>
          <p:nvPr/>
        </p:nvSpPr>
        <p:spPr>
          <a:xfrm>
            <a:off x="3634154" y="-11749"/>
            <a:ext cx="4923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latin typeface="Bauhaus 93" panose="04030905020B02020C02" pitchFamily="82" charset="0"/>
              </a:rPr>
              <a:t>B</a:t>
            </a:r>
            <a:r>
              <a:rPr lang="en-US" sz="6000" dirty="0">
                <a:solidFill>
                  <a:srgbClr val="0070C0"/>
                </a:solidFill>
                <a:latin typeface="Bauhaus 93" panose="04030905020B02020C02" pitchFamily="82" charset="0"/>
              </a:rPr>
              <a:t>a</a:t>
            </a:r>
            <a:r>
              <a:rPr lang="en-US" sz="6000" dirty="0">
                <a:solidFill>
                  <a:srgbClr val="002060"/>
                </a:solidFill>
                <a:latin typeface="Bauhaus 93" panose="04030905020B02020C02" pitchFamily="82" charset="0"/>
              </a:rPr>
              <a:t>a</a:t>
            </a:r>
            <a:r>
              <a:rPr lang="en-US" sz="6000" dirty="0">
                <a:solidFill>
                  <a:srgbClr val="00B050"/>
                </a:solidFill>
                <a:latin typeface="Bauhaus 93" panose="04030905020B02020C02" pitchFamily="82" charset="0"/>
              </a:rPr>
              <a:t>n</a:t>
            </a:r>
            <a:r>
              <a:rPr lang="en-US" sz="6000" dirty="0">
                <a:solidFill>
                  <a:srgbClr val="FFC000"/>
                </a:solidFill>
                <a:latin typeface="Bauhaus 93" panose="04030905020B02020C02" pitchFamily="82" charset="0"/>
              </a:rPr>
              <a:t>d</a:t>
            </a:r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81C58-2487-419B-A202-BD559986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5" y="1003914"/>
            <a:ext cx="1058780" cy="34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CBA9B-6E1D-426F-8356-CF02D1742C65}"/>
              </a:ext>
            </a:extLst>
          </p:cNvPr>
          <p:cNvSpPr txBox="1"/>
          <p:nvPr/>
        </p:nvSpPr>
        <p:spPr>
          <a:xfrm>
            <a:off x="1562936" y="1076260"/>
            <a:ext cx="906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Enabling peer-to-peer trustless agreement based cooperation in natural language (English)</a:t>
            </a:r>
          </a:p>
        </p:txBody>
      </p:sp>
    </p:spTree>
    <p:extLst>
      <p:ext uri="{BB962C8B-B14F-4D97-AF65-F5344CB8AC3E}">
        <p14:creationId xmlns:p14="http://schemas.microsoft.com/office/powerpoint/2010/main" val="8659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AC003-8607-4E80-A4AC-DB15228B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625"/>
            <a:ext cx="12192000" cy="1149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13DFC9-F99E-4CF0-AE66-D40A39D38C94}"/>
              </a:ext>
            </a:extLst>
          </p:cNvPr>
          <p:cNvSpPr txBox="1"/>
          <p:nvPr/>
        </p:nvSpPr>
        <p:spPr>
          <a:xfrm>
            <a:off x="31417" y="1219039"/>
            <a:ext cx="11903908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67" b="1" dirty="0">
                <a:solidFill>
                  <a:schemeClr val="tx2"/>
                </a:solidFill>
              </a:rPr>
              <a:t>Form a co-op business – Bangladesh               Co-op living – Netherlands           Small Business – Kenya                                                     Start a start-up - USA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A88926D-6C5B-4EA2-AAC8-24EFC638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0" y="1711831"/>
            <a:ext cx="5650863" cy="18334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38637A5-2634-457E-B10C-D2D48BC9AA17}"/>
              </a:ext>
            </a:extLst>
          </p:cNvPr>
          <p:cNvSpPr txBox="1"/>
          <p:nvPr/>
        </p:nvSpPr>
        <p:spPr>
          <a:xfrm>
            <a:off x="259003" y="3545304"/>
            <a:ext cx="5527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1: A group of people and/or business discuss, negotiate and author agreements, and link reference agreements in English using Baanda.com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Step 2: On e-signed confirmation, and per policy set by the peers, Baanda generates individualized smart contracts, other tech-artifacts, and propagates them to appropriate nodes.  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Step 3: Peers manifest cooperation based socio-economy.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C60-BBD5-4511-865B-8678FA80868D}"/>
              </a:ext>
            </a:extLst>
          </p:cNvPr>
          <p:cNvSpPr txBox="1"/>
          <p:nvPr/>
        </p:nvSpPr>
        <p:spPr>
          <a:xfrm>
            <a:off x="6113066" y="2138280"/>
            <a:ext cx="5873059" cy="4247317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Group of people starts a small co-operative business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A local community group-insures local endeavors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Seller financed real-estate to item purchases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Rental and roommate agreements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Microeconomic endeavors in developing countries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Record keeping including Copyright of individual’s IP 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Supply chain contracts with IoT based participation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Clinical trial around industry consortium &amp; researchers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Property title chaining via smart contract based deeds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Peer to peer lending and distributed insurances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Crowd sourcing and escrow based delivery &amp; payments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Bundle of rights sharing and trading 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E-commerce among peers payment-on-delivery trading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Banks participate in peer-to-peer lending as a peer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Direct peer-to-peer shared economy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0FA53C-B3F3-42CE-9131-442E8FFF527B}"/>
              </a:ext>
            </a:extLst>
          </p:cNvPr>
          <p:cNvSpPr txBox="1"/>
          <p:nvPr/>
        </p:nvSpPr>
        <p:spPr>
          <a:xfrm>
            <a:off x="6105360" y="1687901"/>
            <a:ext cx="59977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FFC000"/>
                </a:solidFill>
              </a:rPr>
              <a:t>d</a:t>
            </a:r>
            <a:r>
              <a:rPr lang="en-US" b="1" dirty="0">
                <a:solidFill>
                  <a:srgbClr val="7030A0"/>
                </a:solidFill>
              </a:rPr>
              <a:t>a – Ushers a new socio-economic paradigm</a:t>
            </a:r>
          </a:p>
        </p:txBody>
      </p:sp>
    </p:spTree>
    <p:extLst>
      <p:ext uri="{BB962C8B-B14F-4D97-AF65-F5344CB8AC3E}">
        <p14:creationId xmlns:p14="http://schemas.microsoft.com/office/powerpoint/2010/main" val="157838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204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sarbojit.project@gmail.com</dc:creator>
  <cp:lastModifiedBy>sarbojit.project@gmail.com</cp:lastModifiedBy>
  <cp:revision>9</cp:revision>
  <dcterms:created xsi:type="dcterms:W3CDTF">2017-09-19T15:33:39Z</dcterms:created>
  <dcterms:modified xsi:type="dcterms:W3CDTF">2017-09-20T05:54:22Z</dcterms:modified>
</cp:coreProperties>
</file>