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12344-AD4C-4B26-8D41-1B37E3021D3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FF5F0E-BED7-42AD-92A5-7921105BE070}">
      <dgm:prSet/>
      <dgm:spPr/>
      <dgm:t>
        <a:bodyPr/>
        <a:lstStyle/>
        <a:p>
          <a:r>
            <a:rPr lang="en-GB" dirty="0"/>
            <a:t>Fact about Bangkok</a:t>
          </a:r>
          <a:endParaRPr lang="en-US" dirty="0"/>
        </a:p>
      </dgm:t>
    </dgm:pt>
    <dgm:pt modelId="{5B1B7851-D796-49C6-A84A-FECA924E2729}" type="parTrans" cxnId="{7D86D5F3-1263-4F93-A752-14B3CF43D182}">
      <dgm:prSet/>
      <dgm:spPr/>
      <dgm:t>
        <a:bodyPr/>
        <a:lstStyle/>
        <a:p>
          <a:endParaRPr lang="en-US"/>
        </a:p>
      </dgm:t>
    </dgm:pt>
    <dgm:pt modelId="{77FC8813-D42F-430C-9F25-9FC5158779DB}" type="sibTrans" cxnId="{7D86D5F3-1263-4F93-A752-14B3CF43D182}">
      <dgm:prSet/>
      <dgm:spPr/>
      <dgm:t>
        <a:bodyPr/>
        <a:lstStyle/>
        <a:p>
          <a:endParaRPr lang="en-US"/>
        </a:p>
      </dgm:t>
    </dgm:pt>
    <dgm:pt modelId="{8B5EA644-C2F4-4FCA-B81D-D9223F5B88C2}">
      <dgm:prSet/>
      <dgm:spPr/>
      <dgm:t>
        <a:bodyPr/>
        <a:lstStyle/>
        <a:p>
          <a:r>
            <a:rPr lang="en-US" dirty="0"/>
            <a:t>Problem Analysis &amp; Aim</a:t>
          </a:r>
        </a:p>
      </dgm:t>
    </dgm:pt>
    <dgm:pt modelId="{543E6249-CB87-4B6F-8CB2-873B46B120B2}" type="parTrans" cxnId="{48654888-2199-4886-BC1C-AE16586A542C}">
      <dgm:prSet/>
      <dgm:spPr/>
      <dgm:t>
        <a:bodyPr/>
        <a:lstStyle/>
        <a:p>
          <a:endParaRPr lang="en-US"/>
        </a:p>
      </dgm:t>
    </dgm:pt>
    <dgm:pt modelId="{C57000D2-7630-4D29-9089-9BD8A9A511BE}" type="sibTrans" cxnId="{48654888-2199-4886-BC1C-AE16586A542C}">
      <dgm:prSet/>
      <dgm:spPr/>
      <dgm:t>
        <a:bodyPr/>
        <a:lstStyle/>
        <a:p>
          <a:endParaRPr lang="en-US"/>
        </a:p>
      </dgm:t>
    </dgm:pt>
    <dgm:pt modelId="{0F59BDCE-5DCF-44ED-AADF-5D7C68AFAD2F}">
      <dgm:prSet/>
      <dgm:spPr/>
      <dgm:t>
        <a:bodyPr/>
        <a:lstStyle/>
        <a:p>
          <a:r>
            <a:rPr lang="en-GB"/>
            <a:t>Data Description</a:t>
          </a:r>
          <a:endParaRPr lang="en-US"/>
        </a:p>
      </dgm:t>
    </dgm:pt>
    <dgm:pt modelId="{6C27E656-5061-40F2-B271-E8C104622DD9}" type="parTrans" cxnId="{9544308D-CE09-4659-B67B-A1AADED4ED3D}">
      <dgm:prSet/>
      <dgm:spPr/>
      <dgm:t>
        <a:bodyPr/>
        <a:lstStyle/>
        <a:p>
          <a:endParaRPr lang="en-US"/>
        </a:p>
      </dgm:t>
    </dgm:pt>
    <dgm:pt modelId="{03B3332A-EAFF-45C3-A652-E7503D62A4F5}" type="sibTrans" cxnId="{9544308D-CE09-4659-B67B-A1AADED4ED3D}">
      <dgm:prSet/>
      <dgm:spPr/>
      <dgm:t>
        <a:bodyPr/>
        <a:lstStyle/>
        <a:p>
          <a:endParaRPr lang="en-US"/>
        </a:p>
      </dgm:t>
    </dgm:pt>
    <dgm:pt modelId="{61FD5100-790F-4CC4-90EF-E587B919D962}">
      <dgm:prSet/>
      <dgm:spPr/>
      <dgm:t>
        <a:bodyPr/>
        <a:lstStyle/>
        <a:p>
          <a:r>
            <a:rPr lang="en-GB"/>
            <a:t>Methodology</a:t>
          </a:r>
          <a:endParaRPr lang="en-US"/>
        </a:p>
      </dgm:t>
    </dgm:pt>
    <dgm:pt modelId="{4F18DE28-216B-4C13-8B6A-CF875AF9D997}" type="parTrans" cxnId="{BB36EC73-98A3-4496-BBE1-66732B71DEEF}">
      <dgm:prSet/>
      <dgm:spPr/>
      <dgm:t>
        <a:bodyPr/>
        <a:lstStyle/>
        <a:p>
          <a:endParaRPr lang="en-US"/>
        </a:p>
      </dgm:t>
    </dgm:pt>
    <dgm:pt modelId="{CCBDF67C-D985-4E94-9407-16D2CBEA8BCF}" type="sibTrans" cxnId="{BB36EC73-98A3-4496-BBE1-66732B71DEEF}">
      <dgm:prSet/>
      <dgm:spPr/>
      <dgm:t>
        <a:bodyPr/>
        <a:lstStyle/>
        <a:p>
          <a:endParaRPr lang="en-US"/>
        </a:p>
      </dgm:t>
    </dgm:pt>
    <dgm:pt modelId="{83E6C372-405E-4185-958F-AD0D7AE16DE3}">
      <dgm:prSet/>
      <dgm:spPr/>
      <dgm:t>
        <a:bodyPr/>
        <a:lstStyle/>
        <a:p>
          <a:r>
            <a:rPr lang="en-GB"/>
            <a:t>Result</a:t>
          </a:r>
          <a:endParaRPr lang="en-US"/>
        </a:p>
      </dgm:t>
    </dgm:pt>
    <dgm:pt modelId="{57DC8BB6-2A99-4EF9-8012-37AAA9303AA6}" type="parTrans" cxnId="{226D2FFA-168A-42A0-A402-93C79CBD6700}">
      <dgm:prSet/>
      <dgm:spPr/>
      <dgm:t>
        <a:bodyPr/>
        <a:lstStyle/>
        <a:p>
          <a:endParaRPr lang="en-US"/>
        </a:p>
      </dgm:t>
    </dgm:pt>
    <dgm:pt modelId="{CA1D54FA-C325-441A-A110-0068065E1823}" type="sibTrans" cxnId="{226D2FFA-168A-42A0-A402-93C79CBD6700}">
      <dgm:prSet/>
      <dgm:spPr/>
      <dgm:t>
        <a:bodyPr/>
        <a:lstStyle/>
        <a:p>
          <a:endParaRPr lang="en-US"/>
        </a:p>
      </dgm:t>
    </dgm:pt>
    <dgm:pt modelId="{43110A85-0F19-4D8E-9073-ECE200C6A98D}">
      <dgm:prSet/>
      <dgm:spPr/>
      <dgm:t>
        <a:bodyPr/>
        <a:lstStyle/>
        <a:p>
          <a:r>
            <a:rPr lang="en-GB" dirty="0"/>
            <a:t>Evaluation</a:t>
          </a:r>
          <a:endParaRPr lang="en-US" dirty="0"/>
        </a:p>
      </dgm:t>
    </dgm:pt>
    <dgm:pt modelId="{C4A46271-DF0D-4553-96F3-C5014B5E1DE2}" type="parTrans" cxnId="{33CDCA4B-75EB-4672-88B7-0A108D90C63F}">
      <dgm:prSet/>
      <dgm:spPr/>
      <dgm:t>
        <a:bodyPr/>
        <a:lstStyle/>
        <a:p>
          <a:endParaRPr lang="en-US"/>
        </a:p>
      </dgm:t>
    </dgm:pt>
    <dgm:pt modelId="{73817266-56CC-44DE-986E-D2FC9C875F14}" type="sibTrans" cxnId="{33CDCA4B-75EB-4672-88B7-0A108D90C63F}">
      <dgm:prSet/>
      <dgm:spPr/>
      <dgm:t>
        <a:bodyPr/>
        <a:lstStyle/>
        <a:p>
          <a:endParaRPr lang="en-US"/>
        </a:p>
      </dgm:t>
    </dgm:pt>
    <dgm:pt modelId="{AEF7F21F-9C82-4B00-BC4F-B1B79827169C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446391C6-FEC3-4656-BDBD-32CB97001130}" type="parTrans" cxnId="{E0FF54A6-4316-4CC7-A28D-9E8E08DCB6D3}">
      <dgm:prSet/>
      <dgm:spPr/>
      <dgm:t>
        <a:bodyPr/>
        <a:lstStyle/>
        <a:p>
          <a:endParaRPr lang="en-US"/>
        </a:p>
      </dgm:t>
    </dgm:pt>
    <dgm:pt modelId="{2E5B55C9-3B38-48CC-BAFB-E01886D6C9A6}" type="sibTrans" cxnId="{E0FF54A6-4316-4CC7-A28D-9E8E08DCB6D3}">
      <dgm:prSet/>
      <dgm:spPr/>
      <dgm:t>
        <a:bodyPr/>
        <a:lstStyle/>
        <a:p>
          <a:endParaRPr lang="en-US"/>
        </a:p>
      </dgm:t>
    </dgm:pt>
    <dgm:pt modelId="{1F0BBBB8-FEDF-473B-B3B2-992DDBD68043}">
      <dgm:prSet/>
      <dgm:spPr/>
      <dgm:t>
        <a:bodyPr/>
        <a:lstStyle/>
        <a:p>
          <a:r>
            <a:rPr lang="en-GB"/>
            <a:t>Future Work</a:t>
          </a:r>
          <a:endParaRPr lang="en-US"/>
        </a:p>
      </dgm:t>
    </dgm:pt>
    <dgm:pt modelId="{6E2BD2B7-5DB0-4587-9382-71976FCD5246}" type="parTrans" cxnId="{1D4D5B5B-7744-499E-8D0C-E6A8D1E1149B}">
      <dgm:prSet/>
      <dgm:spPr/>
      <dgm:t>
        <a:bodyPr/>
        <a:lstStyle/>
        <a:p>
          <a:endParaRPr lang="en-US"/>
        </a:p>
      </dgm:t>
    </dgm:pt>
    <dgm:pt modelId="{ED63A6B2-F250-445C-BC0C-43B9650AFE70}" type="sibTrans" cxnId="{1D4D5B5B-7744-499E-8D0C-E6A8D1E1149B}">
      <dgm:prSet/>
      <dgm:spPr/>
      <dgm:t>
        <a:bodyPr/>
        <a:lstStyle/>
        <a:p>
          <a:endParaRPr lang="en-US"/>
        </a:p>
      </dgm:t>
    </dgm:pt>
    <dgm:pt modelId="{9D5ADCC4-A7BF-416F-B714-CC19473864C4}" type="pres">
      <dgm:prSet presAssocID="{81C12344-AD4C-4B26-8D41-1B37E3021D34}" presName="vert0" presStyleCnt="0">
        <dgm:presLayoutVars>
          <dgm:dir/>
          <dgm:animOne val="branch"/>
          <dgm:animLvl val="lvl"/>
        </dgm:presLayoutVars>
      </dgm:prSet>
      <dgm:spPr/>
    </dgm:pt>
    <dgm:pt modelId="{C94786E4-8AFD-4B6B-BE43-0EEF311F8285}" type="pres">
      <dgm:prSet presAssocID="{37FF5F0E-BED7-42AD-92A5-7921105BE070}" presName="thickLine" presStyleLbl="alignNode1" presStyleIdx="0" presStyleCnt="8"/>
      <dgm:spPr/>
    </dgm:pt>
    <dgm:pt modelId="{44FE7E32-3B2B-499C-91C3-C14E0BA3312C}" type="pres">
      <dgm:prSet presAssocID="{37FF5F0E-BED7-42AD-92A5-7921105BE070}" presName="horz1" presStyleCnt="0"/>
      <dgm:spPr/>
    </dgm:pt>
    <dgm:pt modelId="{73380EFB-4FCF-4ABC-8176-C4DC99E7DC8D}" type="pres">
      <dgm:prSet presAssocID="{37FF5F0E-BED7-42AD-92A5-7921105BE070}" presName="tx1" presStyleLbl="revTx" presStyleIdx="0" presStyleCnt="8"/>
      <dgm:spPr/>
    </dgm:pt>
    <dgm:pt modelId="{8C6D21B2-B885-485A-98E4-E801366A0EA5}" type="pres">
      <dgm:prSet presAssocID="{37FF5F0E-BED7-42AD-92A5-7921105BE070}" presName="vert1" presStyleCnt="0"/>
      <dgm:spPr/>
    </dgm:pt>
    <dgm:pt modelId="{F8D4959A-2FF9-483A-A3F1-7B9ED73DBE9E}" type="pres">
      <dgm:prSet presAssocID="{8B5EA644-C2F4-4FCA-B81D-D9223F5B88C2}" presName="thickLine" presStyleLbl="alignNode1" presStyleIdx="1" presStyleCnt="8"/>
      <dgm:spPr/>
    </dgm:pt>
    <dgm:pt modelId="{A09FAC3F-756A-4FAA-B0F2-F1D835C8F8F1}" type="pres">
      <dgm:prSet presAssocID="{8B5EA644-C2F4-4FCA-B81D-D9223F5B88C2}" presName="horz1" presStyleCnt="0"/>
      <dgm:spPr/>
    </dgm:pt>
    <dgm:pt modelId="{C1705DEC-6CFE-462A-B873-6009BE96A975}" type="pres">
      <dgm:prSet presAssocID="{8B5EA644-C2F4-4FCA-B81D-D9223F5B88C2}" presName="tx1" presStyleLbl="revTx" presStyleIdx="1" presStyleCnt="8"/>
      <dgm:spPr/>
    </dgm:pt>
    <dgm:pt modelId="{C9A69AB6-3EAE-4098-A9FB-E30B21FC1A23}" type="pres">
      <dgm:prSet presAssocID="{8B5EA644-C2F4-4FCA-B81D-D9223F5B88C2}" presName="vert1" presStyleCnt="0"/>
      <dgm:spPr/>
    </dgm:pt>
    <dgm:pt modelId="{1CFF909A-684E-492D-AE3A-E3C45FA4C4B0}" type="pres">
      <dgm:prSet presAssocID="{0F59BDCE-5DCF-44ED-AADF-5D7C68AFAD2F}" presName="thickLine" presStyleLbl="alignNode1" presStyleIdx="2" presStyleCnt="8"/>
      <dgm:spPr/>
    </dgm:pt>
    <dgm:pt modelId="{FDFDF55D-935C-43D5-94A8-C0F174598EF0}" type="pres">
      <dgm:prSet presAssocID="{0F59BDCE-5DCF-44ED-AADF-5D7C68AFAD2F}" presName="horz1" presStyleCnt="0"/>
      <dgm:spPr/>
    </dgm:pt>
    <dgm:pt modelId="{3E7883A0-4FDE-4E8E-8C17-EFA955A6F45B}" type="pres">
      <dgm:prSet presAssocID="{0F59BDCE-5DCF-44ED-AADF-5D7C68AFAD2F}" presName="tx1" presStyleLbl="revTx" presStyleIdx="2" presStyleCnt="8"/>
      <dgm:spPr/>
    </dgm:pt>
    <dgm:pt modelId="{DB6D2BE3-153D-480B-8191-3C2331ADCA83}" type="pres">
      <dgm:prSet presAssocID="{0F59BDCE-5DCF-44ED-AADF-5D7C68AFAD2F}" presName="vert1" presStyleCnt="0"/>
      <dgm:spPr/>
    </dgm:pt>
    <dgm:pt modelId="{123BF50C-50EF-4DDC-BC74-11BD3BB1AA4C}" type="pres">
      <dgm:prSet presAssocID="{61FD5100-790F-4CC4-90EF-E587B919D962}" presName="thickLine" presStyleLbl="alignNode1" presStyleIdx="3" presStyleCnt="8"/>
      <dgm:spPr/>
    </dgm:pt>
    <dgm:pt modelId="{12B7D835-9648-4D8D-B0AC-DC491302F3B7}" type="pres">
      <dgm:prSet presAssocID="{61FD5100-790F-4CC4-90EF-E587B919D962}" presName="horz1" presStyleCnt="0"/>
      <dgm:spPr/>
    </dgm:pt>
    <dgm:pt modelId="{81D18CE5-6233-4749-BF08-EBB9C68BAB11}" type="pres">
      <dgm:prSet presAssocID="{61FD5100-790F-4CC4-90EF-E587B919D962}" presName="tx1" presStyleLbl="revTx" presStyleIdx="3" presStyleCnt="8"/>
      <dgm:spPr/>
    </dgm:pt>
    <dgm:pt modelId="{C6E78A67-2D39-43B7-B2F6-5B3A634847D8}" type="pres">
      <dgm:prSet presAssocID="{61FD5100-790F-4CC4-90EF-E587B919D962}" presName="vert1" presStyleCnt="0"/>
      <dgm:spPr/>
    </dgm:pt>
    <dgm:pt modelId="{D6C48649-6461-42A3-8B26-B6C24D2558F5}" type="pres">
      <dgm:prSet presAssocID="{83E6C372-405E-4185-958F-AD0D7AE16DE3}" presName="thickLine" presStyleLbl="alignNode1" presStyleIdx="4" presStyleCnt="8"/>
      <dgm:spPr/>
    </dgm:pt>
    <dgm:pt modelId="{7CC1BD16-0E0C-4430-BC6E-8AD91F20CAF7}" type="pres">
      <dgm:prSet presAssocID="{83E6C372-405E-4185-958F-AD0D7AE16DE3}" presName="horz1" presStyleCnt="0"/>
      <dgm:spPr/>
    </dgm:pt>
    <dgm:pt modelId="{EC1FAABD-3B3A-4618-A533-B0418E0BA804}" type="pres">
      <dgm:prSet presAssocID="{83E6C372-405E-4185-958F-AD0D7AE16DE3}" presName="tx1" presStyleLbl="revTx" presStyleIdx="4" presStyleCnt="8"/>
      <dgm:spPr/>
    </dgm:pt>
    <dgm:pt modelId="{320214C6-38F5-4BCA-B3BA-31F6FB7E3834}" type="pres">
      <dgm:prSet presAssocID="{83E6C372-405E-4185-958F-AD0D7AE16DE3}" presName="vert1" presStyleCnt="0"/>
      <dgm:spPr/>
    </dgm:pt>
    <dgm:pt modelId="{B43B93A4-BFCF-4AFA-9320-6B6485108B63}" type="pres">
      <dgm:prSet presAssocID="{43110A85-0F19-4D8E-9073-ECE200C6A98D}" presName="thickLine" presStyleLbl="alignNode1" presStyleIdx="5" presStyleCnt="8"/>
      <dgm:spPr/>
    </dgm:pt>
    <dgm:pt modelId="{94FF5995-29BE-4B4B-9304-C9D3958EE86C}" type="pres">
      <dgm:prSet presAssocID="{43110A85-0F19-4D8E-9073-ECE200C6A98D}" presName="horz1" presStyleCnt="0"/>
      <dgm:spPr/>
    </dgm:pt>
    <dgm:pt modelId="{2770BEDA-DB79-4F84-9F07-6BB5C2076C56}" type="pres">
      <dgm:prSet presAssocID="{43110A85-0F19-4D8E-9073-ECE200C6A98D}" presName="tx1" presStyleLbl="revTx" presStyleIdx="5" presStyleCnt="8"/>
      <dgm:spPr/>
    </dgm:pt>
    <dgm:pt modelId="{200C953B-C7EA-4F89-A06E-69005AC374A9}" type="pres">
      <dgm:prSet presAssocID="{43110A85-0F19-4D8E-9073-ECE200C6A98D}" presName="vert1" presStyleCnt="0"/>
      <dgm:spPr/>
    </dgm:pt>
    <dgm:pt modelId="{49C37A35-1E22-4BFF-8FFB-6968187A9B19}" type="pres">
      <dgm:prSet presAssocID="{AEF7F21F-9C82-4B00-BC4F-B1B79827169C}" presName="thickLine" presStyleLbl="alignNode1" presStyleIdx="6" presStyleCnt="8"/>
      <dgm:spPr/>
    </dgm:pt>
    <dgm:pt modelId="{8BA398C1-1F89-4315-882E-7F165A1A74D7}" type="pres">
      <dgm:prSet presAssocID="{AEF7F21F-9C82-4B00-BC4F-B1B79827169C}" presName="horz1" presStyleCnt="0"/>
      <dgm:spPr/>
    </dgm:pt>
    <dgm:pt modelId="{9D1CA820-1B17-4CDC-98A5-32E40F59AC67}" type="pres">
      <dgm:prSet presAssocID="{AEF7F21F-9C82-4B00-BC4F-B1B79827169C}" presName="tx1" presStyleLbl="revTx" presStyleIdx="6" presStyleCnt="8"/>
      <dgm:spPr/>
    </dgm:pt>
    <dgm:pt modelId="{68FA2CB9-6911-4A9D-96EE-2CF5AA0EC1B9}" type="pres">
      <dgm:prSet presAssocID="{AEF7F21F-9C82-4B00-BC4F-B1B79827169C}" presName="vert1" presStyleCnt="0"/>
      <dgm:spPr/>
    </dgm:pt>
    <dgm:pt modelId="{AF61EBFE-CE15-48F0-831B-AC9137F37C08}" type="pres">
      <dgm:prSet presAssocID="{1F0BBBB8-FEDF-473B-B3B2-992DDBD68043}" presName="thickLine" presStyleLbl="alignNode1" presStyleIdx="7" presStyleCnt="8"/>
      <dgm:spPr/>
    </dgm:pt>
    <dgm:pt modelId="{96D769FA-35C9-4784-96F5-834836143722}" type="pres">
      <dgm:prSet presAssocID="{1F0BBBB8-FEDF-473B-B3B2-992DDBD68043}" presName="horz1" presStyleCnt="0"/>
      <dgm:spPr/>
    </dgm:pt>
    <dgm:pt modelId="{1F32A21D-BE5B-4A96-BB81-09389D307BA2}" type="pres">
      <dgm:prSet presAssocID="{1F0BBBB8-FEDF-473B-B3B2-992DDBD68043}" presName="tx1" presStyleLbl="revTx" presStyleIdx="7" presStyleCnt="8"/>
      <dgm:spPr/>
    </dgm:pt>
    <dgm:pt modelId="{AB11D0D3-4ACD-4658-9656-8DC333D6A830}" type="pres">
      <dgm:prSet presAssocID="{1F0BBBB8-FEDF-473B-B3B2-992DDBD68043}" presName="vert1" presStyleCnt="0"/>
      <dgm:spPr/>
    </dgm:pt>
  </dgm:ptLst>
  <dgm:cxnLst>
    <dgm:cxn modelId="{64016D2C-C401-4A34-AC87-2E06F7FD8E17}" type="presOf" srcId="{1F0BBBB8-FEDF-473B-B3B2-992DDBD68043}" destId="{1F32A21D-BE5B-4A96-BB81-09389D307BA2}" srcOrd="0" destOrd="0" presId="urn:microsoft.com/office/officeart/2008/layout/LinedList"/>
    <dgm:cxn modelId="{17110332-DBFC-429A-B7B7-D3BB8A74D7CA}" type="presOf" srcId="{61FD5100-790F-4CC4-90EF-E587B919D962}" destId="{81D18CE5-6233-4749-BF08-EBB9C68BAB11}" srcOrd="0" destOrd="0" presId="urn:microsoft.com/office/officeart/2008/layout/LinedList"/>
    <dgm:cxn modelId="{AEC8953F-50FE-4699-9E89-A054FEDCAD19}" type="presOf" srcId="{0F59BDCE-5DCF-44ED-AADF-5D7C68AFAD2F}" destId="{3E7883A0-4FDE-4E8E-8C17-EFA955A6F45B}" srcOrd="0" destOrd="0" presId="urn:microsoft.com/office/officeart/2008/layout/LinedList"/>
    <dgm:cxn modelId="{1D4D5B5B-7744-499E-8D0C-E6A8D1E1149B}" srcId="{81C12344-AD4C-4B26-8D41-1B37E3021D34}" destId="{1F0BBBB8-FEDF-473B-B3B2-992DDBD68043}" srcOrd="7" destOrd="0" parTransId="{6E2BD2B7-5DB0-4587-9382-71976FCD5246}" sibTransId="{ED63A6B2-F250-445C-BC0C-43B9650AFE70}"/>
    <dgm:cxn modelId="{33CDCA4B-75EB-4672-88B7-0A108D90C63F}" srcId="{81C12344-AD4C-4B26-8D41-1B37E3021D34}" destId="{43110A85-0F19-4D8E-9073-ECE200C6A98D}" srcOrd="5" destOrd="0" parTransId="{C4A46271-DF0D-4553-96F3-C5014B5E1DE2}" sibTransId="{73817266-56CC-44DE-986E-D2FC9C875F14}"/>
    <dgm:cxn modelId="{BB36EC73-98A3-4496-BBE1-66732B71DEEF}" srcId="{81C12344-AD4C-4B26-8D41-1B37E3021D34}" destId="{61FD5100-790F-4CC4-90EF-E587B919D962}" srcOrd="3" destOrd="0" parTransId="{4F18DE28-216B-4C13-8B6A-CF875AF9D997}" sibTransId="{CCBDF67C-D985-4E94-9407-16D2CBEA8BCF}"/>
    <dgm:cxn modelId="{065B1855-2DA4-4759-B22D-83C39097F65D}" type="presOf" srcId="{AEF7F21F-9C82-4B00-BC4F-B1B79827169C}" destId="{9D1CA820-1B17-4CDC-98A5-32E40F59AC67}" srcOrd="0" destOrd="0" presId="urn:microsoft.com/office/officeart/2008/layout/LinedList"/>
    <dgm:cxn modelId="{D3291C76-79E9-4C30-9B41-6A53068A1F26}" type="presOf" srcId="{37FF5F0E-BED7-42AD-92A5-7921105BE070}" destId="{73380EFB-4FCF-4ABC-8176-C4DC99E7DC8D}" srcOrd="0" destOrd="0" presId="urn:microsoft.com/office/officeart/2008/layout/LinedList"/>
    <dgm:cxn modelId="{48654888-2199-4886-BC1C-AE16586A542C}" srcId="{81C12344-AD4C-4B26-8D41-1B37E3021D34}" destId="{8B5EA644-C2F4-4FCA-B81D-D9223F5B88C2}" srcOrd="1" destOrd="0" parTransId="{543E6249-CB87-4B6F-8CB2-873B46B120B2}" sibTransId="{C57000D2-7630-4D29-9089-9BD8A9A511BE}"/>
    <dgm:cxn modelId="{9544308D-CE09-4659-B67B-A1AADED4ED3D}" srcId="{81C12344-AD4C-4B26-8D41-1B37E3021D34}" destId="{0F59BDCE-5DCF-44ED-AADF-5D7C68AFAD2F}" srcOrd="2" destOrd="0" parTransId="{6C27E656-5061-40F2-B271-E8C104622DD9}" sibTransId="{03B3332A-EAFF-45C3-A652-E7503D62A4F5}"/>
    <dgm:cxn modelId="{D54639A4-0EDC-488E-80E6-34F57F21C2E7}" type="presOf" srcId="{43110A85-0F19-4D8E-9073-ECE200C6A98D}" destId="{2770BEDA-DB79-4F84-9F07-6BB5C2076C56}" srcOrd="0" destOrd="0" presId="urn:microsoft.com/office/officeart/2008/layout/LinedList"/>
    <dgm:cxn modelId="{E0FF54A6-4316-4CC7-A28D-9E8E08DCB6D3}" srcId="{81C12344-AD4C-4B26-8D41-1B37E3021D34}" destId="{AEF7F21F-9C82-4B00-BC4F-B1B79827169C}" srcOrd="6" destOrd="0" parTransId="{446391C6-FEC3-4656-BDBD-32CB97001130}" sibTransId="{2E5B55C9-3B38-48CC-BAFB-E01886D6C9A6}"/>
    <dgm:cxn modelId="{001F89B6-A953-4B40-8E13-8E175941C3BC}" type="presOf" srcId="{8B5EA644-C2F4-4FCA-B81D-D9223F5B88C2}" destId="{C1705DEC-6CFE-462A-B873-6009BE96A975}" srcOrd="0" destOrd="0" presId="urn:microsoft.com/office/officeart/2008/layout/LinedList"/>
    <dgm:cxn modelId="{D72928D8-F334-4700-AAF5-EEC57D72A3CD}" type="presOf" srcId="{83E6C372-405E-4185-958F-AD0D7AE16DE3}" destId="{EC1FAABD-3B3A-4618-A533-B0418E0BA804}" srcOrd="0" destOrd="0" presId="urn:microsoft.com/office/officeart/2008/layout/LinedList"/>
    <dgm:cxn modelId="{9E6DA0EE-EB8A-439A-BABF-5477A3C1DF6F}" type="presOf" srcId="{81C12344-AD4C-4B26-8D41-1B37E3021D34}" destId="{9D5ADCC4-A7BF-416F-B714-CC19473864C4}" srcOrd="0" destOrd="0" presId="urn:microsoft.com/office/officeart/2008/layout/LinedList"/>
    <dgm:cxn modelId="{7D86D5F3-1263-4F93-A752-14B3CF43D182}" srcId="{81C12344-AD4C-4B26-8D41-1B37E3021D34}" destId="{37FF5F0E-BED7-42AD-92A5-7921105BE070}" srcOrd="0" destOrd="0" parTransId="{5B1B7851-D796-49C6-A84A-FECA924E2729}" sibTransId="{77FC8813-D42F-430C-9F25-9FC5158779DB}"/>
    <dgm:cxn modelId="{226D2FFA-168A-42A0-A402-93C79CBD6700}" srcId="{81C12344-AD4C-4B26-8D41-1B37E3021D34}" destId="{83E6C372-405E-4185-958F-AD0D7AE16DE3}" srcOrd="4" destOrd="0" parTransId="{57DC8BB6-2A99-4EF9-8012-37AAA9303AA6}" sibTransId="{CA1D54FA-C325-441A-A110-0068065E1823}"/>
    <dgm:cxn modelId="{212ED72A-AD9F-455C-86EB-51FE48DF56BC}" type="presParOf" srcId="{9D5ADCC4-A7BF-416F-B714-CC19473864C4}" destId="{C94786E4-8AFD-4B6B-BE43-0EEF311F8285}" srcOrd="0" destOrd="0" presId="urn:microsoft.com/office/officeart/2008/layout/LinedList"/>
    <dgm:cxn modelId="{514946D1-2BA6-41F5-80E7-E8DC21ED09F6}" type="presParOf" srcId="{9D5ADCC4-A7BF-416F-B714-CC19473864C4}" destId="{44FE7E32-3B2B-499C-91C3-C14E0BA3312C}" srcOrd="1" destOrd="0" presId="urn:microsoft.com/office/officeart/2008/layout/LinedList"/>
    <dgm:cxn modelId="{1E203577-488A-4CC1-B56D-546767FA311A}" type="presParOf" srcId="{44FE7E32-3B2B-499C-91C3-C14E0BA3312C}" destId="{73380EFB-4FCF-4ABC-8176-C4DC99E7DC8D}" srcOrd="0" destOrd="0" presId="urn:microsoft.com/office/officeart/2008/layout/LinedList"/>
    <dgm:cxn modelId="{09B4D3E3-E217-462F-B031-FA0BABBEBA45}" type="presParOf" srcId="{44FE7E32-3B2B-499C-91C3-C14E0BA3312C}" destId="{8C6D21B2-B885-485A-98E4-E801366A0EA5}" srcOrd="1" destOrd="0" presId="urn:microsoft.com/office/officeart/2008/layout/LinedList"/>
    <dgm:cxn modelId="{FB5C4377-F328-40A4-B03F-1777AC0ECBFA}" type="presParOf" srcId="{9D5ADCC4-A7BF-416F-B714-CC19473864C4}" destId="{F8D4959A-2FF9-483A-A3F1-7B9ED73DBE9E}" srcOrd="2" destOrd="0" presId="urn:microsoft.com/office/officeart/2008/layout/LinedList"/>
    <dgm:cxn modelId="{87D8E480-3706-4AB4-950D-696304E68E57}" type="presParOf" srcId="{9D5ADCC4-A7BF-416F-B714-CC19473864C4}" destId="{A09FAC3F-756A-4FAA-B0F2-F1D835C8F8F1}" srcOrd="3" destOrd="0" presId="urn:microsoft.com/office/officeart/2008/layout/LinedList"/>
    <dgm:cxn modelId="{C86C36A2-E345-49FC-8293-C79147338C45}" type="presParOf" srcId="{A09FAC3F-756A-4FAA-B0F2-F1D835C8F8F1}" destId="{C1705DEC-6CFE-462A-B873-6009BE96A975}" srcOrd="0" destOrd="0" presId="urn:microsoft.com/office/officeart/2008/layout/LinedList"/>
    <dgm:cxn modelId="{AB3F07C0-F99F-4E81-8156-DA57D38235CF}" type="presParOf" srcId="{A09FAC3F-756A-4FAA-B0F2-F1D835C8F8F1}" destId="{C9A69AB6-3EAE-4098-A9FB-E30B21FC1A23}" srcOrd="1" destOrd="0" presId="urn:microsoft.com/office/officeart/2008/layout/LinedList"/>
    <dgm:cxn modelId="{2659BBBD-4826-4C19-8CF0-B41261EBD0A4}" type="presParOf" srcId="{9D5ADCC4-A7BF-416F-B714-CC19473864C4}" destId="{1CFF909A-684E-492D-AE3A-E3C45FA4C4B0}" srcOrd="4" destOrd="0" presId="urn:microsoft.com/office/officeart/2008/layout/LinedList"/>
    <dgm:cxn modelId="{99C1A616-FBBF-4EF1-BA16-6CEC173420EF}" type="presParOf" srcId="{9D5ADCC4-A7BF-416F-B714-CC19473864C4}" destId="{FDFDF55D-935C-43D5-94A8-C0F174598EF0}" srcOrd="5" destOrd="0" presId="urn:microsoft.com/office/officeart/2008/layout/LinedList"/>
    <dgm:cxn modelId="{7930ADBB-93CE-4C1F-AA23-4408F334FDA6}" type="presParOf" srcId="{FDFDF55D-935C-43D5-94A8-C0F174598EF0}" destId="{3E7883A0-4FDE-4E8E-8C17-EFA955A6F45B}" srcOrd="0" destOrd="0" presId="urn:microsoft.com/office/officeart/2008/layout/LinedList"/>
    <dgm:cxn modelId="{6F08EBDC-7FE6-4E28-8DB8-E8CEE100F4A8}" type="presParOf" srcId="{FDFDF55D-935C-43D5-94A8-C0F174598EF0}" destId="{DB6D2BE3-153D-480B-8191-3C2331ADCA83}" srcOrd="1" destOrd="0" presId="urn:microsoft.com/office/officeart/2008/layout/LinedList"/>
    <dgm:cxn modelId="{01223F69-D207-4739-B26D-3FB095005C5D}" type="presParOf" srcId="{9D5ADCC4-A7BF-416F-B714-CC19473864C4}" destId="{123BF50C-50EF-4DDC-BC74-11BD3BB1AA4C}" srcOrd="6" destOrd="0" presId="urn:microsoft.com/office/officeart/2008/layout/LinedList"/>
    <dgm:cxn modelId="{81C387E0-2791-489D-94B6-CF6D5AF315FF}" type="presParOf" srcId="{9D5ADCC4-A7BF-416F-B714-CC19473864C4}" destId="{12B7D835-9648-4D8D-B0AC-DC491302F3B7}" srcOrd="7" destOrd="0" presId="urn:microsoft.com/office/officeart/2008/layout/LinedList"/>
    <dgm:cxn modelId="{E302788A-3CCA-4BA0-BD59-E8FFCA7FFCCE}" type="presParOf" srcId="{12B7D835-9648-4D8D-B0AC-DC491302F3B7}" destId="{81D18CE5-6233-4749-BF08-EBB9C68BAB11}" srcOrd="0" destOrd="0" presId="urn:microsoft.com/office/officeart/2008/layout/LinedList"/>
    <dgm:cxn modelId="{63CBBE6F-3936-4363-85A1-3B39A85D1DCA}" type="presParOf" srcId="{12B7D835-9648-4D8D-B0AC-DC491302F3B7}" destId="{C6E78A67-2D39-43B7-B2F6-5B3A634847D8}" srcOrd="1" destOrd="0" presId="urn:microsoft.com/office/officeart/2008/layout/LinedList"/>
    <dgm:cxn modelId="{EDE09D6B-E0F3-4050-B5AB-A121E74A9799}" type="presParOf" srcId="{9D5ADCC4-A7BF-416F-B714-CC19473864C4}" destId="{D6C48649-6461-42A3-8B26-B6C24D2558F5}" srcOrd="8" destOrd="0" presId="urn:microsoft.com/office/officeart/2008/layout/LinedList"/>
    <dgm:cxn modelId="{5E1EFE5D-D6B8-4AE4-8787-E14CEB16998F}" type="presParOf" srcId="{9D5ADCC4-A7BF-416F-B714-CC19473864C4}" destId="{7CC1BD16-0E0C-4430-BC6E-8AD91F20CAF7}" srcOrd="9" destOrd="0" presId="urn:microsoft.com/office/officeart/2008/layout/LinedList"/>
    <dgm:cxn modelId="{9ABE99CF-82E1-4313-A30D-44BF7864F352}" type="presParOf" srcId="{7CC1BD16-0E0C-4430-BC6E-8AD91F20CAF7}" destId="{EC1FAABD-3B3A-4618-A533-B0418E0BA804}" srcOrd="0" destOrd="0" presId="urn:microsoft.com/office/officeart/2008/layout/LinedList"/>
    <dgm:cxn modelId="{53226731-1C22-4E7A-A92B-B4D1BEB78A99}" type="presParOf" srcId="{7CC1BD16-0E0C-4430-BC6E-8AD91F20CAF7}" destId="{320214C6-38F5-4BCA-B3BA-31F6FB7E3834}" srcOrd="1" destOrd="0" presId="urn:microsoft.com/office/officeart/2008/layout/LinedList"/>
    <dgm:cxn modelId="{FBF53369-B6BA-4FDB-A7BA-2D0CAE3243CE}" type="presParOf" srcId="{9D5ADCC4-A7BF-416F-B714-CC19473864C4}" destId="{B43B93A4-BFCF-4AFA-9320-6B6485108B63}" srcOrd="10" destOrd="0" presId="urn:microsoft.com/office/officeart/2008/layout/LinedList"/>
    <dgm:cxn modelId="{A8730C59-27E7-463B-B97C-2D93EB70A6C9}" type="presParOf" srcId="{9D5ADCC4-A7BF-416F-B714-CC19473864C4}" destId="{94FF5995-29BE-4B4B-9304-C9D3958EE86C}" srcOrd="11" destOrd="0" presId="urn:microsoft.com/office/officeart/2008/layout/LinedList"/>
    <dgm:cxn modelId="{344BEE1E-526C-4EBD-A585-36B54C88A95E}" type="presParOf" srcId="{94FF5995-29BE-4B4B-9304-C9D3958EE86C}" destId="{2770BEDA-DB79-4F84-9F07-6BB5C2076C56}" srcOrd="0" destOrd="0" presId="urn:microsoft.com/office/officeart/2008/layout/LinedList"/>
    <dgm:cxn modelId="{B34782BE-9195-4469-8DFA-ABAB099307A2}" type="presParOf" srcId="{94FF5995-29BE-4B4B-9304-C9D3958EE86C}" destId="{200C953B-C7EA-4F89-A06E-69005AC374A9}" srcOrd="1" destOrd="0" presId="urn:microsoft.com/office/officeart/2008/layout/LinedList"/>
    <dgm:cxn modelId="{C318495C-CD87-4F4B-8AAB-7E38D2F6CF2B}" type="presParOf" srcId="{9D5ADCC4-A7BF-416F-B714-CC19473864C4}" destId="{49C37A35-1E22-4BFF-8FFB-6968187A9B19}" srcOrd="12" destOrd="0" presId="urn:microsoft.com/office/officeart/2008/layout/LinedList"/>
    <dgm:cxn modelId="{C83E014E-6E53-4B42-ACE3-7AACEC431382}" type="presParOf" srcId="{9D5ADCC4-A7BF-416F-B714-CC19473864C4}" destId="{8BA398C1-1F89-4315-882E-7F165A1A74D7}" srcOrd="13" destOrd="0" presId="urn:microsoft.com/office/officeart/2008/layout/LinedList"/>
    <dgm:cxn modelId="{C44D3256-0C36-4466-8A9B-5A083BAFE76C}" type="presParOf" srcId="{8BA398C1-1F89-4315-882E-7F165A1A74D7}" destId="{9D1CA820-1B17-4CDC-98A5-32E40F59AC67}" srcOrd="0" destOrd="0" presId="urn:microsoft.com/office/officeart/2008/layout/LinedList"/>
    <dgm:cxn modelId="{F649F32A-74F7-4EE2-9C98-69661D735968}" type="presParOf" srcId="{8BA398C1-1F89-4315-882E-7F165A1A74D7}" destId="{68FA2CB9-6911-4A9D-96EE-2CF5AA0EC1B9}" srcOrd="1" destOrd="0" presId="urn:microsoft.com/office/officeart/2008/layout/LinedList"/>
    <dgm:cxn modelId="{39FEB56C-EC53-43EB-B17F-63B040C3CA87}" type="presParOf" srcId="{9D5ADCC4-A7BF-416F-B714-CC19473864C4}" destId="{AF61EBFE-CE15-48F0-831B-AC9137F37C08}" srcOrd="14" destOrd="0" presId="urn:microsoft.com/office/officeart/2008/layout/LinedList"/>
    <dgm:cxn modelId="{5E20A957-4AC5-4ED9-BB57-8C5A36147BC3}" type="presParOf" srcId="{9D5ADCC4-A7BF-416F-B714-CC19473864C4}" destId="{96D769FA-35C9-4784-96F5-834836143722}" srcOrd="15" destOrd="0" presId="urn:microsoft.com/office/officeart/2008/layout/LinedList"/>
    <dgm:cxn modelId="{B891D522-1650-4A1D-859D-EAFC0F1CC7C2}" type="presParOf" srcId="{96D769FA-35C9-4784-96F5-834836143722}" destId="{1F32A21D-BE5B-4A96-BB81-09389D307BA2}" srcOrd="0" destOrd="0" presId="urn:microsoft.com/office/officeart/2008/layout/LinedList"/>
    <dgm:cxn modelId="{758C7FE1-0E0C-466F-82E9-5EEFEC614595}" type="presParOf" srcId="{96D769FA-35C9-4784-96F5-834836143722}" destId="{AB11D0D3-4ACD-4658-9656-8DC333D6A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8AF88-E5DF-43DA-8B34-7B0C9AFABDD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C560D7-C274-4845-BB7F-95340579F244}">
      <dgm:prSet/>
      <dgm:spPr/>
      <dgm:t>
        <a:bodyPr/>
        <a:lstStyle/>
        <a:p>
          <a:r>
            <a:rPr lang="en-GB"/>
            <a:t>Problem</a:t>
          </a:r>
          <a:endParaRPr lang="en-US"/>
        </a:p>
      </dgm:t>
    </dgm:pt>
    <dgm:pt modelId="{DE5CF5CB-212E-4E81-BC9E-94BADF44DBE1}" type="parTrans" cxnId="{1CE0F856-9C31-4100-88F0-018077657113}">
      <dgm:prSet/>
      <dgm:spPr/>
      <dgm:t>
        <a:bodyPr/>
        <a:lstStyle/>
        <a:p>
          <a:endParaRPr lang="en-US"/>
        </a:p>
      </dgm:t>
    </dgm:pt>
    <dgm:pt modelId="{4D5208D8-CDB2-4C22-9265-B4196EDDB62A}" type="sibTrans" cxnId="{1CE0F856-9C31-4100-88F0-018077657113}">
      <dgm:prSet/>
      <dgm:spPr/>
      <dgm:t>
        <a:bodyPr/>
        <a:lstStyle/>
        <a:p>
          <a:endParaRPr lang="en-US"/>
        </a:p>
      </dgm:t>
    </dgm:pt>
    <dgm:pt modelId="{4543CE1F-3112-4B11-81B9-FBA2C27995BE}">
      <dgm:prSet/>
      <dgm:spPr/>
      <dgm:t>
        <a:bodyPr/>
        <a:lstStyle/>
        <a:p>
          <a:r>
            <a:rPr lang="en-GB" dirty="0"/>
            <a:t>- With the size of the metropolis, it is important to analyse the suitable district for property investment</a:t>
          </a:r>
          <a:endParaRPr lang="en-US" dirty="0"/>
        </a:p>
      </dgm:t>
    </dgm:pt>
    <dgm:pt modelId="{3CEFCF58-7EFF-4E98-9884-5F2D78AE1B56}" type="parTrans" cxnId="{CF109E77-5DCA-40F7-B4F8-9FB31DA87139}">
      <dgm:prSet/>
      <dgm:spPr/>
      <dgm:t>
        <a:bodyPr/>
        <a:lstStyle/>
        <a:p>
          <a:endParaRPr lang="en-US"/>
        </a:p>
      </dgm:t>
    </dgm:pt>
    <dgm:pt modelId="{075CD9D0-3963-428D-9517-740CEA125C99}" type="sibTrans" cxnId="{CF109E77-5DCA-40F7-B4F8-9FB31DA87139}">
      <dgm:prSet/>
      <dgm:spPr/>
      <dgm:t>
        <a:bodyPr/>
        <a:lstStyle/>
        <a:p>
          <a:endParaRPr lang="en-US"/>
        </a:p>
      </dgm:t>
    </dgm:pt>
    <dgm:pt modelId="{147A1713-1A7D-44CF-A427-63175EA04A94}">
      <dgm:prSet/>
      <dgm:spPr/>
      <dgm:t>
        <a:bodyPr/>
        <a:lstStyle/>
        <a:p>
          <a:r>
            <a:rPr lang="en-GB"/>
            <a:t>Goal</a:t>
          </a:r>
          <a:endParaRPr lang="en-US"/>
        </a:p>
      </dgm:t>
    </dgm:pt>
    <dgm:pt modelId="{DEE94F01-E7CF-4B1C-9F72-0EB1F2004FFF}" type="parTrans" cxnId="{F8D34FA8-60AD-4DA7-A3AA-FCF71279ECEC}">
      <dgm:prSet/>
      <dgm:spPr/>
      <dgm:t>
        <a:bodyPr/>
        <a:lstStyle/>
        <a:p>
          <a:endParaRPr lang="en-US"/>
        </a:p>
      </dgm:t>
    </dgm:pt>
    <dgm:pt modelId="{03EBAC01-4CA4-43B2-9D8D-9DE662F8A000}" type="sibTrans" cxnId="{F8D34FA8-60AD-4DA7-A3AA-FCF71279ECEC}">
      <dgm:prSet/>
      <dgm:spPr/>
      <dgm:t>
        <a:bodyPr/>
        <a:lstStyle/>
        <a:p>
          <a:endParaRPr lang="en-US"/>
        </a:p>
      </dgm:t>
    </dgm:pt>
    <dgm:pt modelId="{4C48D62C-4862-423F-B664-5C54D5CC89DF}">
      <dgm:prSet/>
      <dgm:spPr/>
      <dgm:t>
        <a:bodyPr/>
        <a:lstStyle/>
        <a:p>
          <a:pPr algn="l"/>
          <a:r>
            <a:rPr lang="en-GB" dirty="0"/>
            <a:t>- Analyse the suitable area to invest in property</a:t>
          </a:r>
          <a:endParaRPr lang="en-US" dirty="0"/>
        </a:p>
      </dgm:t>
    </dgm:pt>
    <dgm:pt modelId="{35F00180-12A6-41ED-A2A3-C28E10F0A641}" type="parTrans" cxnId="{F69D1E33-B71F-4AA1-9D05-E64AEFFD999A}">
      <dgm:prSet/>
      <dgm:spPr/>
      <dgm:t>
        <a:bodyPr/>
        <a:lstStyle/>
        <a:p>
          <a:endParaRPr lang="en-US"/>
        </a:p>
      </dgm:t>
    </dgm:pt>
    <dgm:pt modelId="{CC4705EE-8D20-45D4-AEE6-C7059C94E6F5}" type="sibTrans" cxnId="{F69D1E33-B71F-4AA1-9D05-E64AEFFD999A}">
      <dgm:prSet/>
      <dgm:spPr/>
      <dgm:t>
        <a:bodyPr/>
        <a:lstStyle/>
        <a:p>
          <a:endParaRPr lang="en-US"/>
        </a:p>
      </dgm:t>
    </dgm:pt>
    <dgm:pt modelId="{6EF882F0-7AE5-4E53-8FE9-E9AECB2BB274}">
      <dgm:prSet/>
      <dgm:spPr/>
      <dgm:t>
        <a:bodyPr/>
        <a:lstStyle/>
        <a:p>
          <a:pPr algn="just"/>
          <a:r>
            <a:rPr lang="en-GB" dirty="0"/>
            <a:t>- The analysis will be based on districts</a:t>
          </a:r>
          <a:endParaRPr lang="en-US" dirty="0"/>
        </a:p>
      </dgm:t>
    </dgm:pt>
    <dgm:pt modelId="{224A0F9D-6D4E-4774-A135-A4B28DB28171}" type="parTrans" cxnId="{7726B695-5FBE-4F15-A472-2FA51D887164}">
      <dgm:prSet/>
      <dgm:spPr/>
      <dgm:t>
        <a:bodyPr/>
        <a:lstStyle/>
        <a:p>
          <a:endParaRPr lang="en-US"/>
        </a:p>
      </dgm:t>
    </dgm:pt>
    <dgm:pt modelId="{050C47B2-D112-4E77-959B-750499544CE3}" type="sibTrans" cxnId="{7726B695-5FBE-4F15-A472-2FA51D887164}">
      <dgm:prSet/>
      <dgm:spPr/>
      <dgm:t>
        <a:bodyPr/>
        <a:lstStyle/>
        <a:p>
          <a:endParaRPr lang="en-US"/>
        </a:p>
      </dgm:t>
    </dgm:pt>
    <dgm:pt modelId="{D034475F-2D57-4377-BDEF-A1117DD37B5C}">
      <dgm:prSet/>
      <dgm:spPr/>
      <dgm:t>
        <a:bodyPr/>
        <a:lstStyle/>
        <a:p>
          <a:r>
            <a:rPr lang="en-GB"/>
            <a:t>Target Audience</a:t>
          </a:r>
          <a:endParaRPr lang="en-US"/>
        </a:p>
      </dgm:t>
    </dgm:pt>
    <dgm:pt modelId="{63596E61-7ADD-4CE2-8C7D-88F5A11B7C2F}" type="parTrans" cxnId="{63F110E0-A7DF-4ABD-A0EF-517697D0E65E}">
      <dgm:prSet/>
      <dgm:spPr/>
      <dgm:t>
        <a:bodyPr/>
        <a:lstStyle/>
        <a:p>
          <a:endParaRPr lang="en-US"/>
        </a:p>
      </dgm:t>
    </dgm:pt>
    <dgm:pt modelId="{864FCA59-C3A5-4DDC-820A-D5BA1B0CB26A}" type="sibTrans" cxnId="{63F110E0-A7DF-4ABD-A0EF-517697D0E65E}">
      <dgm:prSet/>
      <dgm:spPr/>
      <dgm:t>
        <a:bodyPr/>
        <a:lstStyle/>
        <a:p>
          <a:endParaRPr lang="en-US"/>
        </a:p>
      </dgm:t>
    </dgm:pt>
    <dgm:pt modelId="{78195250-A32E-468D-AA5E-95A5B5557ACF}">
      <dgm:prSet/>
      <dgm:spPr/>
      <dgm:t>
        <a:bodyPr/>
        <a:lstStyle/>
        <a:p>
          <a:r>
            <a:rPr lang="en-GB" dirty="0"/>
            <a:t>- Investor who interested to invest Bangkok’s property</a:t>
          </a:r>
          <a:endParaRPr lang="en-US" dirty="0"/>
        </a:p>
      </dgm:t>
    </dgm:pt>
    <dgm:pt modelId="{79576FD4-8887-4DFD-90E7-266741D04568}" type="parTrans" cxnId="{2FF1105C-6058-4144-A1A4-CC5E80338C87}">
      <dgm:prSet/>
      <dgm:spPr/>
      <dgm:t>
        <a:bodyPr/>
        <a:lstStyle/>
        <a:p>
          <a:endParaRPr lang="en-US"/>
        </a:p>
      </dgm:t>
    </dgm:pt>
    <dgm:pt modelId="{B548BEF4-ADB9-485A-BB33-7461A1076368}" type="sibTrans" cxnId="{2FF1105C-6058-4144-A1A4-CC5E80338C87}">
      <dgm:prSet/>
      <dgm:spPr/>
      <dgm:t>
        <a:bodyPr/>
        <a:lstStyle/>
        <a:p>
          <a:endParaRPr lang="en-US"/>
        </a:p>
      </dgm:t>
    </dgm:pt>
    <dgm:pt modelId="{75A3FCC1-3B2C-46B0-AD9A-5078644C865A}" type="pres">
      <dgm:prSet presAssocID="{8258AF88-E5DF-43DA-8B34-7B0C9AFABDDB}" presName="Name0" presStyleCnt="0">
        <dgm:presLayoutVars>
          <dgm:dir/>
          <dgm:animLvl val="lvl"/>
          <dgm:resizeHandles val="exact"/>
        </dgm:presLayoutVars>
      </dgm:prSet>
      <dgm:spPr/>
    </dgm:pt>
    <dgm:pt modelId="{2519102D-0045-4FC7-9BCB-FB25CA6789B9}" type="pres">
      <dgm:prSet presAssocID="{6BC560D7-C274-4845-BB7F-95340579F244}" presName="composite" presStyleCnt="0"/>
      <dgm:spPr/>
    </dgm:pt>
    <dgm:pt modelId="{D60F1557-D3EA-41C4-9348-DB6BE8100C73}" type="pres">
      <dgm:prSet presAssocID="{6BC560D7-C274-4845-BB7F-95340579F244}" presName="parTx" presStyleLbl="alignNode1" presStyleIdx="0" presStyleCnt="3">
        <dgm:presLayoutVars>
          <dgm:chMax val="0"/>
          <dgm:chPref val="0"/>
        </dgm:presLayoutVars>
      </dgm:prSet>
      <dgm:spPr/>
    </dgm:pt>
    <dgm:pt modelId="{B40D1820-CD2B-4FDD-9F89-2A1ACE49B6DE}" type="pres">
      <dgm:prSet presAssocID="{6BC560D7-C274-4845-BB7F-95340579F244}" presName="desTx" presStyleLbl="alignAccFollowNode1" presStyleIdx="0" presStyleCnt="3">
        <dgm:presLayoutVars/>
      </dgm:prSet>
      <dgm:spPr/>
    </dgm:pt>
    <dgm:pt modelId="{B4BDD7D1-085C-416B-9C79-498176F1B7E8}" type="pres">
      <dgm:prSet presAssocID="{4D5208D8-CDB2-4C22-9265-B4196EDDB62A}" presName="space" presStyleCnt="0"/>
      <dgm:spPr/>
    </dgm:pt>
    <dgm:pt modelId="{C7B3C2CF-1381-4709-8857-7E87AF216124}" type="pres">
      <dgm:prSet presAssocID="{147A1713-1A7D-44CF-A427-63175EA04A94}" presName="composite" presStyleCnt="0"/>
      <dgm:spPr/>
    </dgm:pt>
    <dgm:pt modelId="{AB348219-36B5-4B86-B5A9-A88B388D8BF1}" type="pres">
      <dgm:prSet presAssocID="{147A1713-1A7D-44CF-A427-63175EA04A94}" presName="parTx" presStyleLbl="alignNode1" presStyleIdx="1" presStyleCnt="3">
        <dgm:presLayoutVars>
          <dgm:chMax val="0"/>
          <dgm:chPref val="0"/>
        </dgm:presLayoutVars>
      </dgm:prSet>
      <dgm:spPr/>
    </dgm:pt>
    <dgm:pt modelId="{E41BE5DC-F56B-4D9E-9757-5E2AF2D92EEC}" type="pres">
      <dgm:prSet presAssocID="{147A1713-1A7D-44CF-A427-63175EA04A94}" presName="desTx" presStyleLbl="alignAccFollowNode1" presStyleIdx="1" presStyleCnt="3">
        <dgm:presLayoutVars/>
      </dgm:prSet>
      <dgm:spPr/>
    </dgm:pt>
    <dgm:pt modelId="{1E63FAB8-14D5-4D37-A6A3-7F722D61C021}" type="pres">
      <dgm:prSet presAssocID="{03EBAC01-4CA4-43B2-9D8D-9DE662F8A000}" presName="space" presStyleCnt="0"/>
      <dgm:spPr/>
    </dgm:pt>
    <dgm:pt modelId="{E51441B3-8514-49F8-A75A-DF6967271376}" type="pres">
      <dgm:prSet presAssocID="{D034475F-2D57-4377-BDEF-A1117DD37B5C}" presName="composite" presStyleCnt="0"/>
      <dgm:spPr/>
    </dgm:pt>
    <dgm:pt modelId="{DEF2BFE1-4D7F-4B10-B70D-A4245FC71160}" type="pres">
      <dgm:prSet presAssocID="{D034475F-2D57-4377-BDEF-A1117DD37B5C}" presName="parTx" presStyleLbl="alignNode1" presStyleIdx="2" presStyleCnt="3">
        <dgm:presLayoutVars>
          <dgm:chMax val="0"/>
          <dgm:chPref val="0"/>
        </dgm:presLayoutVars>
      </dgm:prSet>
      <dgm:spPr/>
    </dgm:pt>
    <dgm:pt modelId="{52BCBD07-A922-49C1-B508-195C750071B2}" type="pres">
      <dgm:prSet presAssocID="{D034475F-2D57-4377-BDEF-A1117DD37B5C}" presName="desTx" presStyleLbl="alignAccFollowNode1" presStyleIdx="2" presStyleCnt="3">
        <dgm:presLayoutVars/>
      </dgm:prSet>
      <dgm:spPr/>
    </dgm:pt>
  </dgm:ptLst>
  <dgm:cxnLst>
    <dgm:cxn modelId="{71144E09-857A-48DB-A43F-C7D53D205D5A}" type="presOf" srcId="{6EF882F0-7AE5-4E53-8FE9-E9AECB2BB274}" destId="{E41BE5DC-F56B-4D9E-9757-5E2AF2D92EEC}" srcOrd="0" destOrd="1" presId="urn:microsoft.com/office/officeart/2016/7/layout/HorizontalActionList"/>
    <dgm:cxn modelId="{F0D38816-541B-4ABD-834F-30C357E24725}" type="presOf" srcId="{4C48D62C-4862-423F-B664-5C54D5CC89DF}" destId="{E41BE5DC-F56B-4D9E-9757-5E2AF2D92EEC}" srcOrd="0" destOrd="0" presId="urn:microsoft.com/office/officeart/2016/7/layout/HorizontalActionList"/>
    <dgm:cxn modelId="{F69D1E33-B71F-4AA1-9D05-E64AEFFD999A}" srcId="{147A1713-1A7D-44CF-A427-63175EA04A94}" destId="{4C48D62C-4862-423F-B664-5C54D5CC89DF}" srcOrd="0" destOrd="0" parTransId="{35F00180-12A6-41ED-A2A3-C28E10F0A641}" sibTransId="{CC4705EE-8D20-45D4-AEE6-C7059C94E6F5}"/>
    <dgm:cxn modelId="{2FF1105C-6058-4144-A1A4-CC5E80338C87}" srcId="{D034475F-2D57-4377-BDEF-A1117DD37B5C}" destId="{78195250-A32E-468D-AA5E-95A5B5557ACF}" srcOrd="0" destOrd="0" parTransId="{79576FD4-8887-4DFD-90E7-266741D04568}" sibTransId="{B548BEF4-ADB9-485A-BB33-7461A1076368}"/>
    <dgm:cxn modelId="{E45A076F-4BA7-4365-B552-BF6E9750BC65}" type="presOf" srcId="{147A1713-1A7D-44CF-A427-63175EA04A94}" destId="{AB348219-36B5-4B86-B5A9-A88B388D8BF1}" srcOrd="0" destOrd="0" presId="urn:microsoft.com/office/officeart/2016/7/layout/HorizontalActionList"/>
    <dgm:cxn modelId="{0B223473-83D9-45C0-AEC6-DD541130A3AA}" type="presOf" srcId="{8258AF88-E5DF-43DA-8B34-7B0C9AFABDDB}" destId="{75A3FCC1-3B2C-46B0-AD9A-5078644C865A}" srcOrd="0" destOrd="0" presId="urn:microsoft.com/office/officeart/2016/7/layout/HorizontalActionList"/>
    <dgm:cxn modelId="{1CE0F856-9C31-4100-88F0-018077657113}" srcId="{8258AF88-E5DF-43DA-8B34-7B0C9AFABDDB}" destId="{6BC560D7-C274-4845-BB7F-95340579F244}" srcOrd="0" destOrd="0" parTransId="{DE5CF5CB-212E-4E81-BC9E-94BADF44DBE1}" sibTransId="{4D5208D8-CDB2-4C22-9265-B4196EDDB62A}"/>
    <dgm:cxn modelId="{CF109E77-5DCA-40F7-B4F8-9FB31DA87139}" srcId="{6BC560D7-C274-4845-BB7F-95340579F244}" destId="{4543CE1F-3112-4B11-81B9-FBA2C27995BE}" srcOrd="0" destOrd="0" parTransId="{3CEFCF58-7EFF-4E98-9884-5F2D78AE1B56}" sibTransId="{075CD9D0-3963-428D-9517-740CEA125C99}"/>
    <dgm:cxn modelId="{7726B695-5FBE-4F15-A472-2FA51D887164}" srcId="{147A1713-1A7D-44CF-A427-63175EA04A94}" destId="{6EF882F0-7AE5-4E53-8FE9-E9AECB2BB274}" srcOrd="1" destOrd="0" parTransId="{224A0F9D-6D4E-4774-A135-A4B28DB28171}" sibTransId="{050C47B2-D112-4E77-959B-750499544CE3}"/>
    <dgm:cxn modelId="{B5AAA09D-C436-4928-916A-C70F80C42E63}" type="presOf" srcId="{6BC560D7-C274-4845-BB7F-95340579F244}" destId="{D60F1557-D3EA-41C4-9348-DB6BE8100C73}" srcOrd="0" destOrd="0" presId="urn:microsoft.com/office/officeart/2016/7/layout/HorizontalActionList"/>
    <dgm:cxn modelId="{F8D34FA8-60AD-4DA7-A3AA-FCF71279ECEC}" srcId="{8258AF88-E5DF-43DA-8B34-7B0C9AFABDDB}" destId="{147A1713-1A7D-44CF-A427-63175EA04A94}" srcOrd="1" destOrd="0" parTransId="{DEE94F01-E7CF-4B1C-9F72-0EB1F2004FFF}" sibTransId="{03EBAC01-4CA4-43B2-9D8D-9DE662F8A000}"/>
    <dgm:cxn modelId="{8B2EB1AB-8D5B-45FF-9CF7-417315376DE9}" type="presOf" srcId="{78195250-A32E-468D-AA5E-95A5B5557ACF}" destId="{52BCBD07-A922-49C1-B508-195C750071B2}" srcOrd="0" destOrd="0" presId="urn:microsoft.com/office/officeart/2016/7/layout/HorizontalActionList"/>
    <dgm:cxn modelId="{63F110E0-A7DF-4ABD-A0EF-517697D0E65E}" srcId="{8258AF88-E5DF-43DA-8B34-7B0C9AFABDDB}" destId="{D034475F-2D57-4377-BDEF-A1117DD37B5C}" srcOrd="2" destOrd="0" parTransId="{63596E61-7ADD-4CE2-8C7D-88F5A11B7C2F}" sibTransId="{864FCA59-C3A5-4DDC-820A-D5BA1B0CB26A}"/>
    <dgm:cxn modelId="{665D92E7-0DDD-4B47-BBA7-E1AA9DC8A172}" type="presOf" srcId="{D034475F-2D57-4377-BDEF-A1117DD37B5C}" destId="{DEF2BFE1-4D7F-4B10-B70D-A4245FC71160}" srcOrd="0" destOrd="0" presId="urn:microsoft.com/office/officeart/2016/7/layout/HorizontalActionList"/>
    <dgm:cxn modelId="{4F33FEE8-D0BA-4C8C-B2CD-CEDFE2AF344F}" type="presOf" srcId="{4543CE1F-3112-4B11-81B9-FBA2C27995BE}" destId="{B40D1820-CD2B-4FDD-9F89-2A1ACE49B6DE}" srcOrd="0" destOrd="0" presId="urn:microsoft.com/office/officeart/2016/7/layout/HorizontalActionList"/>
    <dgm:cxn modelId="{8A3FD6E8-AAA6-4F4E-BE1A-60043339C1D7}" type="presParOf" srcId="{75A3FCC1-3B2C-46B0-AD9A-5078644C865A}" destId="{2519102D-0045-4FC7-9BCB-FB25CA6789B9}" srcOrd="0" destOrd="0" presId="urn:microsoft.com/office/officeart/2016/7/layout/HorizontalActionList"/>
    <dgm:cxn modelId="{C2887672-1D55-4923-84DA-D877485F2431}" type="presParOf" srcId="{2519102D-0045-4FC7-9BCB-FB25CA6789B9}" destId="{D60F1557-D3EA-41C4-9348-DB6BE8100C73}" srcOrd="0" destOrd="0" presId="urn:microsoft.com/office/officeart/2016/7/layout/HorizontalActionList"/>
    <dgm:cxn modelId="{2DAADE19-72BF-48A1-8465-5D32637CAFB6}" type="presParOf" srcId="{2519102D-0045-4FC7-9BCB-FB25CA6789B9}" destId="{B40D1820-CD2B-4FDD-9F89-2A1ACE49B6DE}" srcOrd="1" destOrd="0" presId="urn:microsoft.com/office/officeart/2016/7/layout/HorizontalActionList"/>
    <dgm:cxn modelId="{1C555B87-5D2A-4246-9DC4-80B14697D9A0}" type="presParOf" srcId="{75A3FCC1-3B2C-46B0-AD9A-5078644C865A}" destId="{B4BDD7D1-085C-416B-9C79-498176F1B7E8}" srcOrd="1" destOrd="0" presId="urn:microsoft.com/office/officeart/2016/7/layout/HorizontalActionList"/>
    <dgm:cxn modelId="{13DA11A9-E043-4F8E-93D4-07565B94C7D1}" type="presParOf" srcId="{75A3FCC1-3B2C-46B0-AD9A-5078644C865A}" destId="{C7B3C2CF-1381-4709-8857-7E87AF216124}" srcOrd="2" destOrd="0" presId="urn:microsoft.com/office/officeart/2016/7/layout/HorizontalActionList"/>
    <dgm:cxn modelId="{705C349C-1B34-4821-B17F-1F0304ED9D68}" type="presParOf" srcId="{C7B3C2CF-1381-4709-8857-7E87AF216124}" destId="{AB348219-36B5-4B86-B5A9-A88B388D8BF1}" srcOrd="0" destOrd="0" presId="urn:microsoft.com/office/officeart/2016/7/layout/HorizontalActionList"/>
    <dgm:cxn modelId="{67D7731A-5BC0-4F9F-98C6-B695F5345B41}" type="presParOf" srcId="{C7B3C2CF-1381-4709-8857-7E87AF216124}" destId="{E41BE5DC-F56B-4D9E-9757-5E2AF2D92EEC}" srcOrd="1" destOrd="0" presId="urn:microsoft.com/office/officeart/2016/7/layout/HorizontalActionList"/>
    <dgm:cxn modelId="{45C96E93-7702-4771-8B9A-CB76AC8F6AB6}" type="presParOf" srcId="{75A3FCC1-3B2C-46B0-AD9A-5078644C865A}" destId="{1E63FAB8-14D5-4D37-A6A3-7F722D61C021}" srcOrd="3" destOrd="0" presId="urn:microsoft.com/office/officeart/2016/7/layout/HorizontalActionList"/>
    <dgm:cxn modelId="{F5508916-4376-4A86-9246-C66358E6C45A}" type="presParOf" srcId="{75A3FCC1-3B2C-46B0-AD9A-5078644C865A}" destId="{E51441B3-8514-49F8-A75A-DF6967271376}" srcOrd="4" destOrd="0" presId="urn:microsoft.com/office/officeart/2016/7/layout/HorizontalActionList"/>
    <dgm:cxn modelId="{DC4E419F-B397-43B4-AFF6-28CD5F7AE4FD}" type="presParOf" srcId="{E51441B3-8514-49F8-A75A-DF6967271376}" destId="{DEF2BFE1-4D7F-4B10-B70D-A4245FC71160}" srcOrd="0" destOrd="0" presId="urn:microsoft.com/office/officeart/2016/7/layout/HorizontalActionList"/>
    <dgm:cxn modelId="{BAA31EBC-1C21-46A3-A03B-D417D0F53A80}" type="presParOf" srcId="{E51441B3-8514-49F8-A75A-DF6967271376}" destId="{52BCBD07-A922-49C1-B508-195C750071B2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95C26C-95F3-411B-8004-9F07516965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7C9A07-2516-437A-8A0F-66A450BB11F2}">
      <dgm:prSet/>
      <dgm:spPr/>
      <dgm:t>
        <a:bodyPr/>
        <a:lstStyle/>
        <a:p>
          <a:r>
            <a:rPr lang="en-GB"/>
            <a:t>District Information Data</a:t>
          </a:r>
          <a:endParaRPr lang="en-US"/>
        </a:p>
      </dgm:t>
    </dgm:pt>
    <dgm:pt modelId="{25613AE2-1904-49CA-826A-3DC35D033455}" type="parTrans" cxnId="{8878067C-47AC-4159-92F5-C6A8CD6BFF75}">
      <dgm:prSet/>
      <dgm:spPr/>
      <dgm:t>
        <a:bodyPr/>
        <a:lstStyle/>
        <a:p>
          <a:endParaRPr lang="en-US"/>
        </a:p>
      </dgm:t>
    </dgm:pt>
    <dgm:pt modelId="{CFABCBC7-1A84-4E92-989D-439F70703C57}" type="sibTrans" cxnId="{8878067C-47AC-4159-92F5-C6A8CD6BFF75}">
      <dgm:prSet/>
      <dgm:spPr/>
      <dgm:t>
        <a:bodyPr/>
        <a:lstStyle/>
        <a:p>
          <a:endParaRPr lang="en-US"/>
        </a:p>
      </dgm:t>
    </dgm:pt>
    <dgm:pt modelId="{A9B8D4C7-3D09-4351-BABD-00F94C64A524}">
      <dgm:prSet/>
      <dgm:spPr/>
      <dgm:t>
        <a:bodyPr/>
        <a:lstStyle/>
        <a:p>
          <a:r>
            <a:rPr lang="en-GB"/>
            <a:t>District Name</a:t>
          </a:r>
          <a:endParaRPr lang="en-US"/>
        </a:p>
      </dgm:t>
    </dgm:pt>
    <dgm:pt modelId="{50D9ECDE-D686-40FD-84BA-757AB54B99BF}" type="parTrans" cxnId="{FCF96CEF-E0C4-4A9A-8675-6E4BBCF69EE4}">
      <dgm:prSet/>
      <dgm:spPr/>
      <dgm:t>
        <a:bodyPr/>
        <a:lstStyle/>
        <a:p>
          <a:endParaRPr lang="en-US"/>
        </a:p>
      </dgm:t>
    </dgm:pt>
    <dgm:pt modelId="{F200C076-398E-4618-A9B1-37378F29B958}" type="sibTrans" cxnId="{FCF96CEF-E0C4-4A9A-8675-6E4BBCF69EE4}">
      <dgm:prSet/>
      <dgm:spPr/>
      <dgm:t>
        <a:bodyPr/>
        <a:lstStyle/>
        <a:p>
          <a:endParaRPr lang="en-US"/>
        </a:p>
      </dgm:t>
    </dgm:pt>
    <dgm:pt modelId="{0861A7D6-A35F-430A-9857-52956DEA6F29}">
      <dgm:prSet/>
      <dgm:spPr/>
      <dgm:t>
        <a:bodyPr/>
        <a:lstStyle/>
        <a:p>
          <a:r>
            <a:rPr lang="en-GB"/>
            <a:t>Latitude &amp; Longitude</a:t>
          </a:r>
          <a:endParaRPr lang="en-US"/>
        </a:p>
      </dgm:t>
    </dgm:pt>
    <dgm:pt modelId="{F343B031-868B-4248-985D-2B6AB77A4C2A}" type="parTrans" cxnId="{FE463D4F-042E-49BD-9EA4-FA765575DE1A}">
      <dgm:prSet/>
      <dgm:spPr/>
      <dgm:t>
        <a:bodyPr/>
        <a:lstStyle/>
        <a:p>
          <a:endParaRPr lang="en-US"/>
        </a:p>
      </dgm:t>
    </dgm:pt>
    <dgm:pt modelId="{57FCE263-3689-4EB6-BC09-39E64736DB19}" type="sibTrans" cxnId="{FE463D4F-042E-49BD-9EA4-FA765575DE1A}">
      <dgm:prSet/>
      <dgm:spPr/>
      <dgm:t>
        <a:bodyPr/>
        <a:lstStyle/>
        <a:p>
          <a:endParaRPr lang="en-US"/>
        </a:p>
      </dgm:t>
    </dgm:pt>
    <dgm:pt modelId="{0BBB602B-AC46-4802-98F2-A3614D8FB264}">
      <dgm:prSet/>
      <dgm:spPr/>
      <dgm:t>
        <a:bodyPr/>
        <a:lstStyle/>
        <a:p>
          <a:r>
            <a:rPr lang="en-GB"/>
            <a:t>Foursquare API Data</a:t>
          </a:r>
          <a:endParaRPr lang="en-US"/>
        </a:p>
      </dgm:t>
    </dgm:pt>
    <dgm:pt modelId="{50EE53EF-F488-4B3F-81BA-9494CC2BF09C}" type="parTrans" cxnId="{DD88092A-F6E9-4319-9E5D-AE32BC5F1ADB}">
      <dgm:prSet/>
      <dgm:spPr/>
      <dgm:t>
        <a:bodyPr/>
        <a:lstStyle/>
        <a:p>
          <a:endParaRPr lang="en-US"/>
        </a:p>
      </dgm:t>
    </dgm:pt>
    <dgm:pt modelId="{A9BA394E-9ECF-4513-9095-80535D128341}" type="sibTrans" cxnId="{DD88092A-F6E9-4319-9E5D-AE32BC5F1ADB}">
      <dgm:prSet/>
      <dgm:spPr/>
      <dgm:t>
        <a:bodyPr/>
        <a:lstStyle/>
        <a:p>
          <a:endParaRPr lang="en-US"/>
        </a:p>
      </dgm:t>
    </dgm:pt>
    <dgm:pt modelId="{FC933467-1169-45CA-B16C-97218C5CD072}">
      <dgm:prSet/>
      <dgm:spPr/>
      <dgm:t>
        <a:bodyPr/>
        <a:lstStyle/>
        <a:p>
          <a:r>
            <a:rPr lang="en-GB"/>
            <a:t>Number of schools in each district</a:t>
          </a:r>
          <a:endParaRPr lang="en-US"/>
        </a:p>
      </dgm:t>
    </dgm:pt>
    <dgm:pt modelId="{C083ACDB-F664-4924-991D-12B7D8A98EC2}" type="parTrans" cxnId="{BADB5E2A-13CC-4D64-9D59-A8980D53151E}">
      <dgm:prSet/>
      <dgm:spPr/>
      <dgm:t>
        <a:bodyPr/>
        <a:lstStyle/>
        <a:p>
          <a:endParaRPr lang="en-US"/>
        </a:p>
      </dgm:t>
    </dgm:pt>
    <dgm:pt modelId="{A3A9C09B-F9C2-4D2F-9C11-B59964FB293C}" type="sibTrans" cxnId="{BADB5E2A-13CC-4D64-9D59-A8980D53151E}">
      <dgm:prSet/>
      <dgm:spPr/>
      <dgm:t>
        <a:bodyPr/>
        <a:lstStyle/>
        <a:p>
          <a:endParaRPr lang="en-US"/>
        </a:p>
      </dgm:t>
    </dgm:pt>
    <dgm:pt modelId="{DD8D0578-A7C3-4B0F-AB01-1039A44BF250}">
      <dgm:prSet/>
      <dgm:spPr/>
      <dgm:t>
        <a:bodyPr/>
        <a:lstStyle/>
        <a:p>
          <a:r>
            <a:rPr lang="en-GB"/>
            <a:t>Number of Supermarkets</a:t>
          </a:r>
          <a:endParaRPr lang="en-US"/>
        </a:p>
      </dgm:t>
    </dgm:pt>
    <dgm:pt modelId="{5012AE3C-4693-4098-B7A5-FF6A3FC679E2}" type="parTrans" cxnId="{29BFB8AE-41EF-4AA8-A8F0-B8C617D34FC0}">
      <dgm:prSet/>
      <dgm:spPr/>
      <dgm:t>
        <a:bodyPr/>
        <a:lstStyle/>
        <a:p>
          <a:endParaRPr lang="en-US"/>
        </a:p>
      </dgm:t>
    </dgm:pt>
    <dgm:pt modelId="{3FF08856-0FC7-46A3-A6FE-23DB9BD14CB6}" type="sibTrans" cxnId="{29BFB8AE-41EF-4AA8-A8F0-B8C617D34FC0}">
      <dgm:prSet/>
      <dgm:spPr/>
      <dgm:t>
        <a:bodyPr/>
        <a:lstStyle/>
        <a:p>
          <a:endParaRPr lang="en-US"/>
        </a:p>
      </dgm:t>
    </dgm:pt>
    <dgm:pt modelId="{7FC60BF4-9E3E-4127-A13E-D190644C33B8}">
      <dgm:prSet/>
      <dgm:spPr/>
      <dgm:t>
        <a:bodyPr/>
        <a:lstStyle/>
        <a:p>
          <a:r>
            <a:rPr lang="en-GB"/>
            <a:t>Public Transport Availability</a:t>
          </a:r>
          <a:endParaRPr lang="en-US"/>
        </a:p>
      </dgm:t>
    </dgm:pt>
    <dgm:pt modelId="{B7EEE65C-62AD-438A-A5A1-BB86300BACD4}" type="parTrans" cxnId="{1AD3E4A5-BCCD-43ED-9A64-8BE1A9CD55A3}">
      <dgm:prSet/>
      <dgm:spPr/>
      <dgm:t>
        <a:bodyPr/>
        <a:lstStyle/>
        <a:p>
          <a:endParaRPr lang="en-US"/>
        </a:p>
      </dgm:t>
    </dgm:pt>
    <dgm:pt modelId="{9449C51F-829E-4B80-9BAB-101E929C9E16}" type="sibTrans" cxnId="{1AD3E4A5-BCCD-43ED-9A64-8BE1A9CD55A3}">
      <dgm:prSet/>
      <dgm:spPr/>
      <dgm:t>
        <a:bodyPr/>
        <a:lstStyle/>
        <a:p>
          <a:endParaRPr lang="en-US"/>
        </a:p>
      </dgm:t>
    </dgm:pt>
    <dgm:pt modelId="{40E7DF44-775E-4C78-BE46-24DD9A67C7EA}">
      <dgm:prSet/>
      <dgm:spPr/>
      <dgm:t>
        <a:bodyPr/>
        <a:lstStyle/>
        <a:p>
          <a:r>
            <a:rPr lang="en-GB"/>
            <a:t>Number of Medical Centre</a:t>
          </a:r>
          <a:endParaRPr lang="en-US"/>
        </a:p>
      </dgm:t>
    </dgm:pt>
    <dgm:pt modelId="{3EFC5A68-0E18-47FB-8CA0-3FC6F1E85C79}" type="parTrans" cxnId="{C519B110-08C1-4D0A-A7B6-3B31E0C3B054}">
      <dgm:prSet/>
      <dgm:spPr/>
      <dgm:t>
        <a:bodyPr/>
        <a:lstStyle/>
        <a:p>
          <a:endParaRPr lang="en-US"/>
        </a:p>
      </dgm:t>
    </dgm:pt>
    <dgm:pt modelId="{18F3FD96-E1CF-4A39-A829-676CDF571E9C}" type="sibTrans" cxnId="{C519B110-08C1-4D0A-A7B6-3B31E0C3B054}">
      <dgm:prSet/>
      <dgm:spPr/>
      <dgm:t>
        <a:bodyPr/>
        <a:lstStyle/>
        <a:p>
          <a:endParaRPr lang="en-US"/>
        </a:p>
      </dgm:t>
    </dgm:pt>
    <dgm:pt modelId="{B9D1DD84-D748-4A5A-B218-129B05C1D1CD}">
      <dgm:prSet/>
      <dgm:spPr/>
      <dgm:t>
        <a:bodyPr/>
        <a:lstStyle/>
        <a:p>
          <a:r>
            <a:rPr lang="en-GB"/>
            <a:t>Available Green Area</a:t>
          </a:r>
          <a:endParaRPr lang="en-US"/>
        </a:p>
      </dgm:t>
    </dgm:pt>
    <dgm:pt modelId="{98F128DC-EFAD-45E0-969F-4D0CC616494B}" type="parTrans" cxnId="{D2D2F33F-F157-47D6-AEC1-821BC71AA484}">
      <dgm:prSet/>
      <dgm:spPr/>
      <dgm:t>
        <a:bodyPr/>
        <a:lstStyle/>
        <a:p>
          <a:endParaRPr lang="en-US"/>
        </a:p>
      </dgm:t>
    </dgm:pt>
    <dgm:pt modelId="{4C0EF4D5-F675-45C4-8441-D85DCB5B3F01}" type="sibTrans" cxnId="{D2D2F33F-F157-47D6-AEC1-821BC71AA484}">
      <dgm:prSet/>
      <dgm:spPr/>
      <dgm:t>
        <a:bodyPr/>
        <a:lstStyle/>
        <a:p>
          <a:endParaRPr lang="en-US"/>
        </a:p>
      </dgm:t>
    </dgm:pt>
    <dgm:pt modelId="{7C72C159-A884-4460-BB88-524A91B888ED}" type="pres">
      <dgm:prSet presAssocID="{8695C26C-95F3-411B-8004-9F07516965E0}" presName="linear" presStyleCnt="0">
        <dgm:presLayoutVars>
          <dgm:dir/>
          <dgm:animLvl val="lvl"/>
          <dgm:resizeHandles val="exact"/>
        </dgm:presLayoutVars>
      </dgm:prSet>
      <dgm:spPr/>
    </dgm:pt>
    <dgm:pt modelId="{2040C6A4-34AF-497B-9574-3B62405EF483}" type="pres">
      <dgm:prSet presAssocID="{E67C9A07-2516-437A-8A0F-66A450BB11F2}" presName="parentLin" presStyleCnt="0"/>
      <dgm:spPr/>
    </dgm:pt>
    <dgm:pt modelId="{28BCAAF0-B5A4-488C-9A21-51FE6DED5B66}" type="pres">
      <dgm:prSet presAssocID="{E67C9A07-2516-437A-8A0F-66A450BB11F2}" presName="parentLeftMargin" presStyleLbl="node1" presStyleIdx="0" presStyleCnt="2"/>
      <dgm:spPr/>
    </dgm:pt>
    <dgm:pt modelId="{8DA6491E-6F4E-4108-AFD7-7DABA12A8EE8}" type="pres">
      <dgm:prSet presAssocID="{E67C9A07-2516-437A-8A0F-66A450BB11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91733A-DD1A-4AA7-9EC9-B411A909113B}" type="pres">
      <dgm:prSet presAssocID="{E67C9A07-2516-437A-8A0F-66A450BB11F2}" presName="negativeSpace" presStyleCnt="0"/>
      <dgm:spPr/>
    </dgm:pt>
    <dgm:pt modelId="{4E6E111E-803C-40AC-8491-A787ADC66371}" type="pres">
      <dgm:prSet presAssocID="{E67C9A07-2516-437A-8A0F-66A450BB11F2}" presName="childText" presStyleLbl="conFgAcc1" presStyleIdx="0" presStyleCnt="2">
        <dgm:presLayoutVars>
          <dgm:bulletEnabled val="1"/>
        </dgm:presLayoutVars>
      </dgm:prSet>
      <dgm:spPr/>
    </dgm:pt>
    <dgm:pt modelId="{CF78C69B-20A3-4495-8BDA-A9DF44AA2A2B}" type="pres">
      <dgm:prSet presAssocID="{CFABCBC7-1A84-4E92-989D-439F70703C57}" presName="spaceBetweenRectangles" presStyleCnt="0"/>
      <dgm:spPr/>
    </dgm:pt>
    <dgm:pt modelId="{93F6622B-8D9A-4CA7-BC3E-620CE40B1AA6}" type="pres">
      <dgm:prSet presAssocID="{0BBB602B-AC46-4802-98F2-A3614D8FB264}" presName="parentLin" presStyleCnt="0"/>
      <dgm:spPr/>
    </dgm:pt>
    <dgm:pt modelId="{76D8EA07-C6B2-4FE5-AB24-70F06E3F6407}" type="pres">
      <dgm:prSet presAssocID="{0BBB602B-AC46-4802-98F2-A3614D8FB264}" presName="parentLeftMargin" presStyleLbl="node1" presStyleIdx="0" presStyleCnt="2"/>
      <dgm:spPr/>
    </dgm:pt>
    <dgm:pt modelId="{A1AE5169-4872-4B7A-9D0D-00DC6C0012FA}" type="pres">
      <dgm:prSet presAssocID="{0BBB602B-AC46-4802-98F2-A3614D8FB2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89C3C9-BD06-4440-BA71-02CC2C8C5D32}" type="pres">
      <dgm:prSet presAssocID="{0BBB602B-AC46-4802-98F2-A3614D8FB264}" presName="negativeSpace" presStyleCnt="0"/>
      <dgm:spPr/>
    </dgm:pt>
    <dgm:pt modelId="{EAAA2C63-CC1A-4A21-88A9-F97674B3D4E4}" type="pres">
      <dgm:prSet presAssocID="{0BBB602B-AC46-4802-98F2-A3614D8FB2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C532E00-23F7-4DED-8B12-68C1145794DE}" type="presOf" srcId="{FC933467-1169-45CA-B16C-97218C5CD072}" destId="{EAAA2C63-CC1A-4A21-88A9-F97674B3D4E4}" srcOrd="0" destOrd="0" presId="urn:microsoft.com/office/officeart/2005/8/layout/list1"/>
    <dgm:cxn modelId="{BFCF6C01-8896-4E75-8570-913217FC1590}" type="presOf" srcId="{0861A7D6-A35F-430A-9857-52956DEA6F29}" destId="{4E6E111E-803C-40AC-8491-A787ADC66371}" srcOrd="0" destOrd="1" presId="urn:microsoft.com/office/officeart/2005/8/layout/list1"/>
    <dgm:cxn modelId="{C519B110-08C1-4D0A-A7B6-3B31E0C3B054}" srcId="{0BBB602B-AC46-4802-98F2-A3614D8FB264}" destId="{40E7DF44-775E-4C78-BE46-24DD9A67C7EA}" srcOrd="3" destOrd="0" parTransId="{3EFC5A68-0E18-47FB-8CA0-3FC6F1E85C79}" sibTransId="{18F3FD96-E1CF-4A39-A829-676CDF571E9C}"/>
    <dgm:cxn modelId="{F5F63326-BA0A-4279-BE89-DFF230291F8D}" type="presOf" srcId="{E67C9A07-2516-437A-8A0F-66A450BB11F2}" destId="{8DA6491E-6F4E-4108-AFD7-7DABA12A8EE8}" srcOrd="1" destOrd="0" presId="urn:microsoft.com/office/officeart/2005/8/layout/list1"/>
    <dgm:cxn modelId="{DD88092A-F6E9-4319-9E5D-AE32BC5F1ADB}" srcId="{8695C26C-95F3-411B-8004-9F07516965E0}" destId="{0BBB602B-AC46-4802-98F2-A3614D8FB264}" srcOrd="1" destOrd="0" parTransId="{50EE53EF-F488-4B3F-81BA-9494CC2BF09C}" sibTransId="{A9BA394E-9ECF-4513-9095-80535D128341}"/>
    <dgm:cxn modelId="{BADB5E2A-13CC-4D64-9D59-A8980D53151E}" srcId="{0BBB602B-AC46-4802-98F2-A3614D8FB264}" destId="{FC933467-1169-45CA-B16C-97218C5CD072}" srcOrd="0" destOrd="0" parTransId="{C083ACDB-F664-4924-991D-12B7D8A98EC2}" sibTransId="{A3A9C09B-F9C2-4D2F-9C11-B59964FB293C}"/>
    <dgm:cxn modelId="{111C7939-FE43-4073-B5A9-3A250BB74162}" type="presOf" srcId="{A9B8D4C7-3D09-4351-BABD-00F94C64A524}" destId="{4E6E111E-803C-40AC-8491-A787ADC66371}" srcOrd="0" destOrd="0" presId="urn:microsoft.com/office/officeart/2005/8/layout/list1"/>
    <dgm:cxn modelId="{D2D2F33F-F157-47D6-AEC1-821BC71AA484}" srcId="{0BBB602B-AC46-4802-98F2-A3614D8FB264}" destId="{B9D1DD84-D748-4A5A-B218-129B05C1D1CD}" srcOrd="4" destOrd="0" parTransId="{98F128DC-EFAD-45E0-969F-4D0CC616494B}" sibTransId="{4C0EF4D5-F675-45C4-8441-D85DCB5B3F01}"/>
    <dgm:cxn modelId="{FF69DC66-C024-4376-A8DA-2F7209B8D326}" type="presOf" srcId="{7FC60BF4-9E3E-4127-A13E-D190644C33B8}" destId="{EAAA2C63-CC1A-4A21-88A9-F97674B3D4E4}" srcOrd="0" destOrd="2" presId="urn:microsoft.com/office/officeart/2005/8/layout/list1"/>
    <dgm:cxn modelId="{FE463D4F-042E-49BD-9EA4-FA765575DE1A}" srcId="{E67C9A07-2516-437A-8A0F-66A450BB11F2}" destId="{0861A7D6-A35F-430A-9857-52956DEA6F29}" srcOrd="1" destOrd="0" parTransId="{F343B031-868B-4248-985D-2B6AB77A4C2A}" sibTransId="{57FCE263-3689-4EB6-BC09-39E64736DB19}"/>
    <dgm:cxn modelId="{8878067C-47AC-4159-92F5-C6A8CD6BFF75}" srcId="{8695C26C-95F3-411B-8004-9F07516965E0}" destId="{E67C9A07-2516-437A-8A0F-66A450BB11F2}" srcOrd="0" destOrd="0" parTransId="{25613AE2-1904-49CA-826A-3DC35D033455}" sibTransId="{CFABCBC7-1A84-4E92-989D-439F70703C57}"/>
    <dgm:cxn modelId="{1AD3E4A5-BCCD-43ED-9A64-8BE1A9CD55A3}" srcId="{0BBB602B-AC46-4802-98F2-A3614D8FB264}" destId="{7FC60BF4-9E3E-4127-A13E-D190644C33B8}" srcOrd="2" destOrd="0" parTransId="{B7EEE65C-62AD-438A-A5A1-BB86300BACD4}" sibTransId="{9449C51F-829E-4B80-9BAB-101E929C9E16}"/>
    <dgm:cxn modelId="{29BFB8AE-41EF-4AA8-A8F0-B8C617D34FC0}" srcId="{0BBB602B-AC46-4802-98F2-A3614D8FB264}" destId="{DD8D0578-A7C3-4B0F-AB01-1039A44BF250}" srcOrd="1" destOrd="0" parTransId="{5012AE3C-4693-4098-B7A5-FF6A3FC679E2}" sibTransId="{3FF08856-0FC7-46A3-A6FE-23DB9BD14CB6}"/>
    <dgm:cxn modelId="{B227B2BC-FB63-4A0F-8B8D-70D2C9762B69}" type="presOf" srcId="{E67C9A07-2516-437A-8A0F-66A450BB11F2}" destId="{28BCAAF0-B5A4-488C-9A21-51FE6DED5B66}" srcOrd="0" destOrd="0" presId="urn:microsoft.com/office/officeart/2005/8/layout/list1"/>
    <dgm:cxn modelId="{738454CC-4585-4198-A0F8-141C8D505CE2}" type="presOf" srcId="{0BBB602B-AC46-4802-98F2-A3614D8FB264}" destId="{A1AE5169-4872-4B7A-9D0D-00DC6C0012FA}" srcOrd="1" destOrd="0" presId="urn:microsoft.com/office/officeart/2005/8/layout/list1"/>
    <dgm:cxn modelId="{4A955CD4-C548-4158-9864-6E1A8A00A9E3}" type="presOf" srcId="{0BBB602B-AC46-4802-98F2-A3614D8FB264}" destId="{76D8EA07-C6B2-4FE5-AB24-70F06E3F6407}" srcOrd="0" destOrd="0" presId="urn:microsoft.com/office/officeart/2005/8/layout/list1"/>
    <dgm:cxn modelId="{55748AEA-D002-45C7-99AE-A0000DD858EB}" type="presOf" srcId="{B9D1DD84-D748-4A5A-B218-129B05C1D1CD}" destId="{EAAA2C63-CC1A-4A21-88A9-F97674B3D4E4}" srcOrd="0" destOrd="4" presId="urn:microsoft.com/office/officeart/2005/8/layout/list1"/>
    <dgm:cxn modelId="{BE3892EC-5290-43BD-95FB-855F4169602E}" type="presOf" srcId="{40E7DF44-775E-4C78-BE46-24DD9A67C7EA}" destId="{EAAA2C63-CC1A-4A21-88A9-F97674B3D4E4}" srcOrd="0" destOrd="3" presId="urn:microsoft.com/office/officeart/2005/8/layout/list1"/>
    <dgm:cxn modelId="{D78DD5EC-DC6D-425F-A84C-744D7565C152}" type="presOf" srcId="{8695C26C-95F3-411B-8004-9F07516965E0}" destId="{7C72C159-A884-4460-BB88-524A91B888ED}" srcOrd="0" destOrd="0" presId="urn:microsoft.com/office/officeart/2005/8/layout/list1"/>
    <dgm:cxn modelId="{FCF96CEF-E0C4-4A9A-8675-6E4BBCF69EE4}" srcId="{E67C9A07-2516-437A-8A0F-66A450BB11F2}" destId="{A9B8D4C7-3D09-4351-BABD-00F94C64A524}" srcOrd="0" destOrd="0" parTransId="{50D9ECDE-D686-40FD-84BA-757AB54B99BF}" sibTransId="{F200C076-398E-4618-A9B1-37378F29B958}"/>
    <dgm:cxn modelId="{8A6B3DF5-7806-4841-A6F1-D7BA499F23B8}" type="presOf" srcId="{DD8D0578-A7C3-4B0F-AB01-1039A44BF250}" destId="{EAAA2C63-CC1A-4A21-88A9-F97674B3D4E4}" srcOrd="0" destOrd="1" presId="urn:microsoft.com/office/officeart/2005/8/layout/list1"/>
    <dgm:cxn modelId="{01198A33-E8E6-4208-8051-E0FB2FCEA0B6}" type="presParOf" srcId="{7C72C159-A884-4460-BB88-524A91B888ED}" destId="{2040C6A4-34AF-497B-9574-3B62405EF483}" srcOrd="0" destOrd="0" presId="urn:microsoft.com/office/officeart/2005/8/layout/list1"/>
    <dgm:cxn modelId="{FF9D7235-D174-4810-9712-C08CF412449A}" type="presParOf" srcId="{2040C6A4-34AF-497B-9574-3B62405EF483}" destId="{28BCAAF0-B5A4-488C-9A21-51FE6DED5B66}" srcOrd="0" destOrd="0" presId="urn:microsoft.com/office/officeart/2005/8/layout/list1"/>
    <dgm:cxn modelId="{30033525-B17C-4209-9727-92D36387D939}" type="presParOf" srcId="{2040C6A4-34AF-497B-9574-3B62405EF483}" destId="{8DA6491E-6F4E-4108-AFD7-7DABA12A8EE8}" srcOrd="1" destOrd="0" presId="urn:microsoft.com/office/officeart/2005/8/layout/list1"/>
    <dgm:cxn modelId="{6E954321-701E-4F34-A54D-A65F8B9652DF}" type="presParOf" srcId="{7C72C159-A884-4460-BB88-524A91B888ED}" destId="{5B91733A-DD1A-4AA7-9EC9-B411A909113B}" srcOrd="1" destOrd="0" presId="urn:microsoft.com/office/officeart/2005/8/layout/list1"/>
    <dgm:cxn modelId="{050B3C4C-A12A-4159-AD25-7DD99A78EE5E}" type="presParOf" srcId="{7C72C159-A884-4460-BB88-524A91B888ED}" destId="{4E6E111E-803C-40AC-8491-A787ADC66371}" srcOrd="2" destOrd="0" presId="urn:microsoft.com/office/officeart/2005/8/layout/list1"/>
    <dgm:cxn modelId="{E1752BB0-E3EF-4AE6-8CFF-477128936E63}" type="presParOf" srcId="{7C72C159-A884-4460-BB88-524A91B888ED}" destId="{CF78C69B-20A3-4495-8BDA-A9DF44AA2A2B}" srcOrd="3" destOrd="0" presId="urn:microsoft.com/office/officeart/2005/8/layout/list1"/>
    <dgm:cxn modelId="{B80EEF1E-14D2-4F24-9F1A-B46E561FF044}" type="presParOf" srcId="{7C72C159-A884-4460-BB88-524A91B888ED}" destId="{93F6622B-8D9A-4CA7-BC3E-620CE40B1AA6}" srcOrd="4" destOrd="0" presId="urn:microsoft.com/office/officeart/2005/8/layout/list1"/>
    <dgm:cxn modelId="{F8EF1A50-DF2C-4C6E-AA4B-B0A42B86D1AE}" type="presParOf" srcId="{93F6622B-8D9A-4CA7-BC3E-620CE40B1AA6}" destId="{76D8EA07-C6B2-4FE5-AB24-70F06E3F6407}" srcOrd="0" destOrd="0" presId="urn:microsoft.com/office/officeart/2005/8/layout/list1"/>
    <dgm:cxn modelId="{F019B00B-39BB-43BD-9BF1-7173202BCEC0}" type="presParOf" srcId="{93F6622B-8D9A-4CA7-BC3E-620CE40B1AA6}" destId="{A1AE5169-4872-4B7A-9D0D-00DC6C0012FA}" srcOrd="1" destOrd="0" presId="urn:microsoft.com/office/officeart/2005/8/layout/list1"/>
    <dgm:cxn modelId="{F3B6E5B5-5829-4965-8661-C464231D8C41}" type="presParOf" srcId="{7C72C159-A884-4460-BB88-524A91B888ED}" destId="{D289C3C9-BD06-4440-BA71-02CC2C8C5D32}" srcOrd="5" destOrd="0" presId="urn:microsoft.com/office/officeart/2005/8/layout/list1"/>
    <dgm:cxn modelId="{F07E9F9C-6DF7-4080-988C-31B12B7C5D22}" type="presParOf" srcId="{7C72C159-A884-4460-BB88-524A91B888ED}" destId="{EAAA2C63-CC1A-4A21-88A9-F97674B3D4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A54F26-0EA4-4033-9585-E2DD778E550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F2D0F0-F678-4EBF-8F50-70324C30C85E}">
      <dgm:prSet/>
      <dgm:spPr/>
      <dgm:t>
        <a:bodyPr/>
        <a:lstStyle/>
        <a:p>
          <a:r>
            <a:rPr lang="en-GB" dirty="0"/>
            <a:t>Bangkok’s districts data collection</a:t>
          </a:r>
          <a:endParaRPr lang="en-US" dirty="0"/>
        </a:p>
      </dgm:t>
    </dgm:pt>
    <dgm:pt modelId="{E760C7D6-ED5F-4FC6-80ED-93D2C92533C7}" type="parTrans" cxnId="{607F9CC7-2803-469F-8595-F545830F5764}">
      <dgm:prSet/>
      <dgm:spPr/>
      <dgm:t>
        <a:bodyPr/>
        <a:lstStyle/>
        <a:p>
          <a:endParaRPr lang="en-US"/>
        </a:p>
      </dgm:t>
    </dgm:pt>
    <dgm:pt modelId="{345014B4-1B61-460A-A7F4-8DC70D7FA41E}" type="sibTrans" cxnId="{607F9CC7-2803-469F-8595-F545830F5764}">
      <dgm:prSet/>
      <dgm:spPr/>
      <dgm:t>
        <a:bodyPr/>
        <a:lstStyle/>
        <a:p>
          <a:endParaRPr lang="en-US"/>
        </a:p>
      </dgm:t>
    </dgm:pt>
    <dgm:pt modelId="{252F20C0-D45D-473B-9E06-4355E7B92733}">
      <dgm:prSet/>
      <dgm:spPr/>
      <dgm:t>
        <a:bodyPr/>
        <a:lstStyle/>
        <a:p>
          <a:r>
            <a:rPr lang="en-GB"/>
            <a:t>Districts Venue data collection</a:t>
          </a:r>
          <a:endParaRPr lang="en-US"/>
        </a:p>
      </dgm:t>
    </dgm:pt>
    <dgm:pt modelId="{BF0CE152-449F-45B3-B017-653043B8B9CC}" type="parTrans" cxnId="{DE89590F-229F-4299-82AC-6E4CA245B7B8}">
      <dgm:prSet/>
      <dgm:spPr/>
      <dgm:t>
        <a:bodyPr/>
        <a:lstStyle/>
        <a:p>
          <a:endParaRPr lang="en-US"/>
        </a:p>
      </dgm:t>
    </dgm:pt>
    <dgm:pt modelId="{D0065795-B7D2-491A-8186-3DB71A9320CE}" type="sibTrans" cxnId="{DE89590F-229F-4299-82AC-6E4CA245B7B8}">
      <dgm:prSet/>
      <dgm:spPr/>
      <dgm:t>
        <a:bodyPr/>
        <a:lstStyle/>
        <a:p>
          <a:endParaRPr lang="en-US"/>
        </a:p>
      </dgm:t>
    </dgm:pt>
    <dgm:pt modelId="{E80C917F-BE0E-407C-9EE8-25C6B5440CCF}">
      <dgm:prSet/>
      <dgm:spPr/>
      <dgm:t>
        <a:bodyPr/>
        <a:lstStyle/>
        <a:p>
          <a:r>
            <a:rPr lang="en-GB"/>
            <a:t>Districts Venue data filtering</a:t>
          </a:r>
          <a:endParaRPr lang="en-US"/>
        </a:p>
      </dgm:t>
    </dgm:pt>
    <dgm:pt modelId="{4E585BB7-2F27-4242-8E18-0219F31E5E12}" type="parTrans" cxnId="{ABE387EA-8D3C-4E64-A123-80CA60B58134}">
      <dgm:prSet/>
      <dgm:spPr/>
      <dgm:t>
        <a:bodyPr/>
        <a:lstStyle/>
        <a:p>
          <a:endParaRPr lang="en-US"/>
        </a:p>
      </dgm:t>
    </dgm:pt>
    <dgm:pt modelId="{5A0879EE-D069-4542-AB00-2AE4DE972149}" type="sibTrans" cxnId="{ABE387EA-8D3C-4E64-A123-80CA60B58134}">
      <dgm:prSet/>
      <dgm:spPr/>
      <dgm:t>
        <a:bodyPr/>
        <a:lstStyle/>
        <a:p>
          <a:endParaRPr lang="en-US"/>
        </a:p>
      </dgm:t>
    </dgm:pt>
    <dgm:pt modelId="{5A16CF90-8DF5-46B8-828E-0AF2203E2A59}">
      <dgm:prSet/>
      <dgm:spPr/>
      <dgm:t>
        <a:bodyPr/>
        <a:lstStyle/>
        <a:p>
          <a:r>
            <a:rPr lang="en-GB"/>
            <a:t>Data Preprocessing</a:t>
          </a:r>
          <a:endParaRPr lang="en-US"/>
        </a:p>
      </dgm:t>
    </dgm:pt>
    <dgm:pt modelId="{3D7C7120-53FE-40C4-9974-5946CA91140A}" type="parTrans" cxnId="{B711EA5D-6073-4033-BBD0-B75E146033B1}">
      <dgm:prSet/>
      <dgm:spPr/>
      <dgm:t>
        <a:bodyPr/>
        <a:lstStyle/>
        <a:p>
          <a:endParaRPr lang="en-US"/>
        </a:p>
      </dgm:t>
    </dgm:pt>
    <dgm:pt modelId="{BDA7F8B2-D033-4462-9FA5-CEF446446019}" type="sibTrans" cxnId="{B711EA5D-6073-4033-BBD0-B75E146033B1}">
      <dgm:prSet/>
      <dgm:spPr/>
      <dgm:t>
        <a:bodyPr/>
        <a:lstStyle/>
        <a:p>
          <a:endParaRPr lang="en-US"/>
        </a:p>
      </dgm:t>
    </dgm:pt>
    <dgm:pt modelId="{CB9B2425-DAF6-4F78-99DC-3FA4A94B3DB2}">
      <dgm:prSet/>
      <dgm:spPr/>
      <dgm:t>
        <a:bodyPr/>
        <a:lstStyle/>
        <a:p>
          <a:r>
            <a:rPr lang="en-GB"/>
            <a:t>Data Modelling</a:t>
          </a:r>
          <a:endParaRPr lang="en-US"/>
        </a:p>
      </dgm:t>
    </dgm:pt>
    <dgm:pt modelId="{A27DB019-2CB6-4437-96DE-CC223D4A7E28}" type="parTrans" cxnId="{19DC8C6C-9031-44BF-BBA3-6D5B4530CBDD}">
      <dgm:prSet/>
      <dgm:spPr/>
      <dgm:t>
        <a:bodyPr/>
        <a:lstStyle/>
        <a:p>
          <a:endParaRPr lang="en-US"/>
        </a:p>
      </dgm:t>
    </dgm:pt>
    <dgm:pt modelId="{88C5FCBC-CAC0-409A-A05F-59DC3924E4E6}" type="sibTrans" cxnId="{19DC8C6C-9031-44BF-BBA3-6D5B4530CBDD}">
      <dgm:prSet/>
      <dgm:spPr/>
      <dgm:t>
        <a:bodyPr/>
        <a:lstStyle/>
        <a:p>
          <a:endParaRPr lang="en-US"/>
        </a:p>
      </dgm:t>
    </dgm:pt>
    <dgm:pt modelId="{DD56CE4A-FADD-45E0-8A6E-E2457107383C}">
      <dgm:prSet/>
      <dgm:spPr/>
      <dgm:t>
        <a:bodyPr/>
        <a:lstStyle/>
        <a:p>
          <a:r>
            <a:rPr lang="en-GB"/>
            <a:t>Result Analysis</a:t>
          </a:r>
          <a:endParaRPr lang="en-US"/>
        </a:p>
      </dgm:t>
    </dgm:pt>
    <dgm:pt modelId="{44D8C62B-A7DD-4BB6-8787-2F43D7ED8DB0}" type="parTrans" cxnId="{338F2F26-A369-453B-9947-DE0B9C16BB44}">
      <dgm:prSet/>
      <dgm:spPr/>
      <dgm:t>
        <a:bodyPr/>
        <a:lstStyle/>
        <a:p>
          <a:endParaRPr lang="en-US"/>
        </a:p>
      </dgm:t>
    </dgm:pt>
    <dgm:pt modelId="{3B07AF38-0BBF-42A8-8CF9-419AB980EB3D}" type="sibTrans" cxnId="{338F2F26-A369-453B-9947-DE0B9C16BB44}">
      <dgm:prSet/>
      <dgm:spPr/>
      <dgm:t>
        <a:bodyPr/>
        <a:lstStyle/>
        <a:p>
          <a:endParaRPr lang="en-US"/>
        </a:p>
      </dgm:t>
    </dgm:pt>
    <dgm:pt modelId="{7B19661A-3466-48D8-BE10-28A59544517B}" type="pres">
      <dgm:prSet presAssocID="{19A54F26-0EA4-4033-9585-E2DD778E550E}" presName="Name0" presStyleCnt="0">
        <dgm:presLayoutVars>
          <dgm:dir/>
          <dgm:resizeHandles val="exact"/>
        </dgm:presLayoutVars>
      </dgm:prSet>
      <dgm:spPr/>
    </dgm:pt>
    <dgm:pt modelId="{63000E14-B164-4C57-A82D-175801028A82}" type="pres">
      <dgm:prSet presAssocID="{13F2D0F0-F678-4EBF-8F50-70324C30C85E}" presName="node" presStyleLbl="node1" presStyleIdx="0" presStyleCnt="6">
        <dgm:presLayoutVars>
          <dgm:bulletEnabled val="1"/>
        </dgm:presLayoutVars>
      </dgm:prSet>
      <dgm:spPr/>
    </dgm:pt>
    <dgm:pt modelId="{B641A76E-90F9-40DA-B4F6-1EB739E82881}" type="pres">
      <dgm:prSet presAssocID="{345014B4-1B61-460A-A7F4-8DC70D7FA41E}" presName="sibTrans" presStyleLbl="sibTrans1D1" presStyleIdx="0" presStyleCnt="5"/>
      <dgm:spPr/>
    </dgm:pt>
    <dgm:pt modelId="{709A6156-0ECB-4DB3-A7DC-89C555A608B3}" type="pres">
      <dgm:prSet presAssocID="{345014B4-1B61-460A-A7F4-8DC70D7FA41E}" presName="connectorText" presStyleLbl="sibTrans1D1" presStyleIdx="0" presStyleCnt="5"/>
      <dgm:spPr/>
    </dgm:pt>
    <dgm:pt modelId="{C98C88AC-F0A3-439F-821C-3150FA5D00C8}" type="pres">
      <dgm:prSet presAssocID="{252F20C0-D45D-473B-9E06-4355E7B92733}" presName="node" presStyleLbl="node1" presStyleIdx="1" presStyleCnt="6">
        <dgm:presLayoutVars>
          <dgm:bulletEnabled val="1"/>
        </dgm:presLayoutVars>
      </dgm:prSet>
      <dgm:spPr/>
    </dgm:pt>
    <dgm:pt modelId="{0780B9DD-6E76-490E-A947-378907D868DF}" type="pres">
      <dgm:prSet presAssocID="{D0065795-B7D2-491A-8186-3DB71A9320CE}" presName="sibTrans" presStyleLbl="sibTrans1D1" presStyleIdx="1" presStyleCnt="5"/>
      <dgm:spPr/>
    </dgm:pt>
    <dgm:pt modelId="{94DF5535-F4A1-4E17-95F4-DC070B42E305}" type="pres">
      <dgm:prSet presAssocID="{D0065795-B7D2-491A-8186-3DB71A9320CE}" presName="connectorText" presStyleLbl="sibTrans1D1" presStyleIdx="1" presStyleCnt="5"/>
      <dgm:spPr/>
    </dgm:pt>
    <dgm:pt modelId="{E5F66C5F-FE32-4517-96EA-F488731FFC06}" type="pres">
      <dgm:prSet presAssocID="{E80C917F-BE0E-407C-9EE8-25C6B5440CCF}" presName="node" presStyleLbl="node1" presStyleIdx="2" presStyleCnt="6">
        <dgm:presLayoutVars>
          <dgm:bulletEnabled val="1"/>
        </dgm:presLayoutVars>
      </dgm:prSet>
      <dgm:spPr/>
    </dgm:pt>
    <dgm:pt modelId="{632ED5B0-2D5B-4869-B6F4-9C5F0959EBCE}" type="pres">
      <dgm:prSet presAssocID="{5A0879EE-D069-4542-AB00-2AE4DE972149}" presName="sibTrans" presStyleLbl="sibTrans1D1" presStyleIdx="2" presStyleCnt="5"/>
      <dgm:spPr/>
    </dgm:pt>
    <dgm:pt modelId="{2AA4AF65-91AD-49D0-89A5-261851A5B03E}" type="pres">
      <dgm:prSet presAssocID="{5A0879EE-D069-4542-AB00-2AE4DE972149}" presName="connectorText" presStyleLbl="sibTrans1D1" presStyleIdx="2" presStyleCnt="5"/>
      <dgm:spPr/>
    </dgm:pt>
    <dgm:pt modelId="{9B5B540D-050A-4BAB-BEBE-D181E98F070D}" type="pres">
      <dgm:prSet presAssocID="{5A16CF90-8DF5-46B8-828E-0AF2203E2A59}" presName="node" presStyleLbl="node1" presStyleIdx="3" presStyleCnt="6">
        <dgm:presLayoutVars>
          <dgm:bulletEnabled val="1"/>
        </dgm:presLayoutVars>
      </dgm:prSet>
      <dgm:spPr/>
    </dgm:pt>
    <dgm:pt modelId="{CA07DD8D-A574-4338-87BD-14F7645383E2}" type="pres">
      <dgm:prSet presAssocID="{BDA7F8B2-D033-4462-9FA5-CEF446446019}" presName="sibTrans" presStyleLbl="sibTrans1D1" presStyleIdx="3" presStyleCnt="5"/>
      <dgm:spPr/>
    </dgm:pt>
    <dgm:pt modelId="{7E6BF32F-9F3E-4816-91ED-DB213B243B9E}" type="pres">
      <dgm:prSet presAssocID="{BDA7F8B2-D033-4462-9FA5-CEF446446019}" presName="connectorText" presStyleLbl="sibTrans1D1" presStyleIdx="3" presStyleCnt="5"/>
      <dgm:spPr/>
    </dgm:pt>
    <dgm:pt modelId="{3E563429-9706-4F6F-9751-035F689996B0}" type="pres">
      <dgm:prSet presAssocID="{CB9B2425-DAF6-4F78-99DC-3FA4A94B3DB2}" presName="node" presStyleLbl="node1" presStyleIdx="4" presStyleCnt="6">
        <dgm:presLayoutVars>
          <dgm:bulletEnabled val="1"/>
        </dgm:presLayoutVars>
      </dgm:prSet>
      <dgm:spPr/>
    </dgm:pt>
    <dgm:pt modelId="{A8DF9FEF-A90F-4C3F-8F74-E0EBB3D14D07}" type="pres">
      <dgm:prSet presAssocID="{88C5FCBC-CAC0-409A-A05F-59DC3924E4E6}" presName="sibTrans" presStyleLbl="sibTrans1D1" presStyleIdx="4" presStyleCnt="5"/>
      <dgm:spPr/>
    </dgm:pt>
    <dgm:pt modelId="{7F3CE0A6-0DFE-4A3B-8D85-D07E7F8ADC8D}" type="pres">
      <dgm:prSet presAssocID="{88C5FCBC-CAC0-409A-A05F-59DC3924E4E6}" presName="connectorText" presStyleLbl="sibTrans1D1" presStyleIdx="4" presStyleCnt="5"/>
      <dgm:spPr/>
    </dgm:pt>
    <dgm:pt modelId="{9ED7897B-5CE7-4D15-94A8-F7AB05A647C1}" type="pres">
      <dgm:prSet presAssocID="{DD56CE4A-FADD-45E0-8A6E-E2457107383C}" presName="node" presStyleLbl="node1" presStyleIdx="5" presStyleCnt="6">
        <dgm:presLayoutVars>
          <dgm:bulletEnabled val="1"/>
        </dgm:presLayoutVars>
      </dgm:prSet>
      <dgm:spPr/>
    </dgm:pt>
  </dgm:ptLst>
  <dgm:cxnLst>
    <dgm:cxn modelId="{DE89590F-229F-4299-82AC-6E4CA245B7B8}" srcId="{19A54F26-0EA4-4033-9585-E2DD778E550E}" destId="{252F20C0-D45D-473B-9E06-4355E7B92733}" srcOrd="1" destOrd="0" parTransId="{BF0CE152-449F-45B3-B017-653043B8B9CC}" sibTransId="{D0065795-B7D2-491A-8186-3DB71A9320CE}"/>
    <dgm:cxn modelId="{E6A88E0F-B84E-454F-AFC0-4BFB572E3F20}" type="presOf" srcId="{D0065795-B7D2-491A-8186-3DB71A9320CE}" destId="{94DF5535-F4A1-4E17-95F4-DC070B42E305}" srcOrd="1" destOrd="0" presId="urn:microsoft.com/office/officeart/2016/7/layout/RepeatingBendingProcessNew"/>
    <dgm:cxn modelId="{4154021D-B11A-4863-8592-441CC46FED36}" type="presOf" srcId="{5A0879EE-D069-4542-AB00-2AE4DE972149}" destId="{632ED5B0-2D5B-4869-B6F4-9C5F0959EBCE}" srcOrd="0" destOrd="0" presId="urn:microsoft.com/office/officeart/2016/7/layout/RepeatingBendingProcessNew"/>
    <dgm:cxn modelId="{338F2F26-A369-453B-9947-DE0B9C16BB44}" srcId="{19A54F26-0EA4-4033-9585-E2DD778E550E}" destId="{DD56CE4A-FADD-45E0-8A6E-E2457107383C}" srcOrd="5" destOrd="0" parTransId="{44D8C62B-A7DD-4BB6-8787-2F43D7ED8DB0}" sibTransId="{3B07AF38-0BBF-42A8-8CF9-419AB980EB3D}"/>
    <dgm:cxn modelId="{E7D8692B-3659-494C-B937-3B2BCD90262E}" type="presOf" srcId="{D0065795-B7D2-491A-8186-3DB71A9320CE}" destId="{0780B9DD-6E76-490E-A947-378907D868DF}" srcOrd="0" destOrd="0" presId="urn:microsoft.com/office/officeart/2016/7/layout/RepeatingBendingProcessNew"/>
    <dgm:cxn modelId="{11C78C2D-C349-4BEA-822B-69BD8BB71E85}" type="presOf" srcId="{252F20C0-D45D-473B-9E06-4355E7B92733}" destId="{C98C88AC-F0A3-439F-821C-3150FA5D00C8}" srcOrd="0" destOrd="0" presId="urn:microsoft.com/office/officeart/2016/7/layout/RepeatingBendingProcessNew"/>
    <dgm:cxn modelId="{93927039-4F1B-416E-9691-3614A3018561}" type="presOf" srcId="{5A0879EE-D069-4542-AB00-2AE4DE972149}" destId="{2AA4AF65-91AD-49D0-89A5-261851A5B03E}" srcOrd="1" destOrd="0" presId="urn:microsoft.com/office/officeart/2016/7/layout/RepeatingBendingProcessNew"/>
    <dgm:cxn modelId="{B711EA5D-6073-4033-BBD0-B75E146033B1}" srcId="{19A54F26-0EA4-4033-9585-E2DD778E550E}" destId="{5A16CF90-8DF5-46B8-828E-0AF2203E2A59}" srcOrd="3" destOrd="0" parTransId="{3D7C7120-53FE-40C4-9974-5946CA91140A}" sibTransId="{BDA7F8B2-D033-4462-9FA5-CEF446446019}"/>
    <dgm:cxn modelId="{D090BD60-7455-43FF-9625-79F96A68A506}" type="presOf" srcId="{5A16CF90-8DF5-46B8-828E-0AF2203E2A59}" destId="{9B5B540D-050A-4BAB-BEBE-D181E98F070D}" srcOrd="0" destOrd="0" presId="urn:microsoft.com/office/officeart/2016/7/layout/RepeatingBendingProcessNew"/>
    <dgm:cxn modelId="{D752486C-7670-40D8-956D-16B2858EEC51}" type="presOf" srcId="{345014B4-1B61-460A-A7F4-8DC70D7FA41E}" destId="{B641A76E-90F9-40DA-B4F6-1EB739E82881}" srcOrd="0" destOrd="0" presId="urn:microsoft.com/office/officeart/2016/7/layout/RepeatingBendingProcessNew"/>
    <dgm:cxn modelId="{19DC8C6C-9031-44BF-BBA3-6D5B4530CBDD}" srcId="{19A54F26-0EA4-4033-9585-E2DD778E550E}" destId="{CB9B2425-DAF6-4F78-99DC-3FA4A94B3DB2}" srcOrd="4" destOrd="0" parTransId="{A27DB019-2CB6-4437-96DE-CC223D4A7E28}" sibTransId="{88C5FCBC-CAC0-409A-A05F-59DC3924E4E6}"/>
    <dgm:cxn modelId="{BEE6A56D-ACD4-4F2F-B081-31E029BF7F0A}" type="presOf" srcId="{BDA7F8B2-D033-4462-9FA5-CEF446446019}" destId="{CA07DD8D-A574-4338-87BD-14F7645383E2}" srcOrd="0" destOrd="0" presId="urn:microsoft.com/office/officeart/2016/7/layout/RepeatingBendingProcessNew"/>
    <dgm:cxn modelId="{A4361D74-E485-4904-9E82-88DB28AB08B2}" type="presOf" srcId="{BDA7F8B2-D033-4462-9FA5-CEF446446019}" destId="{7E6BF32F-9F3E-4816-91ED-DB213B243B9E}" srcOrd="1" destOrd="0" presId="urn:microsoft.com/office/officeart/2016/7/layout/RepeatingBendingProcessNew"/>
    <dgm:cxn modelId="{82DC6D79-C447-49F1-BE99-584BC3987FE5}" type="presOf" srcId="{CB9B2425-DAF6-4F78-99DC-3FA4A94B3DB2}" destId="{3E563429-9706-4F6F-9751-035F689996B0}" srcOrd="0" destOrd="0" presId="urn:microsoft.com/office/officeart/2016/7/layout/RepeatingBendingProcessNew"/>
    <dgm:cxn modelId="{0C9D4F92-B009-4FAB-AE57-8F2D36600A9C}" type="presOf" srcId="{DD56CE4A-FADD-45E0-8A6E-E2457107383C}" destId="{9ED7897B-5CE7-4D15-94A8-F7AB05A647C1}" srcOrd="0" destOrd="0" presId="urn:microsoft.com/office/officeart/2016/7/layout/RepeatingBendingProcessNew"/>
    <dgm:cxn modelId="{22A571A1-41CD-4FB6-A724-AF08CFD2A50D}" type="presOf" srcId="{88C5FCBC-CAC0-409A-A05F-59DC3924E4E6}" destId="{7F3CE0A6-0DFE-4A3B-8D85-D07E7F8ADC8D}" srcOrd="1" destOrd="0" presId="urn:microsoft.com/office/officeart/2016/7/layout/RepeatingBendingProcessNew"/>
    <dgm:cxn modelId="{37B9B7A9-52BD-47AF-B615-D684F0F19928}" type="presOf" srcId="{345014B4-1B61-460A-A7F4-8DC70D7FA41E}" destId="{709A6156-0ECB-4DB3-A7DC-89C555A608B3}" srcOrd="1" destOrd="0" presId="urn:microsoft.com/office/officeart/2016/7/layout/RepeatingBendingProcessNew"/>
    <dgm:cxn modelId="{11CB73AC-2ECC-4EB8-99FD-83131DDFCEBA}" type="presOf" srcId="{19A54F26-0EA4-4033-9585-E2DD778E550E}" destId="{7B19661A-3466-48D8-BE10-28A59544517B}" srcOrd="0" destOrd="0" presId="urn:microsoft.com/office/officeart/2016/7/layout/RepeatingBendingProcessNew"/>
    <dgm:cxn modelId="{8A2AE1B4-AA9F-4E8F-A539-E4E3F45887F5}" type="presOf" srcId="{E80C917F-BE0E-407C-9EE8-25C6B5440CCF}" destId="{E5F66C5F-FE32-4517-96EA-F488731FFC06}" srcOrd="0" destOrd="0" presId="urn:microsoft.com/office/officeart/2016/7/layout/RepeatingBendingProcessNew"/>
    <dgm:cxn modelId="{066DE3C3-E5C6-4447-B550-465ED7644AEA}" type="presOf" srcId="{88C5FCBC-CAC0-409A-A05F-59DC3924E4E6}" destId="{A8DF9FEF-A90F-4C3F-8F74-E0EBB3D14D07}" srcOrd="0" destOrd="0" presId="urn:microsoft.com/office/officeart/2016/7/layout/RepeatingBendingProcessNew"/>
    <dgm:cxn modelId="{607F9CC7-2803-469F-8595-F545830F5764}" srcId="{19A54F26-0EA4-4033-9585-E2DD778E550E}" destId="{13F2D0F0-F678-4EBF-8F50-70324C30C85E}" srcOrd="0" destOrd="0" parTransId="{E760C7D6-ED5F-4FC6-80ED-93D2C92533C7}" sibTransId="{345014B4-1B61-460A-A7F4-8DC70D7FA41E}"/>
    <dgm:cxn modelId="{ABE387EA-8D3C-4E64-A123-80CA60B58134}" srcId="{19A54F26-0EA4-4033-9585-E2DD778E550E}" destId="{E80C917F-BE0E-407C-9EE8-25C6B5440CCF}" srcOrd="2" destOrd="0" parTransId="{4E585BB7-2F27-4242-8E18-0219F31E5E12}" sibTransId="{5A0879EE-D069-4542-AB00-2AE4DE972149}"/>
    <dgm:cxn modelId="{129F20F4-AA1C-4025-AE2C-7E06FAB0F281}" type="presOf" srcId="{13F2D0F0-F678-4EBF-8F50-70324C30C85E}" destId="{63000E14-B164-4C57-A82D-175801028A82}" srcOrd="0" destOrd="0" presId="urn:microsoft.com/office/officeart/2016/7/layout/RepeatingBendingProcessNew"/>
    <dgm:cxn modelId="{512BA673-3F81-4C21-99D8-BE797357AACF}" type="presParOf" srcId="{7B19661A-3466-48D8-BE10-28A59544517B}" destId="{63000E14-B164-4C57-A82D-175801028A82}" srcOrd="0" destOrd="0" presId="urn:microsoft.com/office/officeart/2016/7/layout/RepeatingBendingProcessNew"/>
    <dgm:cxn modelId="{E79EFC4A-4FC1-4CB5-8042-69AAF39408F8}" type="presParOf" srcId="{7B19661A-3466-48D8-BE10-28A59544517B}" destId="{B641A76E-90F9-40DA-B4F6-1EB739E82881}" srcOrd="1" destOrd="0" presId="urn:microsoft.com/office/officeart/2016/7/layout/RepeatingBendingProcessNew"/>
    <dgm:cxn modelId="{838AC733-CF60-41B8-9E3A-7F9D4E7F132E}" type="presParOf" srcId="{B641A76E-90F9-40DA-B4F6-1EB739E82881}" destId="{709A6156-0ECB-4DB3-A7DC-89C555A608B3}" srcOrd="0" destOrd="0" presId="urn:microsoft.com/office/officeart/2016/7/layout/RepeatingBendingProcessNew"/>
    <dgm:cxn modelId="{D6F3358F-C299-4AAB-857A-99E566B7AD82}" type="presParOf" srcId="{7B19661A-3466-48D8-BE10-28A59544517B}" destId="{C98C88AC-F0A3-439F-821C-3150FA5D00C8}" srcOrd="2" destOrd="0" presId="urn:microsoft.com/office/officeart/2016/7/layout/RepeatingBendingProcessNew"/>
    <dgm:cxn modelId="{3FD2FFD2-01F4-4921-9CD1-6C7FFD664C4B}" type="presParOf" srcId="{7B19661A-3466-48D8-BE10-28A59544517B}" destId="{0780B9DD-6E76-490E-A947-378907D868DF}" srcOrd="3" destOrd="0" presId="urn:microsoft.com/office/officeart/2016/7/layout/RepeatingBendingProcessNew"/>
    <dgm:cxn modelId="{A3FF5302-7025-411D-9D19-16D62497D8B7}" type="presParOf" srcId="{0780B9DD-6E76-490E-A947-378907D868DF}" destId="{94DF5535-F4A1-4E17-95F4-DC070B42E305}" srcOrd="0" destOrd="0" presId="urn:microsoft.com/office/officeart/2016/7/layout/RepeatingBendingProcessNew"/>
    <dgm:cxn modelId="{FF106F0B-0652-441E-8EE1-6B989366A31C}" type="presParOf" srcId="{7B19661A-3466-48D8-BE10-28A59544517B}" destId="{E5F66C5F-FE32-4517-96EA-F488731FFC06}" srcOrd="4" destOrd="0" presId="urn:microsoft.com/office/officeart/2016/7/layout/RepeatingBendingProcessNew"/>
    <dgm:cxn modelId="{63BF056E-4955-404D-9FFC-D09D47CDCBDA}" type="presParOf" srcId="{7B19661A-3466-48D8-BE10-28A59544517B}" destId="{632ED5B0-2D5B-4869-B6F4-9C5F0959EBCE}" srcOrd="5" destOrd="0" presId="urn:microsoft.com/office/officeart/2016/7/layout/RepeatingBendingProcessNew"/>
    <dgm:cxn modelId="{67A2B520-6A3F-42B5-AFF3-6CE68D8ED753}" type="presParOf" srcId="{632ED5B0-2D5B-4869-B6F4-9C5F0959EBCE}" destId="{2AA4AF65-91AD-49D0-89A5-261851A5B03E}" srcOrd="0" destOrd="0" presId="urn:microsoft.com/office/officeart/2016/7/layout/RepeatingBendingProcessNew"/>
    <dgm:cxn modelId="{3787BAC9-6B24-482D-B0C3-B581935A947B}" type="presParOf" srcId="{7B19661A-3466-48D8-BE10-28A59544517B}" destId="{9B5B540D-050A-4BAB-BEBE-D181E98F070D}" srcOrd="6" destOrd="0" presId="urn:microsoft.com/office/officeart/2016/7/layout/RepeatingBendingProcessNew"/>
    <dgm:cxn modelId="{5F5E9971-6CCD-4E0F-A3DB-FE6E273CCD69}" type="presParOf" srcId="{7B19661A-3466-48D8-BE10-28A59544517B}" destId="{CA07DD8D-A574-4338-87BD-14F7645383E2}" srcOrd="7" destOrd="0" presId="urn:microsoft.com/office/officeart/2016/7/layout/RepeatingBendingProcessNew"/>
    <dgm:cxn modelId="{5B19A4CA-DCDC-4EFA-BABD-924111B18E39}" type="presParOf" srcId="{CA07DD8D-A574-4338-87BD-14F7645383E2}" destId="{7E6BF32F-9F3E-4816-91ED-DB213B243B9E}" srcOrd="0" destOrd="0" presId="urn:microsoft.com/office/officeart/2016/7/layout/RepeatingBendingProcessNew"/>
    <dgm:cxn modelId="{4379508A-0F33-4AC4-933A-2E40F91FFB48}" type="presParOf" srcId="{7B19661A-3466-48D8-BE10-28A59544517B}" destId="{3E563429-9706-4F6F-9751-035F689996B0}" srcOrd="8" destOrd="0" presId="urn:microsoft.com/office/officeart/2016/7/layout/RepeatingBendingProcessNew"/>
    <dgm:cxn modelId="{289E9CBD-BECA-47BE-BBB7-A41C9ED3199F}" type="presParOf" srcId="{7B19661A-3466-48D8-BE10-28A59544517B}" destId="{A8DF9FEF-A90F-4C3F-8F74-E0EBB3D14D07}" srcOrd="9" destOrd="0" presId="urn:microsoft.com/office/officeart/2016/7/layout/RepeatingBendingProcessNew"/>
    <dgm:cxn modelId="{4EE5894F-9126-4F10-B73E-A403D98F65DD}" type="presParOf" srcId="{A8DF9FEF-A90F-4C3F-8F74-E0EBB3D14D07}" destId="{7F3CE0A6-0DFE-4A3B-8D85-D07E7F8ADC8D}" srcOrd="0" destOrd="0" presId="urn:microsoft.com/office/officeart/2016/7/layout/RepeatingBendingProcessNew"/>
    <dgm:cxn modelId="{DEF7782D-AD27-4DBF-91A3-4AF7EF0D1A12}" type="presParOf" srcId="{7B19661A-3466-48D8-BE10-28A59544517B}" destId="{9ED7897B-5CE7-4D15-94A8-F7AB05A647C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965130-6E98-470A-A0C9-90F9264D82A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CB5500-214A-4D15-BA2F-2E24EBCAD2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Current API limit 100 venues per API call</a:t>
          </a:r>
          <a:endParaRPr lang="en-US"/>
        </a:p>
      </dgm:t>
    </dgm:pt>
    <dgm:pt modelId="{A5F3AD9E-8E91-4AB3-B2B0-DA02F7DA029B}" type="parTrans" cxnId="{65DF038F-86A7-4E64-B246-74063DFCEF78}">
      <dgm:prSet/>
      <dgm:spPr/>
      <dgm:t>
        <a:bodyPr/>
        <a:lstStyle/>
        <a:p>
          <a:endParaRPr lang="en-US"/>
        </a:p>
      </dgm:t>
    </dgm:pt>
    <dgm:pt modelId="{5956C2D7-8DDE-452D-B827-185B3486F6AF}" type="sibTrans" cxnId="{65DF038F-86A7-4E64-B246-74063DFCEF78}">
      <dgm:prSet/>
      <dgm:spPr/>
      <dgm:t>
        <a:bodyPr/>
        <a:lstStyle/>
        <a:p>
          <a:endParaRPr lang="en-US"/>
        </a:p>
      </dgm:t>
    </dgm:pt>
    <dgm:pt modelId="{E8954FB5-3E41-4E43-AB00-ADA9074E49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Radius of venue search not cover all area of districts</a:t>
          </a:r>
          <a:endParaRPr lang="en-US"/>
        </a:p>
      </dgm:t>
    </dgm:pt>
    <dgm:pt modelId="{91493635-8EBA-47A0-A4FB-827735763214}" type="parTrans" cxnId="{8F6692ED-394F-4D0F-9578-D6AB27FC6DEE}">
      <dgm:prSet/>
      <dgm:spPr/>
      <dgm:t>
        <a:bodyPr/>
        <a:lstStyle/>
        <a:p>
          <a:endParaRPr lang="en-US"/>
        </a:p>
      </dgm:t>
    </dgm:pt>
    <dgm:pt modelId="{467D4917-BD61-40BB-B4D7-1BC72B8A3516}" type="sibTrans" cxnId="{8F6692ED-394F-4D0F-9578-D6AB27FC6DEE}">
      <dgm:prSet/>
      <dgm:spPr/>
      <dgm:t>
        <a:bodyPr/>
        <a:lstStyle/>
        <a:p>
          <a:endParaRPr lang="en-US"/>
        </a:p>
      </dgm:t>
    </dgm:pt>
    <dgm:pt modelId="{023FCAF3-3951-4802-8984-225DBA9E78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Other factor need to be considered to increased the accuracy e.g. population density, property value</a:t>
          </a:r>
          <a:endParaRPr lang="en-US"/>
        </a:p>
      </dgm:t>
    </dgm:pt>
    <dgm:pt modelId="{50FB75B7-E4EE-46BB-932C-4199E60731AA}" type="parTrans" cxnId="{C4C56DA1-08EC-4F02-91C6-D69E363227DF}">
      <dgm:prSet/>
      <dgm:spPr/>
      <dgm:t>
        <a:bodyPr/>
        <a:lstStyle/>
        <a:p>
          <a:endParaRPr lang="en-US"/>
        </a:p>
      </dgm:t>
    </dgm:pt>
    <dgm:pt modelId="{18B9652E-ED8E-4D03-BA32-938DC8ABAB0E}" type="sibTrans" cxnId="{C4C56DA1-08EC-4F02-91C6-D69E363227DF}">
      <dgm:prSet/>
      <dgm:spPr/>
      <dgm:t>
        <a:bodyPr/>
        <a:lstStyle/>
        <a:p>
          <a:endParaRPr lang="en-US"/>
        </a:p>
      </dgm:t>
    </dgm:pt>
    <dgm:pt modelId="{8195DA25-C8DB-45B0-8890-509998C02421}" type="pres">
      <dgm:prSet presAssocID="{CF965130-6E98-470A-A0C9-90F9264D82A4}" presName="root" presStyleCnt="0">
        <dgm:presLayoutVars>
          <dgm:dir/>
          <dgm:resizeHandles val="exact"/>
        </dgm:presLayoutVars>
      </dgm:prSet>
      <dgm:spPr/>
    </dgm:pt>
    <dgm:pt modelId="{3FFA1324-787D-4724-9950-102542C66EA4}" type="pres">
      <dgm:prSet presAssocID="{60CB5500-214A-4D15-BA2F-2E24EBCAD217}" presName="compNode" presStyleCnt="0"/>
      <dgm:spPr/>
    </dgm:pt>
    <dgm:pt modelId="{50DBB1FF-AE96-4193-BB33-274007DD97FD}" type="pres">
      <dgm:prSet presAssocID="{60CB5500-214A-4D15-BA2F-2E24EBCAD217}" presName="bgRect" presStyleLbl="bgShp" presStyleIdx="0" presStyleCnt="3"/>
      <dgm:spPr/>
    </dgm:pt>
    <dgm:pt modelId="{6A90A0BD-4E15-45F1-9840-AE98C3124C1C}" type="pres">
      <dgm:prSet presAssocID="{60CB5500-214A-4D15-BA2F-2E24EBCAD2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9CD678-59F3-4766-9B60-B311A63C24DE}" type="pres">
      <dgm:prSet presAssocID="{60CB5500-214A-4D15-BA2F-2E24EBCAD217}" presName="spaceRect" presStyleCnt="0"/>
      <dgm:spPr/>
    </dgm:pt>
    <dgm:pt modelId="{8A91CA1E-9C1B-40D0-8EDD-468A838296B1}" type="pres">
      <dgm:prSet presAssocID="{60CB5500-214A-4D15-BA2F-2E24EBCAD217}" presName="parTx" presStyleLbl="revTx" presStyleIdx="0" presStyleCnt="3">
        <dgm:presLayoutVars>
          <dgm:chMax val="0"/>
          <dgm:chPref val="0"/>
        </dgm:presLayoutVars>
      </dgm:prSet>
      <dgm:spPr/>
    </dgm:pt>
    <dgm:pt modelId="{DF3275E9-2712-4A5A-B8A1-A74FAAE4E573}" type="pres">
      <dgm:prSet presAssocID="{5956C2D7-8DDE-452D-B827-185B3486F6AF}" presName="sibTrans" presStyleCnt="0"/>
      <dgm:spPr/>
    </dgm:pt>
    <dgm:pt modelId="{E6215351-ACC1-4396-BC31-C8133AC0AB8E}" type="pres">
      <dgm:prSet presAssocID="{E8954FB5-3E41-4E43-AB00-ADA9074E49C1}" presName="compNode" presStyleCnt="0"/>
      <dgm:spPr/>
    </dgm:pt>
    <dgm:pt modelId="{FEAE9E3C-01E7-47A0-9181-38294A7DBE1C}" type="pres">
      <dgm:prSet presAssocID="{E8954FB5-3E41-4E43-AB00-ADA9074E49C1}" presName="bgRect" presStyleLbl="bgShp" presStyleIdx="1" presStyleCnt="3"/>
      <dgm:spPr/>
    </dgm:pt>
    <dgm:pt modelId="{A68F183D-0321-41AF-8437-12E3F05F9B8A}" type="pres">
      <dgm:prSet presAssocID="{E8954FB5-3E41-4E43-AB00-ADA9074E49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A2E788C-1024-4041-87E7-18B88345C8BA}" type="pres">
      <dgm:prSet presAssocID="{E8954FB5-3E41-4E43-AB00-ADA9074E49C1}" presName="spaceRect" presStyleCnt="0"/>
      <dgm:spPr/>
    </dgm:pt>
    <dgm:pt modelId="{A519CC70-7ECB-4E71-9B53-320066B93E30}" type="pres">
      <dgm:prSet presAssocID="{E8954FB5-3E41-4E43-AB00-ADA9074E49C1}" presName="parTx" presStyleLbl="revTx" presStyleIdx="1" presStyleCnt="3">
        <dgm:presLayoutVars>
          <dgm:chMax val="0"/>
          <dgm:chPref val="0"/>
        </dgm:presLayoutVars>
      </dgm:prSet>
      <dgm:spPr/>
    </dgm:pt>
    <dgm:pt modelId="{5817B24E-3340-4C24-9DAB-04B42479E1BC}" type="pres">
      <dgm:prSet presAssocID="{467D4917-BD61-40BB-B4D7-1BC72B8A3516}" presName="sibTrans" presStyleCnt="0"/>
      <dgm:spPr/>
    </dgm:pt>
    <dgm:pt modelId="{5D7DD3CA-F9E1-4D49-B8A7-F42D8B548570}" type="pres">
      <dgm:prSet presAssocID="{023FCAF3-3951-4802-8984-225DBA9E780A}" presName="compNode" presStyleCnt="0"/>
      <dgm:spPr/>
    </dgm:pt>
    <dgm:pt modelId="{B0FB1342-A2A1-4A79-A850-C4C8E54323D0}" type="pres">
      <dgm:prSet presAssocID="{023FCAF3-3951-4802-8984-225DBA9E780A}" presName="bgRect" presStyleLbl="bgShp" presStyleIdx="2" presStyleCnt="3"/>
      <dgm:spPr/>
    </dgm:pt>
    <dgm:pt modelId="{4F329078-B2EB-4859-9E7F-DDFBA7F99E9C}" type="pres">
      <dgm:prSet presAssocID="{023FCAF3-3951-4802-8984-225DBA9E78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81DE11-1980-47B6-8AE8-FCCAEE16AAA8}" type="pres">
      <dgm:prSet presAssocID="{023FCAF3-3951-4802-8984-225DBA9E780A}" presName="spaceRect" presStyleCnt="0"/>
      <dgm:spPr/>
    </dgm:pt>
    <dgm:pt modelId="{DC33B908-10C2-4068-BA3F-3E9C423B0AAC}" type="pres">
      <dgm:prSet presAssocID="{023FCAF3-3951-4802-8984-225DBA9E78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C17916-C4CF-4BCC-8FC5-818E82660B01}" type="presOf" srcId="{023FCAF3-3951-4802-8984-225DBA9E780A}" destId="{DC33B908-10C2-4068-BA3F-3E9C423B0AAC}" srcOrd="0" destOrd="0" presId="urn:microsoft.com/office/officeart/2018/2/layout/IconVerticalSolidList"/>
    <dgm:cxn modelId="{7F541520-1B48-410C-99CF-101DB5F9C901}" type="presOf" srcId="{60CB5500-214A-4D15-BA2F-2E24EBCAD217}" destId="{8A91CA1E-9C1B-40D0-8EDD-468A838296B1}" srcOrd="0" destOrd="0" presId="urn:microsoft.com/office/officeart/2018/2/layout/IconVerticalSolidList"/>
    <dgm:cxn modelId="{65DF038F-86A7-4E64-B246-74063DFCEF78}" srcId="{CF965130-6E98-470A-A0C9-90F9264D82A4}" destId="{60CB5500-214A-4D15-BA2F-2E24EBCAD217}" srcOrd="0" destOrd="0" parTransId="{A5F3AD9E-8E91-4AB3-B2B0-DA02F7DA029B}" sibTransId="{5956C2D7-8DDE-452D-B827-185B3486F6AF}"/>
    <dgm:cxn modelId="{C4C56DA1-08EC-4F02-91C6-D69E363227DF}" srcId="{CF965130-6E98-470A-A0C9-90F9264D82A4}" destId="{023FCAF3-3951-4802-8984-225DBA9E780A}" srcOrd="2" destOrd="0" parTransId="{50FB75B7-E4EE-46BB-932C-4199E60731AA}" sibTransId="{18B9652E-ED8E-4D03-BA32-938DC8ABAB0E}"/>
    <dgm:cxn modelId="{4CFB98CD-B91B-4929-9EBC-678C2A7835CF}" type="presOf" srcId="{E8954FB5-3E41-4E43-AB00-ADA9074E49C1}" destId="{A519CC70-7ECB-4E71-9B53-320066B93E30}" srcOrd="0" destOrd="0" presId="urn:microsoft.com/office/officeart/2018/2/layout/IconVerticalSolidList"/>
    <dgm:cxn modelId="{8F6692ED-394F-4D0F-9578-D6AB27FC6DEE}" srcId="{CF965130-6E98-470A-A0C9-90F9264D82A4}" destId="{E8954FB5-3E41-4E43-AB00-ADA9074E49C1}" srcOrd="1" destOrd="0" parTransId="{91493635-8EBA-47A0-A4FB-827735763214}" sibTransId="{467D4917-BD61-40BB-B4D7-1BC72B8A3516}"/>
    <dgm:cxn modelId="{C2B2C5FA-E220-4FA0-9E13-1F2A18625FB9}" type="presOf" srcId="{CF965130-6E98-470A-A0C9-90F9264D82A4}" destId="{8195DA25-C8DB-45B0-8890-509998C02421}" srcOrd="0" destOrd="0" presId="urn:microsoft.com/office/officeart/2018/2/layout/IconVerticalSolidList"/>
    <dgm:cxn modelId="{051A1FD4-4E3B-4D34-98EB-BB4596A1107D}" type="presParOf" srcId="{8195DA25-C8DB-45B0-8890-509998C02421}" destId="{3FFA1324-787D-4724-9950-102542C66EA4}" srcOrd="0" destOrd="0" presId="urn:microsoft.com/office/officeart/2018/2/layout/IconVerticalSolidList"/>
    <dgm:cxn modelId="{95BFFFBA-1E27-46C4-BC74-7BCB23DD4BDC}" type="presParOf" srcId="{3FFA1324-787D-4724-9950-102542C66EA4}" destId="{50DBB1FF-AE96-4193-BB33-274007DD97FD}" srcOrd="0" destOrd="0" presId="urn:microsoft.com/office/officeart/2018/2/layout/IconVerticalSolidList"/>
    <dgm:cxn modelId="{74C5CA93-67A7-4607-9078-8625B4FA0503}" type="presParOf" srcId="{3FFA1324-787D-4724-9950-102542C66EA4}" destId="{6A90A0BD-4E15-45F1-9840-AE98C3124C1C}" srcOrd="1" destOrd="0" presId="urn:microsoft.com/office/officeart/2018/2/layout/IconVerticalSolidList"/>
    <dgm:cxn modelId="{259D7093-AA89-482F-BFF0-8567E01D85A3}" type="presParOf" srcId="{3FFA1324-787D-4724-9950-102542C66EA4}" destId="{169CD678-59F3-4766-9B60-B311A63C24DE}" srcOrd="2" destOrd="0" presId="urn:microsoft.com/office/officeart/2018/2/layout/IconVerticalSolidList"/>
    <dgm:cxn modelId="{42E9FD26-F6FD-45FC-8BE4-E96FD596812D}" type="presParOf" srcId="{3FFA1324-787D-4724-9950-102542C66EA4}" destId="{8A91CA1E-9C1B-40D0-8EDD-468A838296B1}" srcOrd="3" destOrd="0" presId="urn:microsoft.com/office/officeart/2018/2/layout/IconVerticalSolidList"/>
    <dgm:cxn modelId="{A0526EF9-98CD-49CB-A392-0FB415D5E029}" type="presParOf" srcId="{8195DA25-C8DB-45B0-8890-509998C02421}" destId="{DF3275E9-2712-4A5A-B8A1-A74FAAE4E573}" srcOrd="1" destOrd="0" presId="urn:microsoft.com/office/officeart/2018/2/layout/IconVerticalSolidList"/>
    <dgm:cxn modelId="{2550CC8D-A2F7-406F-9445-43B06C1F5529}" type="presParOf" srcId="{8195DA25-C8DB-45B0-8890-509998C02421}" destId="{E6215351-ACC1-4396-BC31-C8133AC0AB8E}" srcOrd="2" destOrd="0" presId="urn:microsoft.com/office/officeart/2018/2/layout/IconVerticalSolidList"/>
    <dgm:cxn modelId="{18B96CDE-D094-41F0-829A-B834E6158446}" type="presParOf" srcId="{E6215351-ACC1-4396-BC31-C8133AC0AB8E}" destId="{FEAE9E3C-01E7-47A0-9181-38294A7DBE1C}" srcOrd="0" destOrd="0" presId="urn:microsoft.com/office/officeart/2018/2/layout/IconVerticalSolidList"/>
    <dgm:cxn modelId="{A11FCD75-F91C-42DC-84D3-B3F3B0787AAF}" type="presParOf" srcId="{E6215351-ACC1-4396-BC31-C8133AC0AB8E}" destId="{A68F183D-0321-41AF-8437-12E3F05F9B8A}" srcOrd="1" destOrd="0" presId="urn:microsoft.com/office/officeart/2018/2/layout/IconVerticalSolidList"/>
    <dgm:cxn modelId="{860814AF-02BF-4E65-8C6E-AD521CB185F7}" type="presParOf" srcId="{E6215351-ACC1-4396-BC31-C8133AC0AB8E}" destId="{DA2E788C-1024-4041-87E7-18B88345C8BA}" srcOrd="2" destOrd="0" presId="urn:microsoft.com/office/officeart/2018/2/layout/IconVerticalSolidList"/>
    <dgm:cxn modelId="{7A734AD1-AC3B-40D5-9524-70F59EEF9AA9}" type="presParOf" srcId="{E6215351-ACC1-4396-BC31-C8133AC0AB8E}" destId="{A519CC70-7ECB-4E71-9B53-320066B93E30}" srcOrd="3" destOrd="0" presId="urn:microsoft.com/office/officeart/2018/2/layout/IconVerticalSolidList"/>
    <dgm:cxn modelId="{ED3EF3CC-DA4A-48B2-8FC2-2EA45253F243}" type="presParOf" srcId="{8195DA25-C8DB-45B0-8890-509998C02421}" destId="{5817B24E-3340-4C24-9DAB-04B42479E1BC}" srcOrd="3" destOrd="0" presId="urn:microsoft.com/office/officeart/2018/2/layout/IconVerticalSolidList"/>
    <dgm:cxn modelId="{F35B1FE1-3F7C-44D2-A64E-7D35D4381B83}" type="presParOf" srcId="{8195DA25-C8DB-45B0-8890-509998C02421}" destId="{5D7DD3CA-F9E1-4D49-B8A7-F42D8B548570}" srcOrd="4" destOrd="0" presId="urn:microsoft.com/office/officeart/2018/2/layout/IconVerticalSolidList"/>
    <dgm:cxn modelId="{CB7F0750-286C-415F-BFCA-292E896DC334}" type="presParOf" srcId="{5D7DD3CA-F9E1-4D49-B8A7-F42D8B548570}" destId="{B0FB1342-A2A1-4A79-A850-C4C8E54323D0}" srcOrd="0" destOrd="0" presId="urn:microsoft.com/office/officeart/2018/2/layout/IconVerticalSolidList"/>
    <dgm:cxn modelId="{5BA15852-2F30-467A-B967-4B69D65B52B6}" type="presParOf" srcId="{5D7DD3CA-F9E1-4D49-B8A7-F42D8B548570}" destId="{4F329078-B2EB-4859-9E7F-DDFBA7F99E9C}" srcOrd="1" destOrd="0" presId="urn:microsoft.com/office/officeart/2018/2/layout/IconVerticalSolidList"/>
    <dgm:cxn modelId="{65D6C8F0-D0B6-44E2-A77C-FE7FE8B14A8C}" type="presParOf" srcId="{5D7DD3CA-F9E1-4D49-B8A7-F42D8B548570}" destId="{FC81DE11-1980-47B6-8AE8-FCCAEE16AAA8}" srcOrd="2" destOrd="0" presId="urn:microsoft.com/office/officeart/2018/2/layout/IconVerticalSolidList"/>
    <dgm:cxn modelId="{0C2090F5-6996-40B2-A6C2-5540CB620408}" type="presParOf" srcId="{5D7DD3CA-F9E1-4D49-B8A7-F42D8B548570}" destId="{DC33B908-10C2-4068-BA3F-3E9C423B0A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511CE9-1410-42A0-9E5B-DCF1F001431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C24C6B-BDA2-4694-9B2B-63459C1483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Take Population density into account</a:t>
          </a:r>
          <a:endParaRPr lang="en-US"/>
        </a:p>
      </dgm:t>
    </dgm:pt>
    <dgm:pt modelId="{05B77B39-DACD-470D-BD0E-98A9AC3CFA71}" type="parTrans" cxnId="{A0525088-7F69-4DDC-AB89-DEC0E97F6460}">
      <dgm:prSet/>
      <dgm:spPr/>
      <dgm:t>
        <a:bodyPr/>
        <a:lstStyle/>
        <a:p>
          <a:endParaRPr lang="en-US"/>
        </a:p>
      </dgm:t>
    </dgm:pt>
    <dgm:pt modelId="{69476035-736F-4874-BB17-DA585A321873}" type="sibTrans" cxnId="{A0525088-7F69-4DDC-AB89-DEC0E97F64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FFB34C-FC06-40FE-B583-1CB101305E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Take property price into account</a:t>
          </a:r>
          <a:endParaRPr lang="en-US"/>
        </a:p>
      </dgm:t>
    </dgm:pt>
    <dgm:pt modelId="{AB9968F9-8521-467E-A553-75B397321A1E}" type="parTrans" cxnId="{478BD474-A92E-4304-8844-7790F1DE8CC9}">
      <dgm:prSet/>
      <dgm:spPr/>
      <dgm:t>
        <a:bodyPr/>
        <a:lstStyle/>
        <a:p>
          <a:endParaRPr lang="en-US"/>
        </a:p>
      </dgm:t>
    </dgm:pt>
    <dgm:pt modelId="{387A5225-D37F-4006-ACE8-C5D3226AEAE8}" type="sibTrans" cxnId="{478BD474-A92E-4304-8844-7790F1DE8C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C69D1A-8E9A-4E3D-BF16-5C349F41CC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different API e.g. Google Place API</a:t>
          </a:r>
          <a:endParaRPr lang="en-US"/>
        </a:p>
      </dgm:t>
    </dgm:pt>
    <dgm:pt modelId="{BA370110-6EB6-4E80-9217-E9D78700394B}" type="parTrans" cxnId="{87373666-748A-4817-BB08-A07AB93B1256}">
      <dgm:prSet/>
      <dgm:spPr/>
      <dgm:t>
        <a:bodyPr/>
        <a:lstStyle/>
        <a:p>
          <a:endParaRPr lang="en-US"/>
        </a:p>
      </dgm:t>
    </dgm:pt>
    <dgm:pt modelId="{D734B08B-5825-49D5-9050-D05E871027D9}" type="sibTrans" cxnId="{87373666-748A-4817-BB08-A07AB93B12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390B24-1E64-4750-8D68-E70DE9FA62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Expand the search to cover all area in district</a:t>
          </a:r>
          <a:endParaRPr lang="en-US"/>
        </a:p>
      </dgm:t>
    </dgm:pt>
    <dgm:pt modelId="{8D33D987-27E5-4671-AB3E-BDD152C41AF3}" type="parTrans" cxnId="{8901CEDB-9B0A-490F-83D4-44E53ED4869F}">
      <dgm:prSet/>
      <dgm:spPr/>
      <dgm:t>
        <a:bodyPr/>
        <a:lstStyle/>
        <a:p>
          <a:endParaRPr lang="en-US"/>
        </a:p>
      </dgm:t>
    </dgm:pt>
    <dgm:pt modelId="{9783C1BC-6FD8-4E94-9399-FA7DA68776ED}" type="sibTrans" cxnId="{8901CEDB-9B0A-490F-83D4-44E53ED4869F}">
      <dgm:prSet/>
      <dgm:spPr/>
      <dgm:t>
        <a:bodyPr/>
        <a:lstStyle/>
        <a:p>
          <a:endParaRPr lang="en-US"/>
        </a:p>
      </dgm:t>
    </dgm:pt>
    <dgm:pt modelId="{014ABE17-10DB-4601-8B29-87D25044AB28}" type="pres">
      <dgm:prSet presAssocID="{9E511CE9-1410-42A0-9E5B-DCF1F001431E}" presName="root" presStyleCnt="0">
        <dgm:presLayoutVars>
          <dgm:dir/>
          <dgm:resizeHandles val="exact"/>
        </dgm:presLayoutVars>
      </dgm:prSet>
      <dgm:spPr/>
    </dgm:pt>
    <dgm:pt modelId="{F671914B-163D-442D-81DC-691E552720A5}" type="pres">
      <dgm:prSet presAssocID="{9E511CE9-1410-42A0-9E5B-DCF1F001431E}" presName="container" presStyleCnt="0">
        <dgm:presLayoutVars>
          <dgm:dir/>
          <dgm:resizeHandles val="exact"/>
        </dgm:presLayoutVars>
      </dgm:prSet>
      <dgm:spPr/>
    </dgm:pt>
    <dgm:pt modelId="{73CD6C8B-B4AF-4B23-91F1-86C816F7108A}" type="pres">
      <dgm:prSet presAssocID="{A3C24C6B-BDA2-4694-9B2B-63459C148372}" presName="compNode" presStyleCnt="0"/>
      <dgm:spPr/>
    </dgm:pt>
    <dgm:pt modelId="{529D5930-A91A-4E0C-9201-53D89882576F}" type="pres">
      <dgm:prSet presAssocID="{A3C24C6B-BDA2-4694-9B2B-63459C148372}" presName="iconBgRect" presStyleLbl="bgShp" presStyleIdx="0" presStyleCnt="4"/>
      <dgm:spPr/>
    </dgm:pt>
    <dgm:pt modelId="{90EEE2EC-7680-43BF-A961-953CCC7E01C6}" type="pres">
      <dgm:prSet presAssocID="{A3C24C6B-BDA2-4694-9B2B-63459C1483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47D4882-C453-47B8-926F-B7C61A8DFCFC}" type="pres">
      <dgm:prSet presAssocID="{A3C24C6B-BDA2-4694-9B2B-63459C148372}" presName="spaceRect" presStyleCnt="0"/>
      <dgm:spPr/>
    </dgm:pt>
    <dgm:pt modelId="{C6272AFF-9F38-4EC5-9297-F5D3B1C0D88B}" type="pres">
      <dgm:prSet presAssocID="{A3C24C6B-BDA2-4694-9B2B-63459C148372}" presName="textRect" presStyleLbl="revTx" presStyleIdx="0" presStyleCnt="4">
        <dgm:presLayoutVars>
          <dgm:chMax val="1"/>
          <dgm:chPref val="1"/>
        </dgm:presLayoutVars>
      </dgm:prSet>
      <dgm:spPr/>
    </dgm:pt>
    <dgm:pt modelId="{1DA17165-CF86-4B66-9CD8-110EEE021A87}" type="pres">
      <dgm:prSet presAssocID="{69476035-736F-4874-BB17-DA585A321873}" presName="sibTrans" presStyleLbl="sibTrans2D1" presStyleIdx="0" presStyleCnt="0"/>
      <dgm:spPr/>
    </dgm:pt>
    <dgm:pt modelId="{353FD9D3-4992-4C17-B87F-2AE26321E60E}" type="pres">
      <dgm:prSet presAssocID="{B3FFB34C-FC06-40FE-B583-1CB101305EFF}" presName="compNode" presStyleCnt="0"/>
      <dgm:spPr/>
    </dgm:pt>
    <dgm:pt modelId="{DEF9AD49-B074-4B97-9B58-50D5EE1BDD7F}" type="pres">
      <dgm:prSet presAssocID="{B3FFB34C-FC06-40FE-B583-1CB101305EFF}" presName="iconBgRect" presStyleLbl="bgShp" presStyleIdx="1" presStyleCnt="4"/>
      <dgm:spPr/>
    </dgm:pt>
    <dgm:pt modelId="{54EE1BDB-93E7-4AE2-BAFD-32A5BCCCE4D5}" type="pres">
      <dgm:prSet presAssocID="{B3FFB34C-FC06-40FE-B583-1CB101305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79A1351-8722-4C50-9ACA-A8BC770CF98C}" type="pres">
      <dgm:prSet presAssocID="{B3FFB34C-FC06-40FE-B583-1CB101305EFF}" presName="spaceRect" presStyleCnt="0"/>
      <dgm:spPr/>
    </dgm:pt>
    <dgm:pt modelId="{8F47D351-C3DF-472B-9A35-E35E33B0C6A6}" type="pres">
      <dgm:prSet presAssocID="{B3FFB34C-FC06-40FE-B583-1CB101305EFF}" presName="textRect" presStyleLbl="revTx" presStyleIdx="1" presStyleCnt="4">
        <dgm:presLayoutVars>
          <dgm:chMax val="1"/>
          <dgm:chPref val="1"/>
        </dgm:presLayoutVars>
      </dgm:prSet>
      <dgm:spPr/>
    </dgm:pt>
    <dgm:pt modelId="{2D23656D-8881-47F6-A7B4-37F3D0A8C3FE}" type="pres">
      <dgm:prSet presAssocID="{387A5225-D37F-4006-ACE8-C5D3226AEAE8}" presName="sibTrans" presStyleLbl="sibTrans2D1" presStyleIdx="0" presStyleCnt="0"/>
      <dgm:spPr/>
    </dgm:pt>
    <dgm:pt modelId="{F98463AB-D022-48E6-8A2E-936D79E1C17C}" type="pres">
      <dgm:prSet presAssocID="{39C69D1A-8E9A-4E3D-BF16-5C349F41CC5A}" presName="compNode" presStyleCnt="0"/>
      <dgm:spPr/>
    </dgm:pt>
    <dgm:pt modelId="{13F22119-6AF0-4A79-B307-CE292C7B8087}" type="pres">
      <dgm:prSet presAssocID="{39C69D1A-8E9A-4E3D-BF16-5C349F41CC5A}" presName="iconBgRect" presStyleLbl="bgShp" presStyleIdx="2" presStyleCnt="4"/>
      <dgm:spPr/>
    </dgm:pt>
    <dgm:pt modelId="{7F67ECE9-41FF-4C43-BA7F-B14617435405}" type="pres">
      <dgm:prSet presAssocID="{39C69D1A-8E9A-4E3D-BF16-5C349F41CC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865C066-6118-4517-8082-E5D67FFBA924}" type="pres">
      <dgm:prSet presAssocID="{39C69D1A-8E9A-4E3D-BF16-5C349F41CC5A}" presName="spaceRect" presStyleCnt="0"/>
      <dgm:spPr/>
    </dgm:pt>
    <dgm:pt modelId="{433ABB83-D5D1-4CE4-80A4-1065A811B96C}" type="pres">
      <dgm:prSet presAssocID="{39C69D1A-8E9A-4E3D-BF16-5C349F41CC5A}" presName="textRect" presStyleLbl="revTx" presStyleIdx="2" presStyleCnt="4">
        <dgm:presLayoutVars>
          <dgm:chMax val="1"/>
          <dgm:chPref val="1"/>
        </dgm:presLayoutVars>
      </dgm:prSet>
      <dgm:spPr/>
    </dgm:pt>
    <dgm:pt modelId="{46A49F0A-4F85-4260-978C-80F43237E5B2}" type="pres">
      <dgm:prSet presAssocID="{D734B08B-5825-49D5-9050-D05E871027D9}" presName="sibTrans" presStyleLbl="sibTrans2D1" presStyleIdx="0" presStyleCnt="0"/>
      <dgm:spPr/>
    </dgm:pt>
    <dgm:pt modelId="{2E517B86-2533-49C3-9DC4-47072BD2CFC4}" type="pres">
      <dgm:prSet presAssocID="{02390B24-1E64-4750-8D68-E70DE9FA6217}" presName="compNode" presStyleCnt="0"/>
      <dgm:spPr/>
    </dgm:pt>
    <dgm:pt modelId="{62E4F673-2B8A-4EDF-9B29-3137D3F92ED8}" type="pres">
      <dgm:prSet presAssocID="{02390B24-1E64-4750-8D68-E70DE9FA6217}" presName="iconBgRect" presStyleLbl="bgShp" presStyleIdx="3" presStyleCnt="4"/>
      <dgm:spPr/>
    </dgm:pt>
    <dgm:pt modelId="{824FA541-C904-4331-BE0B-E69D1B6157D4}" type="pres">
      <dgm:prSet presAssocID="{02390B24-1E64-4750-8D68-E70DE9FA62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A29551-6D4B-49EF-BDA9-708D5E7E2196}" type="pres">
      <dgm:prSet presAssocID="{02390B24-1E64-4750-8D68-E70DE9FA6217}" presName="spaceRect" presStyleCnt="0"/>
      <dgm:spPr/>
    </dgm:pt>
    <dgm:pt modelId="{50377EF6-E86C-4645-9206-D6F4D6498288}" type="pres">
      <dgm:prSet presAssocID="{02390B24-1E64-4750-8D68-E70DE9FA621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F7FB17-0B2C-42CD-9966-51C7C68ED4ED}" type="presOf" srcId="{387A5225-D37F-4006-ACE8-C5D3226AEAE8}" destId="{2D23656D-8881-47F6-A7B4-37F3D0A8C3FE}" srcOrd="0" destOrd="0" presId="urn:microsoft.com/office/officeart/2018/2/layout/IconCircleList"/>
    <dgm:cxn modelId="{8E09AF22-F51E-4EE0-BB4D-0C6A742439F5}" type="presOf" srcId="{69476035-736F-4874-BB17-DA585A321873}" destId="{1DA17165-CF86-4B66-9CD8-110EEE021A87}" srcOrd="0" destOrd="0" presId="urn:microsoft.com/office/officeart/2018/2/layout/IconCircleList"/>
    <dgm:cxn modelId="{4581EA39-1CB5-4884-876D-94FB15740653}" type="presOf" srcId="{9E511CE9-1410-42A0-9E5B-DCF1F001431E}" destId="{014ABE17-10DB-4601-8B29-87D25044AB28}" srcOrd="0" destOrd="0" presId="urn:microsoft.com/office/officeart/2018/2/layout/IconCircleList"/>
    <dgm:cxn modelId="{87373666-748A-4817-BB08-A07AB93B1256}" srcId="{9E511CE9-1410-42A0-9E5B-DCF1F001431E}" destId="{39C69D1A-8E9A-4E3D-BF16-5C349F41CC5A}" srcOrd="2" destOrd="0" parTransId="{BA370110-6EB6-4E80-9217-E9D78700394B}" sibTransId="{D734B08B-5825-49D5-9050-D05E871027D9}"/>
    <dgm:cxn modelId="{6261F86F-1C89-443C-BE5D-CC2911DB464D}" type="presOf" srcId="{B3FFB34C-FC06-40FE-B583-1CB101305EFF}" destId="{8F47D351-C3DF-472B-9A35-E35E33B0C6A6}" srcOrd="0" destOrd="0" presId="urn:microsoft.com/office/officeart/2018/2/layout/IconCircleList"/>
    <dgm:cxn modelId="{478BD474-A92E-4304-8844-7790F1DE8CC9}" srcId="{9E511CE9-1410-42A0-9E5B-DCF1F001431E}" destId="{B3FFB34C-FC06-40FE-B583-1CB101305EFF}" srcOrd="1" destOrd="0" parTransId="{AB9968F9-8521-467E-A553-75B397321A1E}" sibTransId="{387A5225-D37F-4006-ACE8-C5D3226AEAE8}"/>
    <dgm:cxn modelId="{A0525088-7F69-4DDC-AB89-DEC0E97F6460}" srcId="{9E511CE9-1410-42A0-9E5B-DCF1F001431E}" destId="{A3C24C6B-BDA2-4694-9B2B-63459C148372}" srcOrd="0" destOrd="0" parTransId="{05B77B39-DACD-470D-BD0E-98A9AC3CFA71}" sibTransId="{69476035-736F-4874-BB17-DA585A321873}"/>
    <dgm:cxn modelId="{4AB6C4A5-9E30-4095-AB3B-01DA0DF428B1}" type="presOf" srcId="{A3C24C6B-BDA2-4694-9B2B-63459C148372}" destId="{C6272AFF-9F38-4EC5-9297-F5D3B1C0D88B}" srcOrd="0" destOrd="0" presId="urn:microsoft.com/office/officeart/2018/2/layout/IconCircleList"/>
    <dgm:cxn modelId="{6F1755AA-BE46-411A-8E41-3F0A99F4243F}" type="presOf" srcId="{02390B24-1E64-4750-8D68-E70DE9FA6217}" destId="{50377EF6-E86C-4645-9206-D6F4D6498288}" srcOrd="0" destOrd="0" presId="urn:microsoft.com/office/officeart/2018/2/layout/IconCircleList"/>
    <dgm:cxn modelId="{E896D9D3-0561-445D-856F-564BDDC32129}" type="presOf" srcId="{D734B08B-5825-49D5-9050-D05E871027D9}" destId="{46A49F0A-4F85-4260-978C-80F43237E5B2}" srcOrd="0" destOrd="0" presId="urn:microsoft.com/office/officeart/2018/2/layout/IconCircleList"/>
    <dgm:cxn modelId="{8901CEDB-9B0A-490F-83D4-44E53ED4869F}" srcId="{9E511CE9-1410-42A0-9E5B-DCF1F001431E}" destId="{02390B24-1E64-4750-8D68-E70DE9FA6217}" srcOrd="3" destOrd="0" parTransId="{8D33D987-27E5-4671-AB3E-BDD152C41AF3}" sibTransId="{9783C1BC-6FD8-4E94-9399-FA7DA68776ED}"/>
    <dgm:cxn modelId="{C0C5B1F0-9689-4C15-BC3F-28836681F927}" type="presOf" srcId="{39C69D1A-8E9A-4E3D-BF16-5C349F41CC5A}" destId="{433ABB83-D5D1-4CE4-80A4-1065A811B96C}" srcOrd="0" destOrd="0" presId="urn:microsoft.com/office/officeart/2018/2/layout/IconCircleList"/>
    <dgm:cxn modelId="{3E49E6CA-09BD-43FD-BB90-1AC3576A54A3}" type="presParOf" srcId="{014ABE17-10DB-4601-8B29-87D25044AB28}" destId="{F671914B-163D-442D-81DC-691E552720A5}" srcOrd="0" destOrd="0" presId="urn:microsoft.com/office/officeart/2018/2/layout/IconCircleList"/>
    <dgm:cxn modelId="{BCC5A103-849A-440B-BDEC-3AEA07E11888}" type="presParOf" srcId="{F671914B-163D-442D-81DC-691E552720A5}" destId="{73CD6C8B-B4AF-4B23-91F1-86C816F7108A}" srcOrd="0" destOrd="0" presId="urn:microsoft.com/office/officeart/2018/2/layout/IconCircleList"/>
    <dgm:cxn modelId="{BAF1E807-C9CE-4B6E-B8EB-EEE88B248385}" type="presParOf" srcId="{73CD6C8B-B4AF-4B23-91F1-86C816F7108A}" destId="{529D5930-A91A-4E0C-9201-53D89882576F}" srcOrd="0" destOrd="0" presId="urn:microsoft.com/office/officeart/2018/2/layout/IconCircleList"/>
    <dgm:cxn modelId="{60C0B865-CEE9-4241-8F80-C0BFC31A3C04}" type="presParOf" srcId="{73CD6C8B-B4AF-4B23-91F1-86C816F7108A}" destId="{90EEE2EC-7680-43BF-A961-953CCC7E01C6}" srcOrd="1" destOrd="0" presId="urn:microsoft.com/office/officeart/2018/2/layout/IconCircleList"/>
    <dgm:cxn modelId="{299565AF-F4F9-421B-B69A-29A003EA9D0A}" type="presParOf" srcId="{73CD6C8B-B4AF-4B23-91F1-86C816F7108A}" destId="{A47D4882-C453-47B8-926F-B7C61A8DFCFC}" srcOrd="2" destOrd="0" presId="urn:microsoft.com/office/officeart/2018/2/layout/IconCircleList"/>
    <dgm:cxn modelId="{F5DEF2A3-7176-46DC-AF1A-8CD19B08F76A}" type="presParOf" srcId="{73CD6C8B-B4AF-4B23-91F1-86C816F7108A}" destId="{C6272AFF-9F38-4EC5-9297-F5D3B1C0D88B}" srcOrd="3" destOrd="0" presId="urn:microsoft.com/office/officeart/2018/2/layout/IconCircleList"/>
    <dgm:cxn modelId="{46B90D52-B827-4D28-BB72-8F707B1F2110}" type="presParOf" srcId="{F671914B-163D-442D-81DC-691E552720A5}" destId="{1DA17165-CF86-4B66-9CD8-110EEE021A87}" srcOrd="1" destOrd="0" presId="urn:microsoft.com/office/officeart/2018/2/layout/IconCircleList"/>
    <dgm:cxn modelId="{32A26A80-7252-44EB-941F-24F60FF3C56D}" type="presParOf" srcId="{F671914B-163D-442D-81DC-691E552720A5}" destId="{353FD9D3-4992-4C17-B87F-2AE26321E60E}" srcOrd="2" destOrd="0" presId="urn:microsoft.com/office/officeart/2018/2/layout/IconCircleList"/>
    <dgm:cxn modelId="{A1E5F007-4ED5-4369-9BEB-96DA261803F6}" type="presParOf" srcId="{353FD9D3-4992-4C17-B87F-2AE26321E60E}" destId="{DEF9AD49-B074-4B97-9B58-50D5EE1BDD7F}" srcOrd="0" destOrd="0" presId="urn:microsoft.com/office/officeart/2018/2/layout/IconCircleList"/>
    <dgm:cxn modelId="{378DFC9C-9CC2-40E8-903E-5BEA72931144}" type="presParOf" srcId="{353FD9D3-4992-4C17-B87F-2AE26321E60E}" destId="{54EE1BDB-93E7-4AE2-BAFD-32A5BCCCE4D5}" srcOrd="1" destOrd="0" presId="urn:microsoft.com/office/officeart/2018/2/layout/IconCircleList"/>
    <dgm:cxn modelId="{26D29F20-B0B8-4D3D-A8BB-9D0A591E2B7A}" type="presParOf" srcId="{353FD9D3-4992-4C17-B87F-2AE26321E60E}" destId="{179A1351-8722-4C50-9ACA-A8BC770CF98C}" srcOrd="2" destOrd="0" presId="urn:microsoft.com/office/officeart/2018/2/layout/IconCircleList"/>
    <dgm:cxn modelId="{2E27BBD7-E99C-43AA-B3C8-0B7DDFB78518}" type="presParOf" srcId="{353FD9D3-4992-4C17-B87F-2AE26321E60E}" destId="{8F47D351-C3DF-472B-9A35-E35E33B0C6A6}" srcOrd="3" destOrd="0" presId="urn:microsoft.com/office/officeart/2018/2/layout/IconCircleList"/>
    <dgm:cxn modelId="{017653BB-787F-46BF-B19C-C481C89490FA}" type="presParOf" srcId="{F671914B-163D-442D-81DC-691E552720A5}" destId="{2D23656D-8881-47F6-A7B4-37F3D0A8C3FE}" srcOrd="3" destOrd="0" presId="urn:microsoft.com/office/officeart/2018/2/layout/IconCircleList"/>
    <dgm:cxn modelId="{6F04B242-3D05-4B43-90FA-FC8D77DD48A6}" type="presParOf" srcId="{F671914B-163D-442D-81DC-691E552720A5}" destId="{F98463AB-D022-48E6-8A2E-936D79E1C17C}" srcOrd="4" destOrd="0" presId="urn:microsoft.com/office/officeart/2018/2/layout/IconCircleList"/>
    <dgm:cxn modelId="{93FA5609-A980-4EDF-B518-F6DE3C50AC13}" type="presParOf" srcId="{F98463AB-D022-48E6-8A2E-936D79E1C17C}" destId="{13F22119-6AF0-4A79-B307-CE292C7B8087}" srcOrd="0" destOrd="0" presId="urn:microsoft.com/office/officeart/2018/2/layout/IconCircleList"/>
    <dgm:cxn modelId="{5D3DF511-1678-4035-A123-38F64BD19F5D}" type="presParOf" srcId="{F98463AB-D022-48E6-8A2E-936D79E1C17C}" destId="{7F67ECE9-41FF-4C43-BA7F-B14617435405}" srcOrd="1" destOrd="0" presId="urn:microsoft.com/office/officeart/2018/2/layout/IconCircleList"/>
    <dgm:cxn modelId="{2E41B66B-4AF9-4DE8-B2AE-2CB1FAB4C015}" type="presParOf" srcId="{F98463AB-D022-48E6-8A2E-936D79E1C17C}" destId="{C865C066-6118-4517-8082-E5D67FFBA924}" srcOrd="2" destOrd="0" presId="urn:microsoft.com/office/officeart/2018/2/layout/IconCircleList"/>
    <dgm:cxn modelId="{A4374BEA-6E50-428F-9099-0C8688937D83}" type="presParOf" srcId="{F98463AB-D022-48E6-8A2E-936D79E1C17C}" destId="{433ABB83-D5D1-4CE4-80A4-1065A811B96C}" srcOrd="3" destOrd="0" presId="urn:microsoft.com/office/officeart/2018/2/layout/IconCircleList"/>
    <dgm:cxn modelId="{5671961B-DB1F-4D84-879A-5B6F9AB44984}" type="presParOf" srcId="{F671914B-163D-442D-81DC-691E552720A5}" destId="{46A49F0A-4F85-4260-978C-80F43237E5B2}" srcOrd="5" destOrd="0" presId="urn:microsoft.com/office/officeart/2018/2/layout/IconCircleList"/>
    <dgm:cxn modelId="{9AAC55BD-72FD-4C3D-8E45-0DB347D72676}" type="presParOf" srcId="{F671914B-163D-442D-81DC-691E552720A5}" destId="{2E517B86-2533-49C3-9DC4-47072BD2CFC4}" srcOrd="6" destOrd="0" presId="urn:microsoft.com/office/officeart/2018/2/layout/IconCircleList"/>
    <dgm:cxn modelId="{CE18DDB9-6AB0-49B9-B8ED-93EAB695DC95}" type="presParOf" srcId="{2E517B86-2533-49C3-9DC4-47072BD2CFC4}" destId="{62E4F673-2B8A-4EDF-9B29-3137D3F92ED8}" srcOrd="0" destOrd="0" presId="urn:microsoft.com/office/officeart/2018/2/layout/IconCircleList"/>
    <dgm:cxn modelId="{5936C89C-CF1C-41DE-A5A3-AF51E5163E53}" type="presParOf" srcId="{2E517B86-2533-49C3-9DC4-47072BD2CFC4}" destId="{824FA541-C904-4331-BE0B-E69D1B6157D4}" srcOrd="1" destOrd="0" presId="urn:microsoft.com/office/officeart/2018/2/layout/IconCircleList"/>
    <dgm:cxn modelId="{458FF3B3-E3DA-4818-B608-DD3A1AF873AF}" type="presParOf" srcId="{2E517B86-2533-49C3-9DC4-47072BD2CFC4}" destId="{10A29551-6D4B-49EF-BDA9-708D5E7E2196}" srcOrd="2" destOrd="0" presId="urn:microsoft.com/office/officeart/2018/2/layout/IconCircleList"/>
    <dgm:cxn modelId="{227CEE03-6E82-49BB-9635-BB967F42B008}" type="presParOf" srcId="{2E517B86-2533-49C3-9DC4-47072BD2CFC4}" destId="{50377EF6-E86C-4645-9206-D6F4D64982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786E4-8AFD-4B6B-BE43-0EEF311F828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80EFB-4FCF-4ABC-8176-C4DC99E7DC8D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Fact about Bangkok</a:t>
          </a:r>
          <a:endParaRPr lang="en-US" sz="2900" kern="1200" dirty="0"/>
        </a:p>
      </dsp:txBody>
      <dsp:txXfrm>
        <a:off x="0" y="0"/>
        <a:ext cx="6492875" cy="638175"/>
      </dsp:txXfrm>
    </dsp:sp>
    <dsp:sp modelId="{F8D4959A-2FF9-483A-A3F1-7B9ED73DBE9E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05DEC-6CFE-462A-B873-6009BE96A975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Problem Analysis &amp; Aim</a:t>
          </a:r>
        </a:p>
      </dsp:txBody>
      <dsp:txXfrm>
        <a:off x="0" y="638175"/>
        <a:ext cx="6492875" cy="638175"/>
      </dsp:txXfrm>
    </dsp:sp>
    <dsp:sp modelId="{1CFF909A-684E-492D-AE3A-E3C45FA4C4B0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883A0-4FDE-4E8E-8C17-EFA955A6F45B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Data Description</a:t>
          </a:r>
          <a:endParaRPr lang="en-US" sz="2900" kern="1200"/>
        </a:p>
      </dsp:txBody>
      <dsp:txXfrm>
        <a:off x="0" y="1276350"/>
        <a:ext cx="6492875" cy="638175"/>
      </dsp:txXfrm>
    </dsp:sp>
    <dsp:sp modelId="{123BF50C-50EF-4DDC-BC74-11BD3BB1AA4C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18CE5-6233-4749-BF08-EBB9C68BAB11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Methodology</a:t>
          </a:r>
          <a:endParaRPr lang="en-US" sz="2900" kern="1200"/>
        </a:p>
      </dsp:txBody>
      <dsp:txXfrm>
        <a:off x="0" y="1914525"/>
        <a:ext cx="6492875" cy="638175"/>
      </dsp:txXfrm>
    </dsp:sp>
    <dsp:sp modelId="{D6C48649-6461-42A3-8B26-B6C24D2558F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FAABD-3B3A-4618-A533-B0418E0BA804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Result</a:t>
          </a:r>
          <a:endParaRPr lang="en-US" sz="2900" kern="1200"/>
        </a:p>
      </dsp:txBody>
      <dsp:txXfrm>
        <a:off x="0" y="2552700"/>
        <a:ext cx="6492875" cy="638175"/>
      </dsp:txXfrm>
    </dsp:sp>
    <dsp:sp modelId="{B43B93A4-BFCF-4AFA-9320-6B6485108B63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0BEDA-DB79-4F84-9F07-6BB5C2076C56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Evaluation</a:t>
          </a:r>
          <a:endParaRPr lang="en-US" sz="2900" kern="1200" dirty="0"/>
        </a:p>
      </dsp:txBody>
      <dsp:txXfrm>
        <a:off x="0" y="3190875"/>
        <a:ext cx="6492875" cy="638175"/>
      </dsp:txXfrm>
    </dsp:sp>
    <dsp:sp modelId="{49C37A35-1E22-4BFF-8FFB-6968187A9B19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CA820-1B17-4CDC-98A5-32E40F59AC67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Conclusion</a:t>
          </a:r>
          <a:endParaRPr lang="en-US" sz="2900" kern="1200"/>
        </a:p>
      </dsp:txBody>
      <dsp:txXfrm>
        <a:off x="0" y="3829050"/>
        <a:ext cx="6492875" cy="638175"/>
      </dsp:txXfrm>
    </dsp:sp>
    <dsp:sp modelId="{AF61EBFE-CE15-48F0-831B-AC9137F37C08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A21D-BE5B-4A96-BB81-09389D307BA2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Future Work</a:t>
          </a:r>
          <a:endParaRPr lang="en-US" sz="2900" kern="1200"/>
        </a:p>
      </dsp:txBody>
      <dsp:txXfrm>
        <a:off x="0" y="4467225"/>
        <a:ext cx="6492875" cy="63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F1557-D3EA-41C4-9348-DB6BE8100C73}">
      <dsp:nvSpPr>
        <dsp:cNvPr id="0" name=""/>
        <dsp:cNvSpPr/>
      </dsp:nvSpPr>
      <dsp:spPr>
        <a:xfrm>
          <a:off x="7112" y="68336"/>
          <a:ext cx="3130875" cy="939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409" tIns="247409" rIns="247409" bIns="24740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Problem</a:t>
          </a:r>
          <a:endParaRPr lang="en-US" sz="3000" kern="1200"/>
        </a:p>
      </dsp:txBody>
      <dsp:txXfrm>
        <a:off x="7112" y="68336"/>
        <a:ext cx="3130875" cy="939262"/>
      </dsp:txXfrm>
    </dsp:sp>
    <dsp:sp modelId="{B40D1820-CD2B-4FDD-9F89-2A1ACE49B6DE}">
      <dsp:nvSpPr>
        <dsp:cNvPr id="0" name=""/>
        <dsp:cNvSpPr/>
      </dsp:nvSpPr>
      <dsp:spPr>
        <a:xfrm>
          <a:off x="7112" y="1007599"/>
          <a:ext cx="3130875" cy="25505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261" tIns="309261" rIns="309261" bIns="309261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- With the size of the metropolis, it is important to analyse the suitable district for property investment</a:t>
          </a:r>
          <a:endParaRPr lang="en-US" sz="2300" kern="1200" dirty="0"/>
        </a:p>
      </dsp:txBody>
      <dsp:txXfrm>
        <a:off x="7112" y="1007599"/>
        <a:ext cx="3130875" cy="2550563"/>
      </dsp:txXfrm>
    </dsp:sp>
    <dsp:sp modelId="{AB348219-36B5-4B86-B5A9-A88B388D8BF1}">
      <dsp:nvSpPr>
        <dsp:cNvPr id="0" name=""/>
        <dsp:cNvSpPr/>
      </dsp:nvSpPr>
      <dsp:spPr>
        <a:xfrm>
          <a:off x="3245882" y="68336"/>
          <a:ext cx="3130875" cy="939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409" tIns="247409" rIns="247409" bIns="24740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Goal</a:t>
          </a:r>
          <a:endParaRPr lang="en-US" sz="3000" kern="1200"/>
        </a:p>
      </dsp:txBody>
      <dsp:txXfrm>
        <a:off x="3245882" y="68336"/>
        <a:ext cx="3130875" cy="939262"/>
      </dsp:txXfrm>
    </dsp:sp>
    <dsp:sp modelId="{E41BE5DC-F56B-4D9E-9757-5E2AF2D92EEC}">
      <dsp:nvSpPr>
        <dsp:cNvPr id="0" name=""/>
        <dsp:cNvSpPr/>
      </dsp:nvSpPr>
      <dsp:spPr>
        <a:xfrm>
          <a:off x="3245882" y="1007599"/>
          <a:ext cx="3130875" cy="25505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261" tIns="309261" rIns="309261" bIns="309261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- Analyse the suitable area to invest in property</a:t>
          </a:r>
          <a:endParaRPr lang="en-US" sz="2300" kern="1200" dirty="0"/>
        </a:p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- The analysis will be based on districts</a:t>
          </a:r>
          <a:endParaRPr lang="en-US" sz="2300" kern="1200" dirty="0"/>
        </a:p>
      </dsp:txBody>
      <dsp:txXfrm>
        <a:off x="3245882" y="1007599"/>
        <a:ext cx="3130875" cy="2550563"/>
      </dsp:txXfrm>
    </dsp:sp>
    <dsp:sp modelId="{DEF2BFE1-4D7F-4B10-B70D-A4245FC71160}">
      <dsp:nvSpPr>
        <dsp:cNvPr id="0" name=""/>
        <dsp:cNvSpPr/>
      </dsp:nvSpPr>
      <dsp:spPr>
        <a:xfrm>
          <a:off x="6484652" y="68336"/>
          <a:ext cx="3130875" cy="939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409" tIns="247409" rIns="247409" bIns="24740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Target Audience</a:t>
          </a:r>
          <a:endParaRPr lang="en-US" sz="3000" kern="1200"/>
        </a:p>
      </dsp:txBody>
      <dsp:txXfrm>
        <a:off x="6484652" y="68336"/>
        <a:ext cx="3130875" cy="939262"/>
      </dsp:txXfrm>
    </dsp:sp>
    <dsp:sp modelId="{52BCBD07-A922-49C1-B508-195C750071B2}">
      <dsp:nvSpPr>
        <dsp:cNvPr id="0" name=""/>
        <dsp:cNvSpPr/>
      </dsp:nvSpPr>
      <dsp:spPr>
        <a:xfrm>
          <a:off x="6484652" y="1007599"/>
          <a:ext cx="3130875" cy="25505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261" tIns="309261" rIns="309261" bIns="309261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- Investor who interested to invest Bangkok’s property</a:t>
          </a:r>
          <a:endParaRPr lang="en-US" sz="2300" kern="1200" dirty="0"/>
        </a:p>
      </dsp:txBody>
      <dsp:txXfrm>
        <a:off x="6484652" y="1007599"/>
        <a:ext cx="3130875" cy="2550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E111E-803C-40AC-8491-A787ADC66371}">
      <dsp:nvSpPr>
        <dsp:cNvPr id="0" name=""/>
        <dsp:cNvSpPr/>
      </dsp:nvSpPr>
      <dsp:spPr>
        <a:xfrm>
          <a:off x="0" y="418012"/>
          <a:ext cx="6492875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20700" rIns="50391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District Name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Latitude &amp; Longitude</a:t>
          </a:r>
          <a:endParaRPr lang="en-US" sz="2500" kern="1200"/>
        </a:p>
      </dsp:txBody>
      <dsp:txXfrm>
        <a:off x="0" y="418012"/>
        <a:ext cx="6492875" cy="1456875"/>
      </dsp:txXfrm>
    </dsp:sp>
    <dsp:sp modelId="{8DA6491E-6F4E-4108-AFD7-7DABA12A8EE8}">
      <dsp:nvSpPr>
        <dsp:cNvPr id="0" name=""/>
        <dsp:cNvSpPr/>
      </dsp:nvSpPr>
      <dsp:spPr>
        <a:xfrm>
          <a:off x="324643" y="49012"/>
          <a:ext cx="454501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District Information Data</a:t>
          </a:r>
          <a:endParaRPr lang="en-US" sz="2500" kern="1200"/>
        </a:p>
      </dsp:txBody>
      <dsp:txXfrm>
        <a:off x="360669" y="85038"/>
        <a:ext cx="4472960" cy="665948"/>
      </dsp:txXfrm>
    </dsp:sp>
    <dsp:sp modelId="{EAAA2C63-CC1A-4A21-88A9-F97674B3D4E4}">
      <dsp:nvSpPr>
        <dsp:cNvPr id="0" name=""/>
        <dsp:cNvSpPr/>
      </dsp:nvSpPr>
      <dsp:spPr>
        <a:xfrm>
          <a:off x="0" y="2378887"/>
          <a:ext cx="6492875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20700" rIns="50391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Number of schools in each district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Number of Supermarkets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Public Transport Availability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Number of Medical Centre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Available Green Area</a:t>
          </a:r>
          <a:endParaRPr lang="en-US" sz="2500" kern="1200"/>
        </a:p>
      </dsp:txBody>
      <dsp:txXfrm>
        <a:off x="0" y="2378887"/>
        <a:ext cx="6492875" cy="2677500"/>
      </dsp:txXfrm>
    </dsp:sp>
    <dsp:sp modelId="{A1AE5169-4872-4B7A-9D0D-00DC6C0012FA}">
      <dsp:nvSpPr>
        <dsp:cNvPr id="0" name=""/>
        <dsp:cNvSpPr/>
      </dsp:nvSpPr>
      <dsp:spPr>
        <a:xfrm>
          <a:off x="324643" y="2009887"/>
          <a:ext cx="4545012" cy="73800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Foursquare API Data</a:t>
          </a:r>
          <a:endParaRPr lang="en-US" sz="2500" kern="1200"/>
        </a:p>
      </dsp:txBody>
      <dsp:txXfrm>
        <a:off x="360669" y="2045913"/>
        <a:ext cx="4472960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A76E-90F9-40DA-B4F6-1EB739E82881}">
      <dsp:nvSpPr>
        <dsp:cNvPr id="0" name=""/>
        <dsp:cNvSpPr/>
      </dsp:nvSpPr>
      <dsp:spPr>
        <a:xfrm>
          <a:off x="3155629" y="659546"/>
          <a:ext cx="509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34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6801" y="702567"/>
        <a:ext cx="26997" cy="5399"/>
      </dsp:txXfrm>
    </dsp:sp>
    <dsp:sp modelId="{63000E14-B164-4C57-A82D-175801028A82}">
      <dsp:nvSpPr>
        <dsp:cNvPr id="0" name=""/>
        <dsp:cNvSpPr/>
      </dsp:nvSpPr>
      <dsp:spPr>
        <a:xfrm>
          <a:off x="809853" y="994"/>
          <a:ext cx="2347575" cy="1408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33" tIns="120748" rIns="115033" bIns="12074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Bangkok’s districts data collection</a:t>
          </a:r>
          <a:endParaRPr lang="en-US" sz="2700" kern="1200" dirty="0"/>
        </a:p>
      </dsp:txBody>
      <dsp:txXfrm>
        <a:off x="809853" y="994"/>
        <a:ext cx="2347575" cy="1408545"/>
      </dsp:txXfrm>
    </dsp:sp>
    <dsp:sp modelId="{0780B9DD-6E76-490E-A947-378907D868DF}">
      <dsp:nvSpPr>
        <dsp:cNvPr id="0" name=""/>
        <dsp:cNvSpPr/>
      </dsp:nvSpPr>
      <dsp:spPr>
        <a:xfrm>
          <a:off x="6043146" y="659546"/>
          <a:ext cx="509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342" y="45720"/>
              </a:lnTo>
            </a:path>
          </a:pathLst>
        </a:custGeom>
        <a:noFill/>
        <a:ln w="952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84319" y="702567"/>
        <a:ext cx="26997" cy="5399"/>
      </dsp:txXfrm>
    </dsp:sp>
    <dsp:sp modelId="{C98C88AC-F0A3-439F-821C-3150FA5D00C8}">
      <dsp:nvSpPr>
        <dsp:cNvPr id="0" name=""/>
        <dsp:cNvSpPr/>
      </dsp:nvSpPr>
      <dsp:spPr>
        <a:xfrm>
          <a:off x="3697371" y="994"/>
          <a:ext cx="2347575" cy="1408545"/>
        </a:xfrm>
        <a:prstGeom prst="rect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33" tIns="120748" rIns="115033" bIns="12074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Districts Venue data collection</a:t>
          </a:r>
          <a:endParaRPr lang="en-US" sz="2700" kern="1200"/>
        </a:p>
      </dsp:txBody>
      <dsp:txXfrm>
        <a:off x="3697371" y="994"/>
        <a:ext cx="2347575" cy="1408545"/>
      </dsp:txXfrm>
    </dsp:sp>
    <dsp:sp modelId="{632ED5B0-2D5B-4869-B6F4-9C5F0959EBCE}">
      <dsp:nvSpPr>
        <dsp:cNvPr id="0" name=""/>
        <dsp:cNvSpPr/>
      </dsp:nvSpPr>
      <dsp:spPr>
        <a:xfrm>
          <a:off x="1983641" y="1407739"/>
          <a:ext cx="5775034" cy="509342"/>
        </a:xfrm>
        <a:custGeom>
          <a:avLst/>
          <a:gdLst/>
          <a:ahLst/>
          <a:cxnLst/>
          <a:rect l="0" t="0" r="0" b="0"/>
          <a:pathLst>
            <a:path>
              <a:moveTo>
                <a:pt x="5775034" y="0"/>
              </a:moveTo>
              <a:lnTo>
                <a:pt x="5775034" y="271771"/>
              </a:lnTo>
              <a:lnTo>
                <a:pt x="0" y="271771"/>
              </a:lnTo>
              <a:lnTo>
                <a:pt x="0" y="509342"/>
              </a:lnTo>
            </a:path>
          </a:pathLst>
        </a:custGeom>
        <a:noFill/>
        <a:ln w="952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6153" y="1659710"/>
        <a:ext cx="290011" cy="5399"/>
      </dsp:txXfrm>
    </dsp:sp>
    <dsp:sp modelId="{E5F66C5F-FE32-4517-96EA-F488731FFC06}">
      <dsp:nvSpPr>
        <dsp:cNvPr id="0" name=""/>
        <dsp:cNvSpPr/>
      </dsp:nvSpPr>
      <dsp:spPr>
        <a:xfrm>
          <a:off x="6584888" y="994"/>
          <a:ext cx="2347575" cy="1408545"/>
        </a:xfrm>
        <a:prstGeom prst="rect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33" tIns="120748" rIns="115033" bIns="12074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Districts Venue data filtering</a:t>
          </a:r>
          <a:endParaRPr lang="en-US" sz="2700" kern="1200"/>
        </a:p>
      </dsp:txBody>
      <dsp:txXfrm>
        <a:off x="6584888" y="994"/>
        <a:ext cx="2347575" cy="1408545"/>
      </dsp:txXfrm>
    </dsp:sp>
    <dsp:sp modelId="{CA07DD8D-A574-4338-87BD-14F7645383E2}">
      <dsp:nvSpPr>
        <dsp:cNvPr id="0" name=""/>
        <dsp:cNvSpPr/>
      </dsp:nvSpPr>
      <dsp:spPr>
        <a:xfrm>
          <a:off x="3155629" y="2608034"/>
          <a:ext cx="509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342" y="45720"/>
              </a:lnTo>
            </a:path>
          </a:pathLst>
        </a:custGeom>
        <a:noFill/>
        <a:ln w="952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6801" y="2651054"/>
        <a:ext cx="26997" cy="5399"/>
      </dsp:txXfrm>
    </dsp:sp>
    <dsp:sp modelId="{9B5B540D-050A-4BAB-BEBE-D181E98F070D}">
      <dsp:nvSpPr>
        <dsp:cNvPr id="0" name=""/>
        <dsp:cNvSpPr/>
      </dsp:nvSpPr>
      <dsp:spPr>
        <a:xfrm>
          <a:off x="809853" y="1949481"/>
          <a:ext cx="2347575" cy="1408545"/>
        </a:xfrm>
        <a:prstGeom prst="rect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33" tIns="120748" rIns="115033" bIns="12074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Data Preprocessing</a:t>
          </a:r>
          <a:endParaRPr lang="en-US" sz="2700" kern="1200"/>
        </a:p>
      </dsp:txBody>
      <dsp:txXfrm>
        <a:off x="809853" y="1949481"/>
        <a:ext cx="2347575" cy="1408545"/>
      </dsp:txXfrm>
    </dsp:sp>
    <dsp:sp modelId="{A8DF9FEF-A90F-4C3F-8F74-E0EBB3D14D07}">
      <dsp:nvSpPr>
        <dsp:cNvPr id="0" name=""/>
        <dsp:cNvSpPr/>
      </dsp:nvSpPr>
      <dsp:spPr>
        <a:xfrm>
          <a:off x="6043146" y="2608034"/>
          <a:ext cx="509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342" y="45720"/>
              </a:lnTo>
            </a:path>
          </a:pathLst>
        </a:custGeom>
        <a:noFill/>
        <a:ln w="952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84319" y="2651054"/>
        <a:ext cx="26997" cy="5399"/>
      </dsp:txXfrm>
    </dsp:sp>
    <dsp:sp modelId="{3E563429-9706-4F6F-9751-035F689996B0}">
      <dsp:nvSpPr>
        <dsp:cNvPr id="0" name=""/>
        <dsp:cNvSpPr/>
      </dsp:nvSpPr>
      <dsp:spPr>
        <a:xfrm>
          <a:off x="3697371" y="1949481"/>
          <a:ext cx="2347575" cy="1408545"/>
        </a:xfrm>
        <a:prstGeom prst="rect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33" tIns="120748" rIns="115033" bIns="12074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Data Modelling</a:t>
          </a:r>
          <a:endParaRPr lang="en-US" sz="2700" kern="1200"/>
        </a:p>
      </dsp:txBody>
      <dsp:txXfrm>
        <a:off x="3697371" y="1949481"/>
        <a:ext cx="2347575" cy="1408545"/>
      </dsp:txXfrm>
    </dsp:sp>
    <dsp:sp modelId="{9ED7897B-5CE7-4D15-94A8-F7AB05A647C1}">
      <dsp:nvSpPr>
        <dsp:cNvPr id="0" name=""/>
        <dsp:cNvSpPr/>
      </dsp:nvSpPr>
      <dsp:spPr>
        <a:xfrm>
          <a:off x="6584888" y="1949481"/>
          <a:ext cx="2347575" cy="1408545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33" tIns="120748" rIns="115033" bIns="12074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Result Analysis</a:t>
          </a:r>
          <a:endParaRPr lang="en-US" sz="2700" kern="1200"/>
        </a:p>
      </dsp:txBody>
      <dsp:txXfrm>
        <a:off x="6584888" y="1949481"/>
        <a:ext cx="2347575" cy="1408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BB1FF-AE96-4193-BB33-274007DD97FD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0A0BD-4E15-45F1-9840-AE98C3124C1C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1CA1E-9C1B-40D0-8EDD-468A838296B1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Current API limit 100 venues per API call</a:t>
          </a:r>
          <a:endParaRPr lang="en-US" sz="2400" kern="1200"/>
        </a:p>
      </dsp:txBody>
      <dsp:txXfrm>
        <a:off x="1684370" y="623"/>
        <a:ext cx="4808504" cy="1458329"/>
      </dsp:txXfrm>
    </dsp:sp>
    <dsp:sp modelId="{FEAE9E3C-01E7-47A0-9181-38294A7DBE1C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F183D-0321-41AF-8437-12E3F05F9B8A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9CC70-7ECB-4E71-9B53-320066B93E30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Radius of venue search not cover all area of districts</a:t>
          </a:r>
          <a:endParaRPr lang="en-US" sz="2400" kern="1200"/>
        </a:p>
      </dsp:txBody>
      <dsp:txXfrm>
        <a:off x="1684370" y="1823535"/>
        <a:ext cx="4808504" cy="1458329"/>
      </dsp:txXfrm>
    </dsp:sp>
    <dsp:sp modelId="{B0FB1342-A2A1-4A79-A850-C4C8E54323D0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29078-B2EB-4859-9E7F-DDFBA7F99E9C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3B908-10C2-4068-BA3F-3E9C423B0AAC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Other factor need to be considered to increased the accuracy e.g. population density, property value</a:t>
          </a:r>
          <a:endParaRPr lang="en-US" sz="2400" kern="1200"/>
        </a:p>
      </dsp:txBody>
      <dsp:txXfrm>
        <a:off x="1684370" y="3646447"/>
        <a:ext cx="4808504" cy="14583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D5930-A91A-4E0C-9201-53D89882576F}">
      <dsp:nvSpPr>
        <dsp:cNvPr id="0" name=""/>
        <dsp:cNvSpPr/>
      </dsp:nvSpPr>
      <dsp:spPr>
        <a:xfrm>
          <a:off x="81240" y="16851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EE2EC-7680-43BF-A961-953CCC7E01C6}">
      <dsp:nvSpPr>
        <dsp:cNvPr id="0" name=""/>
        <dsp:cNvSpPr/>
      </dsp:nvSpPr>
      <dsp:spPr>
        <a:xfrm>
          <a:off x="347573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72AFF-9F38-4EC5-9297-F5D3B1C0D88B}">
      <dsp:nvSpPr>
        <dsp:cNvPr id="0" name=""/>
        <dsp:cNvSpPr/>
      </dsp:nvSpPr>
      <dsp:spPr>
        <a:xfrm>
          <a:off x="1621261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Take Population density into account</a:t>
          </a:r>
          <a:endParaRPr lang="en-US" sz="2400" kern="1200"/>
        </a:p>
      </dsp:txBody>
      <dsp:txXfrm>
        <a:off x="1621261" y="16851"/>
        <a:ext cx="2989453" cy="1268252"/>
      </dsp:txXfrm>
    </dsp:sp>
    <dsp:sp modelId="{DEF9AD49-B074-4B97-9B58-50D5EE1BDD7F}">
      <dsp:nvSpPr>
        <dsp:cNvPr id="0" name=""/>
        <dsp:cNvSpPr/>
      </dsp:nvSpPr>
      <dsp:spPr>
        <a:xfrm>
          <a:off x="5131604" y="16851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E1BDB-93E7-4AE2-BAFD-32A5BCCCE4D5}">
      <dsp:nvSpPr>
        <dsp:cNvPr id="0" name=""/>
        <dsp:cNvSpPr/>
      </dsp:nvSpPr>
      <dsp:spPr>
        <a:xfrm>
          <a:off x="5397937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7D351-C3DF-472B-9A35-E35E33B0C6A6}">
      <dsp:nvSpPr>
        <dsp:cNvPr id="0" name=""/>
        <dsp:cNvSpPr/>
      </dsp:nvSpPr>
      <dsp:spPr>
        <a:xfrm>
          <a:off x="6671625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Take property price into account</a:t>
          </a:r>
          <a:endParaRPr lang="en-US" sz="2400" kern="1200"/>
        </a:p>
      </dsp:txBody>
      <dsp:txXfrm>
        <a:off x="6671625" y="16851"/>
        <a:ext cx="2989453" cy="1268252"/>
      </dsp:txXfrm>
    </dsp:sp>
    <dsp:sp modelId="{13F22119-6AF0-4A79-B307-CE292C7B8087}">
      <dsp:nvSpPr>
        <dsp:cNvPr id="0" name=""/>
        <dsp:cNvSpPr/>
      </dsp:nvSpPr>
      <dsp:spPr>
        <a:xfrm>
          <a:off x="81240" y="1811533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7ECE9-41FF-4C43-BA7F-B14617435405}">
      <dsp:nvSpPr>
        <dsp:cNvPr id="0" name=""/>
        <dsp:cNvSpPr/>
      </dsp:nvSpPr>
      <dsp:spPr>
        <a:xfrm>
          <a:off x="347573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ABB83-D5D1-4CE4-80A4-1065A811B96C}">
      <dsp:nvSpPr>
        <dsp:cNvPr id="0" name=""/>
        <dsp:cNvSpPr/>
      </dsp:nvSpPr>
      <dsp:spPr>
        <a:xfrm>
          <a:off x="1621261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Use different API e.g. Google Place API</a:t>
          </a:r>
          <a:endParaRPr lang="en-US" sz="2400" kern="1200"/>
        </a:p>
      </dsp:txBody>
      <dsp:txXfrm>
        <a:off x="1621261" y="1811533"/>
        <a:ext cx="2989453" cy="1268252"/>
      </dsp:txXfrm>
    </dsp:sp>
    <dsp:sp modelId="{62E4F673-2B8A-4EDF-9B29-3137D3F92ED8}">
      <dsp:nvSpPr>
        <dsp:cNvPr id="0" name=""/>
        <dsp:cNvSpPr/>
      </dsp:nvSpPr>
      <dsp:spPr>
        <a:xfrm>
          <a:off x="5131604" y="1811533"/>
          <a:ext cx="1268252" cy="1268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FA541-C904-4331-BE0B-E69D1B6157D4}">
      <dsp:nvSpPr>
        <dsp:cNvPr id="0" name=""/>
        <dsp:cNvSpPr/>
      </dsp:nvSpPr>
      <dsp:spPr>
        <a:xfrm>
          <a:off x="5397937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77EF6-E86C-4645-9206-D6F4D6498288}">
      <dsp:nvSpPr>
        <dsp:cNvPr id="0" name=""/>
        <dsp:cNvSpPr/>
      </dsp:nvSpPr>
      <dsp:spPr>
        <a:xfrm>
          <a:off x="6671625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Expand the search to cover all area in district</a:t>
          </a:r>
          <a:endParaRPr lang="en-US" sz="2400" kern="1200"/>
        </a:p>
      </dsp:txBody>
      <dsp:txXfrm>
        <a:off x="6671625" y="1811533"/>
        <a:ext cx="2989453" cy="126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2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5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7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8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80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5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68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6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3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2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0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4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37E79E-F365-4160-A00A-233710B3375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F0E534-3512-481D-AD9E-4006DDDD6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districts_of_Bangkok" TargetMode="External"/><Relationship Id="rId2" Type="http://schemas.openxmlformats.org/officeDocument/2006/relationships/hyperlink" Target="https://www.forbes.com/sites/ericrosen/2019/09/04/the-worlds-most-visited-city-is-bangkok/#25cdc2edcd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angkok First Time Guide - Your Survival Guide to Bangkok">
            <a:extLst>
              <a:ext uri="{FF2B5EF4-FFF2-40B4-BE49-F238E27FC236}">
                <a16:creationId xmlns:a16="http://schemas.microsoft.com/office/drawing/2014/main" id="{66257DD8-2679-40C9-B03F-03164F254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AEFC0-2159-44F3-8C0F-F4065FE3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 fontScale="90000"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</a:rPr>
              <a:t>Bangkok Property Investment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11942-35CA-4411-AB3C-D21ADACE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Author : Chittawat Pourpongpan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0945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6ECA-8E5F-4A67-BB1D-596FD6A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9980"/>
            <a:ext cx="10018713" cy="1752599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0DF-8588-4F91-B982-0874065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88706"/>
            <a:ext cx="10018713" cy="2539481"/>
          </a:xfrm>
        </p:spPr>
        <p:txBody>
          <a:bodyPr numCol="2">
            <a:normAutofit/>
          </a:bodyPr>
          <a:lstStyle/>
          <a:p>
            <a:r>
              <a:rPr lang="en-GB" dirty="0"/>
              <a:t>The district listed are most suitable for property investment</a:t>
            </a:r>
          </a:p>
          <a:p>
            <a:pPr lvl="1"/>
            <a:r>
              <a:rPr lang="en-GB" dirty="0"/>
              <a:t>Bangkok </a:t>
            </a:r>
            <a:r>
              <a:rPr lang="en-GB" dirty="0" err="1"/>
              <a:t>Noi</a:t>
            </a:r>
            <a:endParaRPr lang="en-GB" dirty="0"/>
          </a:p>
          <a:p>
            <a:pPr lvl="1"/>
            <a:r>
              <a:rPr lang="en-GB" dirty="0"/>
              <a:t>Pathum Wan</a:t>
            </a:r>
          </a:p>
          <a:p>
            <a:pPr lvl="1"/>
            <a:r>
              <a:rPr lang="en-GB" dirty="0" err="1"/>
              <a:t>Phranakorn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Pom </a:t>
            </a:r>
            <a:r>
              <a:rPr lang="en-GB" dirty="0" err="1"/>
              <a:t>Prap</a:t>
            </a:r>
            <a:r>
              <a:rPr lang="en-GB" dirty="0"/>
              <a:t> </a:t>
            </a:r>
            <a:r>
              <a:rPr lang="en-GB" dirty="0" err="1"/>
              <a:t>Sattru</a:t>
            </a:r>
            <a:r>
              <a:rPr lang="en-GB" dirty="0"/>
              <a:t> Pai</a:t>
            </a:r>
          </a:p>
          <a:p>
            <a:pPr lvl="1"/>
            <a:r>
              <a:rPr lang="en-GB" dirty="0"/>
              <a:t>Thonburi</a:t>
            </a:r>
          </a:p>
          <a:p>
            <a:pPr lvl="1"/>
            <a:r>
              <a:rPr lang="en-GB" dirty="0"/>
              <a:t>Yannawa</a:t>
            </a:r>
          </a:p>
        </p:txBody>
      </p:sp>
      <p:pic>
        <p:nvPicPr>
          <p:cNvPr id="4098" name="Picture 2" descr="Travel Guide Bangkok - Plan your trip to Bangkok with Travel by ...">
            <a:extLst>
              <a:ext uri="{FF2B5EF4-FFF2-40B4-BE49-F238E27FC236}">
                <a16:creationId xmlns:a16="http://schemas.microsoft.com/office/drawing/2014/main" id="{6B19B2C7-9293-48EA-A49A-6B64CEA7F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3" b="25029"/>
          <a:stretch/>
        </p:blipFill>
        <p:spPr bwMode="auto">
          <a:xfrm>
            <a:off x="0" y="4085303"/>
            <a:ext cx="12192000" cy="27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5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DA56-DD59-4FEC-BC49-DE010DBE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673A2-F0EC-4279-9989-68DE9D7E2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4677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36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80A9-C578-43D8-9EE4-448C2001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4822-DEF6-495E-B456-9968952B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https://www.forbes.com/sites/ericrosen/2019/09/04/the-worlds-most-visited-city-is-bangkok/#25cdc2edcd26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https://en.wikipedia.org/wiki/List_of_districts_of_Bangkok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https://developer.foursquare.com/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9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8AF4-A57B-4EC7-BF91-8B615BC2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Content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F6585CE-1456-44B5-AD07-A076192D7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9665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84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A1CF-0F0E-47AD-940E-5DB505AB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935" y="1025435"/>
            <a:ext cx="4330669" cy="83813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Fact About Bangkok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2965-450E-4360-9DF0-71F997E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935" y="1976533"/>
            <a:ext cx="5289714" cy="3124201"/>
          </a:xfrm>
        </p:spPr>
        <p:txBody>
          <a:bodyPr/>
          <a:lstStyle/>
          <a:p>
            <a:r>
              <a:rPr lang="en-GB" dirty="0"/>
              <a:t>Capital City of Thailand</a:t>
            </a:r>
          </a:p>
          <a:p>
            <a:r>
              <a:rPr lang="en-GB" dirty="0"/>
              <a:t>Consist of 50 Districts</a:t>
            </a:r>
          </a:p>
          <a:p>
            <a:r>
              <a:rPr lang="en-GB" dirty="0"/>
              <a:t>Population : 8.281 Million</a:t>
            </a:r>
          </a:p>
          <a:p>
            <a:r>
              <a:rPr lang="en-GB" dirty="0"/>
              <a:t>#1 Global Destination City in 2018 by Forbes</a:t>
            </a:r>
          </a:p>
        </p:txBody>
      </p:sp>
      <p:pic>
        <p:nvPicPr>
          <p:cNvPr id="2054" name="Picture 6" descr="Where is Bangkok? / Where is Bangkok Located on Thailand Map">
            <a:extLst>
              <a:ext uri="{FF2B5EF4-FFF2-40B4-BE49-F238E27FC236}">
                <a16:creationId xmlns:a16="http://schemas.microsoft.com/office/drawing/2014/main" id="{499C00CC-A396-421E-86A9-3308587F7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3" r="22991" b="2041"/>
          <a:stretch/>
        </p:blipFill>
        <p:spPr bwMode="auto">
          <a:xfrm>
            <a:off x="8543731" y="12398"/>
            <a:ext cx="3648269" cy="37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ngkok, a city that combines luxury and gastronomy | Passenger 6A">
            <a:extLst>
              <a:ext uri="{FF2B5EF4-FFF2-40B4-BE49-F238E27FC236}">
                <a16:creationId xmlns:a16="http://schemas.microsoft.com/office/drawing/2014/main" id="{8D4B1605-1AAD-4EC1-A65D-4A17C65DD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3" t="394" r="13296" b="-394"/>
          <a:stretch/>
        </p:blipFill>
        <p:spPr bwMode="auto">
          <a:xfrm>
            <a:off x="8543730" y="3709485"/>
            <a:ext cx="3648269" cy="31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2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0602E-056B-4CCD-AF48-705FD8C9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00" y="312575"/>
            <a:ext cx="9742318" cy="1752599"/>
          </a:xfrm>
        </p:spPr>
        <p:txBody>
          <a:bodyPr>
            <a:normAutofit/>
          </a:bodyPr>
          <a:lstStyle/>
          <a:p>
            <a:pPr algn="l"/>
            <a:r>
              <a:rPr lang="en-GB"/>
              <a:t>Problems Analysis and Goal</a:t>
            </a:r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FC0D87F3-8E75-4B88-82DA-50B79C9B4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323301"/>
              </p:ext>
            </p:extLst>
          </p:nvPr>
        </p:nvGraphicFramePr>
        <p:xfrm>
          <a:off x="1787077" y="1859900"/>
          <a:ext cx="9622641" cy="3626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86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7358-955F-483F-B997-D1290356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 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8D145F-2BFA-4422-829A-0DFC221A9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8862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3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5039-7707-4B39-A322-C09CC46B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029" y="561391"/>
            <a:ext cx="9742318" cy="13849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Methodology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5175483-F048-406F-AEF4-C97EA0F04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104193"/>
              </p:ext>
            </p:extLst>
          </p:nvPr>
        </p:nvGraphicFramePr>
        <p:xfrm>
          <a:off x="1620747" y="2183363"/>
          <a:ext cx="9742318" cy="335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766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BF96D-625D-4287-85D5-A35F5FCC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GB" sz="320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588C-8FA1-4ED1-B4DA-20A3940B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GB" sz="1800" dirty="0"/>
              <a:t>Most of the districts in the outer zone of Bangkok is in the unsuitable cluster</a:t>
            </a:r>
          </a:p>
          <a:p>
            <a:r>
              <a:rPr lang="en-GB" sz="1800" dirty="0"/>
              <a:t>The districts in the inner zone is in the variety of clusters.</a:t>
            </a:r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7B046E4-1FEE-47E3-BE06-E16C0AC02B99}"/>
              </a:ext>
            </a:extLst>
          </p:cNvPr>
          <p:cNvPicPr/>
          <p:nvPr/>
        </p:nvPicPr>
        <p:blipFill rotWithShape="1">
          <a:blip r:embed="rId3"/>
          <a:srcRect t="3769" r="-3" b="-3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FD07-E0CC-4A00-A230-E90A3E26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Evaluation 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A8B-A246-46DE-BD50-66E2515F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2133601"/>
          </a:xfrm>
        </p:spPr>
        <p:txBody>
          <a:bodyPr/>
          <a:lstStyle/>
          <a:p>
            <a:r>
              <a:rPr lang="en-GB" dirty="0"/>
              <a:t>The cluster was developed based on available facility</a:t>
            </a:r>
          </a:p>
          <a:p>
            <a:r>
              <a:rPr lang="en-GB" dirty="0"/>
              <a:t>District with yellow label have high and balanced number of facility</a:t>
            </a:r>
          </a:p>
          <a:p>
            <a:r>
              <a:rPr lang="en-GB" dirty="0"/>
              <a:t>The district in the outer zone of Bangkok have the number for each facility less than 10 venues</a:t>
            </a:r>
          </a:p>
        </p:txBody>
      </p:sp>
    </p:spTree>
    <p:extLst>
      <p:ext uri="{BB962C8B-B14F-4D97-AF65-F5344CB8AC3E}">
        <p14:creationId xmlns:p14="http://schemas.microsoft.com/office/powerpoint/2010/main" val="270864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D3EFA-B500-4898-93B7-071B38F3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Evaluation (Analysis Problem)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60ED9-044F-48FF-AE59-C1B4EB13A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9933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7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Bangkok Property Investment Analysis</vt:lpstr>
      <vt:lpstr>Content</vt:lpstr>
      <vt:lpstr>Fact About Bangkok</vt:lpstr>
      <vt:lpstr>Problems Analysis and Goal</vt:lpstr>
      <vt:lpstr>Data Description</vt:lpstr>
      <vt:lpstr>Methodology</vt:lpstr>
      <vt:lpstr>Result</vt:lpstr>
      <vt:lpstr>Evaluation (Result)</vt:lpstr>
      <vt:lpstr>Evaluation (Analysis Problem)</vt:lpstr>
      <vt:lpstr>Conclusion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Property Investment Analysis</dc:title>
  <dc:creator>Chittawat Pourpongpan</dc:creator>
  <cp:lastModifiedBy>Chittawat Pourpongpan</cp:lastModifiedBy>
  <cp:revision>2</cp:revision>
  <dcterms:created xsi:type="dcterms:W3CDTF">2020-06-14T13:36:38Z</dcterms:created>
  <dcterms:modified xsi:type="dcterms:W3CDTF">2020-06-14T13:45:15Z</dcterms:modified>
</cp:coreProperties>
</file>