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EA0305-5589-45AB-8E00-76C8811CA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0EF55F-2A30-4159-A983-F6AFAEDE7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8E54C3-DAE2-41C8-9C80-051185D8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7E1368-318E-4FFC-840B-7FC588AB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786B3-51E5-412F-A460-04133692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905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F2825-BD13-4759-A0D7-EBBA3680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4381D5-AC65-4BC1-A020-C4F764BF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F4FEE-BB0B-402A-A081-51203BA3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C8F0D-43E9-4C1C-A643-62C62331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6B30A-50B7-4051-9A88-7DC97621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726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D3453B-15FB-447E-8B8D-8A01CC5C6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7DB2BF-8412-4DD2-8063-92A2FD4F8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426D0E-1CEB-45A1-9072-5966DF4F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1F735-610D-46F7-838E-C114C354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93358F-8824-4661-8C70-182DB1D8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377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ECA37-793F-4C7E-A9F7-5C96D583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490FC5-BD59-4175-AFEA-336FEF8C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B0557-158D-4ECC-900A-36D5C89B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53676-3B1F-4623-BAFA-8D6101B5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3C75C6-02AD-4265-B013-08F9E343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3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79D0F-71F1-4BDE-A2BF-5D7A129F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06DAFF-EFC1-4C16-A810-6DD9EF0EC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5CC2C5-C680-496F-B231-27473C29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670E25-2F5D-43CC-9205-78D1CE83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3DDDE4-299B-47B6-9499-37C953B0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193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961C1-242B-40DB-A2E1-A5914873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8EF7A-6EE6-455D-803E-8B16CDBD3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CCDFD6-6300-40B6-990C-B966F11DA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263838-780D-4EC9-B0B0-2D134F8D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A6B1FF-DAE4-4A39-8DF3-59E21A8D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F6EC90-5BE2-4022-BE19-11D691C4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01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2A22F-7354-4589-9347-1AD25EF7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A79621-977A-4A60-82ED-ACC9881A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101804-3472-4370-847C-4F3C144FF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A684D7-3EE7-4284-8CF9-4410F7B09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F9255E-E895-4A66-B169-5589F24D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61B46D8-1C16-483D-BB16-1E0F79DF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5A3BBB-D310-423A-9279-325C8FF3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4FC15E-003B-4AF5-87A2-4093C08B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132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FC93F-4631-4447-B82E-189640CA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63E83E-EC04-4BF8-B200-CBAC83E9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06CE5B-B27E-44AA-99EF-4540B7A0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662D38-A8F0-4674-BB60-49C0DD3E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8571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C818F-C162-413D-A49B-459FAE05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0E700D-E9DD-41A4-AD39-136A8ECA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93A25B-87CC-46F9-98DD-EF89620A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675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2F01E-7669-4CAE-97DF-EC67E2E7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8677A-3798-41FA-BC18-AC487C69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283E7E-8392-4274-8BF3-7C05C8915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2792E7-AE64-4A3A-9251-8251EB51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5E04E9-3630-4203-B063-586159A4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E949A8-0C55-4A45-B30D-2E6412EF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2877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BC321-7D52-4121-895C-312680CD3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595BD8D-CE37-427F-890C-E1102D81E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6AD25F-99A9-4E4C-9535-858341CE2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2124-0A34-4C08-891E-EA1E1FB9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80CB12-1F3A-4282-BC38-95BD8438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C91C54-6B02-477D-A4B2-2C5D90C1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41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77853EE-5848-4F06-ADBB-8330631B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65ACEF-773E-407E-AD4A-9DFEC70B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B14588-F033-4E47-AB12-FAFFF62D9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6213-3CD9-47F2-B880-1A151701EB91}" type="datetimeFigureOut">
              <a:rPr lang="de-AT" smtClean="0"/>
              <a:t>22.10.2017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47D13-0331-4F64-98E2-2CCD7E468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634132-06C3-4916-A7C3-29F80DE3D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734BD-F53A-481B-AE76-6A431891F04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45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Bildergebnis für node js">
            <a:extLst>
              <a:ext uri="{FF2B5EF4-FFF2-40B4-BE49-F238E27FC236}">
                <a16:creationId xmlns:a16="http://schemas.microsoft.com/office/drawing/2014/main" id="{249FB4F3-2F17-4BB5-B7B6-C554617CBD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42668" y="2426124"/>
            <a:ext cx="2957456" cy="181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dergebnis für typescript">
            <a:extLst>
              <a:ext uri="{FF2B5EF4-FFF2-40B4-BE49-F238E27FC236}">
                <a16:creationId xmlns:a16="http://schemas.microsoft.com/office/drawing/2014/main" id="{8D9B8092-B37F-455A-8747-3D213FF8F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813394" y="4559299"/>
            <a:ext cx="1797050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ildergebnis für express js">
            <a:extLst>
              <a:ext uri="{FF2B5EF4-FFF2-40B4-BE49-F238E27FC236}">
                <a16:creationId xmlns:a16="http://schemas.microsoft.com/office/drawing/2014/main" id="{EDFCD88F-A047-4C47-95DF-A3119776E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43896" y="601842"/>
            <a:ext cx="4126372" cy="12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624ED8-B0BE-410E-8891-CA98BB4B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F6CA0-1845-4355-80C8-91D1ABED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Node.js</a:t>
            </a:r>
            <a:endParaRPr lang="de-AT" sz="1200" dirty="0">
              <a:solidFill>
                <a:schemeClr val="bg1"/>
              </a:solidFill>
            </a:endParaRPr>
          </a:p>
          <a:p>
            <a:pPr lvl="1"/>
            <a:r>
              <a:rPr lang="de-AT" sz="1600" dirty="0">
                <a:solidFill>
                  <a:schemeClr val="bg1"/>
                </a:solidFill>
              </a:rPr>
              <a:t>Event Driven </a:t>
            </a:r>
            <a:r>
              <a:rPr lang="de-AT" sz="1600" dirty="0">
                <a:solidFill>
                  <a:schemeClr val="bg1"/>
                </a:solidFill>
                <a:sym typeface="Wingdings" panose="05000000000000000000" pitchFamily="2" charset="2"/>
              </a:rPr>
              <a:t> Ressourcen sparender</a:t>
            </a:r>
          </a:p>
          <a:p>
            <a:pPr lvl="1"/>
            <a:r>
              <a:rPr lang="de-AT" sz="1600" dirty="0">
                <a:solidFill>
                  <a:schemeClr val="bg1"/>
                </a:solidFill>
                <a:sym typeface="Wingdings" panose="05000000000000000000" pitchFamily="2" charset="2"/>
              </a:rPr>
              <a:t>Trotzdem Skalierbar</a:t>
            </a:r>
            <a:endParaRPr lang="de-AT" sz="1600" dirty="0">
              <a:solidFill>
                <a:schemeClr val="bg1"/>
              </a:solidFill>
            </a:endParaRPr>
          </a:p>
          <a:p>
            <a:pPr lvl="1"/>
            <a:r>
              <a:rPr lang="de-AT" sz="1600" dirty="0">
                <a:solidFill>
                  <a:schemeClr val="bg1"/>
                </a:solidFill>
              </a:rPr>
              <a:t>Native Verarbeitung von JSON</a:t>
            </a:r>
          </a:p>
          <a:p>
            <a:pPr lvl="1"/>
            <a:r>
              <a:rPr lang="de-AT" sz="1600" dirty="0">
                <a:solidFill>
                  <a:schemeClr val="bg1"/>
                </a:solidFill>
              </a:rPr>
              <a:t>Mit Express.js einfacher und skalierbarer Webserver</a:t>
            </a:r>
            <a:endParaRPr lang="de-AT" sz="1200" dirty="0">
              <a:solidFill>
                <a:schemeClr val="bg1"/>
              </a:solidFill>
            </a:endParaRPr>
          </a:p>
          <a:p>
            <a:endParaRPr lang="de-AT" sz="20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Typescript</a:t>
            </a:r>
            <a:endParaRPr lang="de-AT" sz="2000" dirty="0">
              <a:solidFill>
                <a:schemeClr val="bg1"/>
              </a:solidFill>
            </a:endParaRPr>
          </a:p>
          <a:p>
            <a:pPr lvl="1"/>
            <a:r>
              <a:rPr lang="de-AT" sz="2000" dirty="0">
                <a:solidFill>
                  <a:schemeClr val="bg1"/>
                </a:solidFill>
              </a:rPr>
              <a:t>Statisch Typisiert</a:t>
            </a:r>
          </a:p>
          <a:p>
            <a:pPr lvl="2"/>
            <a:r>
              <a:rPr lang="de-AT" dirty="0">
                <a:solidFill>
                  <a:schemeClr val="bg1"/>
                </a:solidFill>
              </a:rPr>
              <a:t>Verminderung von Fehlern</a:t>
            </a:r>
          </a:p>
          <a:p>
            <a:pPr marL="914400" lvl="2" indent="0">
              <a:buNone/>
            </a:pP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0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dergebnis für Toilette">
            <a:extLst>
              <a:ext uri="{FF2B5EF4-FFF2-40B4-BE49-F238E27FC236}">
                <a16:creationId xmlns:a16="http://schemas.microsoft.com/office/drawing/2014/main" id="{FAD7FBFE-1A67-4A0B-AB69-39D785B58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r="1702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278DEB1-7A84-4929-B01A-A8499E57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de-AT" dirty="0"/>
              <a:t>Grundgedanke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C2D14-5134-4185-BE8F-FF20ECC3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de-AT" sz="2400" dirty="0"/>
              <a:t>Grundproblem </a:t>
            </a:r>
            <a:r>
              <a:rPr lang="de-AT" sz="2400" dirty="0">
                <a:sym typeface="Wingdings" panose="05000000000000000000" pitchFamily="2" charset="2"/>
              </a:rPr>
              <a:t> Der User sucht eine Toilette</a:t>
            </a:r>
          </a:p>
          <a:p>
            <a:r>
              <a:rPr lang="de-AT" sz="2400" dirty="0">
                <a:sym typeface="Wingdings" panose="05000000000000000000" pitchFamily="2" charset="2"/>
              </a:rPr>
              <a:t>Unser Projekt hilft den User die bestmöglichste zu finden</a:t>
            </a:r>
          </a:p>
          <a:p>
            <a:r>
              <a:rPr lang="de-AT" sz="2400" dirty="0">
                <a:sym typeface="Wingdings" panose="05000000000000000000" pitchFamily="2" charset="2"/>
              </a:rPr>
              <a:t>Nach dem Benutzen kann diese bewertet werden</a:t>
            </a:r>
          </a:p>
        </p:txBody>
      </p:sp>
    </p:spTree>
    <p:extLst>
      <p:ext uri="{BB962C8B-B14F-4D97-AF65-F5344CB8AC3E}">
        <p14:creationId xmlns:p14="http://schemas.microsoft.com/office/powerpoint/2010/main" val="66276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72941-73B3-46F8-870F-CBA0988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86B00D-D15B-4693-987B-C825FA55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dirty="0"/>
              <a:t>Angular 4</a:t>
            </a:r>
          </a:p>
          <a:p>
            <a:r>
              <a:rPr lang="de-AT" sz="2000" dirty="0" err="1"/>
              <a:t>Scss</a:t>
            </a:r>
            <a:endParaRPr lang="de-AT" sz="2000" dirty="0"/>
          </a:p>
          <a:p>
            <a:pPr lvl="1"/>
            <a:r>
              <a:rPr lang="de-AT" sz="2000" dirty="0"/>
              <a:t>BEM </a:t>
            </a:r>
            <a:r>
              <a:rPr lang="de-AT" sz="2000" dirty="0">
                <a:sym typeface="Wingdings" panose="05000000000000000000" pitchFamily="2" charset="2"/>
              </a:rPr>
              <a:t> Block Element </a:t>
            </a:r>
            <a:r>
              <a:rPr lang="de-AT" sz="2000" dirty="0" err="1">
                <a:sym typeface="Wingdings" panose="05000000000000000000" pitchFamily="2" charset="2"/>
              </a:rPr>
              <a:t>Modifier</a:t>
            </a:r>
            <a:endParaRPr lang="de-AT" sz="2000" dirty="0"/>
          </a:p>
          <a:p>
            <a:r>
              <a:rPr lang="de-AT" sz="2000" dirty="0"/>
              <a:t>Progressive Web App</a:t>
            </a:r>
          </a:p>
          <a:p>
            <a:r>
              <a:rPr lang="de-AT" sz="2000" dirty="0" err="1"/>
              <a:t>Seo</a:t>
            </a:r>
            <a:endParaRPr lang="de-AT" sz="2000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268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</vt:lpstr>
      <vt:lpstr>API</vt:lpstr>
      <vt:lpstr>Grundgedanke</vt:lpstr>
      <vt:lpstr>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Toillet Tracker API</dc:title>
  <dc:creator>Lucas Rosenberger</dc:creator>
  <cp:lastModifiedBy>Miran Mamsaleh</cp:lastModifiedBy>
  <cp:revision>11</cp:revision>
  <dcterms:created xsi:type="dcterms:W3CDTF">2017-10-22T19:17:00Z</dcterms:created>
  <dcterms:modified xsi:type="dcterms:W3CDTF">2017-10-22T22:00:47Z</dcterms:modified>
</cp:coreProperties>
</file>