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66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51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4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2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18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74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4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43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0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F840EC-487F-4B0E-B51B-52130782721B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6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256200-9FE5-48C1-9152-E56981DF4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07A1CB-B44B-4C80-9AD8-02C192CB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de-AT" dirty="0" err="1"/>
              <a:t>Toilet</a:t>
            </a:r>
            <a:r>
              <a:rPr lang="de-AT" dirty="0"/>
              <a:t> Tracker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0DCD7-C9A6-4836-B0ED-6DE23A680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de-AT" sz="1200"/>
              <a:t>Christof GUBESCH, Julian KAINDL</a:t>
            </a:r>
          </a:p>
          <a:p>
            <a:r>
              <a:rPr lang="de-AT" sz="1200"/>
              <a:t>Miran MAMSALEH, Lucas ROSENBERGER,</a:t>
            </a:r>
          </a:p>
          <a:p>
            <a:r>
              <a:rPr lang="de-AT" sz="1200"/>
              <a:t>Andreas WEINZIERL</a:t>
            </a:r>
          </a:p>
        </p:txBody>
      </p:sp>
    </p:spTree>
    <p:extLst>
      <p:ext uri="{BB962C8B-B14F-4D97-AF65-F5344CB8AC3E}">
        <p14:creationId xmlns:p14="http://schemas.microsoft.com/office/powerpoint/2010/main" val="2446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AF40-3B40-4A34-AD31-8714E284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51014-532F-4313-B777-7114B61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31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D370DD-716B-4528-B475-331F84CEA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Bildergebnis für Toilette">
            <a:extLst>
              <a:ext uri="{FF2B5EF4-FFF2-40B4-BE49-F238E27FC236}">
                <a16:creationId xmlns:a16="http://schemas.microsoft.com/office/drawing/2014/main" id="{2E48286A-4314-47A1-BA94-8B7E72F1E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7022"/>
          <a:stretch/>
        </p:blipFill>
        <p:spPr bwMode="auto">
          <a:xfrm>
            <a:off x="7640514" y="758953"/>
            <a:ext cx="3603146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E5F4E-FD85-42D7-BEFE-F24A62CB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AT" dirty="0"/>
              <a:t>Grundgedanke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2F3B0-F427-453D-8787-0A63C2C6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Grundproblem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 Der User sucht eine Toilette</a:t>
            </a:r>
          </a:p>
          <a:p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Unser Projekt hilft den User die bestmöglichste zu finden</a:t>
            </a:r>
          </a:p>
          <a:p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Nach dem Benutzen kann diese bewertet werden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9FA8816-1A74-437F-87D9-8CB1C252FA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38F43D-7251-49DA-8210-748ED92CD6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4DA92B8-ECB2-42EA-AA82-1CDDF61643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18CA966-7397-43DD-A3FB-DA40618937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6093" y="758952"/>
            <a:ext cx="2508038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41C54A8-5388-4520-9A13-3214D466A7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7" y="4111309"/>
            <a:ext cx="2730076" cy="197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CACFF-9FA5-472B-A80F-D7A9644E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7859" b="3"/>
          <a:stretch/>
        </p:blipFill>
        <p:spPr>
          <a:xfrm>
            <a:off x="6102617" y="758952"/>
            <a:ext cx="2722163" cy="3191490"/>
          </a:xfrm>
          <a:prstGeom prst="rect">
            <a:avLst/>
          </a:prstGeom>
        </p:spPr>
      </p:pic>
      <p:pic>
        <p:nvPicPr>
          <p:cNvPr id="1026" name="Picture 2" descr="Bildergebnis für java">
            <a:extLst>
              <a:ext uri="{FF2B5EF4-FFF2-40B4-BE49-F238E27FC236}">
                <a16:creationId xmlns:a16="http://schemas.microsoft.com/office/drawing/2014/main" id="{927EBC05-32C2-42E8-9075-B64B8EE5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r="13284" b="-5"/>
          <a:stretch/>
        </p:blipFill>
        <p:spPr bwMode="auto">
          <a:xfrm>
            <a:off x="8993560" y="2750724"/>
            <a:ext cx="2500571" cy="3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android studio">
            <a:extLst>
              <a:ext uri="{FF2B5EF4-FFF2-40B4-BE49-F238E27FC236}">
                <a16:creationId xmlns:a16="http://schemas.microsoft.com/office/drawing/2014/main" id="{A9097FD7-9291-4C9C-AABE-8F1DBCA0B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6" r="-2" b="16162"/>
          <a:stretch/>
        </p:blipFill>
        <p:spPr bwMode="auto">
          <a:xfrm>
            <a:off x="8986093" y="758952"/>
            <a:ext cx="2508038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519B5F-5F49-4639-A76C-E289F5F4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6DBC2-5516-4290-8FA9-477303A5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Technologien: Android Studio, Java</a:t>
            </a:r>
          </a:p>
          <a:p>
            <a:r>
              <a:rPr lang="de-AT" dirty="0">
                <a:solidFill>
                  <a:srgbClr val="FFFFFF"/>
                </a:solidFill>
              </a:rPr>
              <a:t>Registrieren und Anmelden</a:t>
            </a:r>
          </a:p>
          <a:p>
            <a:r>
              <a:rPr lang="de-AT" dirty="0">
                <a:solidFill>
                  <a:srgbClr val="FFFFFF"/>
                </a:solidFill>
              </a:rPr>
              <a:t>Hinzufügen und Bewerten der Toiletten über Community</a:t>
            </a:r>
          </a:p>
          <a:p>
            <a:r>
              <a:rPr lang="de-AT" dirty="0">
                <a:solidFill>
                  <a:srgbClr val="FFFFFF"/>
                </a:solidFill>
              </a:rPr>
              <a:t>Punktesystem zur Erhaltung der Benutzeraktivität</a:t>
            </a:r>
          </a:p>
        </p:txBody>
      </p:sp>
    </p:spTree>
    <p:extLst>
      <p:ext uri="{BB962C8B-B14F-4D97-AF65-F5344CB8AC3E}">
        <p14:creationId xmlns:p14="http://schemas.microsoft.com/office/powerpoint/2010/main" val="38183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9FA8816-1A74-437F-87D9-8CB1C252FA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D38F43D-7251-49DA-8210-748ED92CD6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DA92B8-ECB2-42EA-AA82-1CDDF61643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18CA966-7397-43DD-A3FB-DA40618937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6093" y="758952"/>
            <a:ext cx="2508038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1C54A8-5388-4520-9A13-3214D466A7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7" y="4111309"/>
            <a:ext cx="2730076" cy="197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Bildergebnis für scss">
            <a:extLst>
              <a:ext uri="{FF2B5EF4-FFF2-40B4-BE49-F238E27FC236}">
                <a16:creationId xmlns:a16="http://schemas.microsoft.com/office/drawing/2014/main" id="{6D54CDED-CBC5-443A-8889-1542E8366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0" r="31455" b="3"/>
          <a:stretch/>
        </p:blipFill>
        <p:spPr bwMode="auto">
          <a:xfrm>
            <a:off x="6102617" y="758952"/>
            <a:ext cx="2722163" cy="3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ür typescript">
            <a:extLst>
              <a:ext uri="{FF2B5EF4-FFF2-40B4-BE49-F238E27FC236}">
                <a16:creationId xmlns:a16="http://schemas.microsoft.com/office/drawing/2014/main" id="{4105032E-1CDF-4C0F-853F-2F319E23A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r="1" b="1"/>
          <a:stretch/>
        </p:blipFill>
        <p:spPr bwMode="auto">
          <a:xfrm>
            <a:off x="8993560" y="2750724"/>
            <a:ext cx="2500571" cy="3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Ähnliches Foto">
            <a:extLst>
              <a:ext uri="{FF2B5EF4-FFF2-40B4-BE49-F238E27FC236}">
                <a16:creationId xmlns:a16="http://schemas.microsoft.com/office/drawing/2014/main" id="{56AB644A-76F8-4FE3-A5F2-3D38F34B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r="12" b="15514"/>
          <a:stretch/>
        </p:blipFill>
        <p:spPr bwMode="auto">
          <a:xfrm>
            <a:off x="8986093" y="758952"/>
            <a:ext cx="2508038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ildergebnis für seo">
            <a:extLst>
              <a:ext uri="{FF2B5EF4-FFF2-40B4-BE49-F238E27FC236}">
                <a16:creationId xmlns:a16="http://schemas.microsoft.com/office/drawing/2014/main" id="{020C2A73-9A04-48E6-9BF7-249928B88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9076" b="2"/>
          <a:stretch/>
        </p:blipFill>
        <p:spPr bwMode="auto">
          <a:xfrm>
            <a:off x="6102617" y="4111309"/>
            <a:ext cx="2730076" cy="19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628127-5CC1-4835-BC7A-74C7F3D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FC966-F64C-4D67-B9CB-68DB30C7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Gleiche Funktionen wie App</a:t>
            </a:r>
          </a:p>
          <a:p>
            <a:r>
              <a:rPr lang="de-AT" dirty="0">
                <a:solidFill>
                  <a:srgbClr val="FFFFFF"/>
                </a:solidFill>
              </a:rPr>
              <a:t>Angular 4</a:t>
            </a:r>
          </a:p>
          <a:p>
            <a:r>
              <a:rPr lang="de-AT">
                <a:solidFill>
                  <a:srgbClr val="FFFFFF"/>
                </a:solidFill>
              </a:rPr>
              <a:t>Scss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dirty="0">
                <a:solidFill>
                  <a:srgbClr val="FFFFFF"/>
                </a:solidFill>
              </a:rPr>
              <a:t>BEM </a:t>
            </a:r>
            <a:r>
              <a:rPr lang="de-AT" dirty="0">
                <a:solidFill>
                  <a:srgbClr val="FFFFFF"/>
                </a:solidFill>
                <a:sym typeface="Wingdings" panose="05000000000000000000" pitchFamily="2" charset="2"/>
              </a:rPr>
              <a:t> Block Element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Modifier</a:t>
            </a:r>
            <a:endParaRPr lang="de-AT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Progressive Web App</a:t>
            </a:r>
          </a:p>
          <a:p>
            <a:r>
              <a:rPr lang="de-AT">
                <a:solidFill>
                  <a:srgbClr val="FFFFFF"/>
                </a:solidFill>
              </a:rPr>
              <a:t>Seo</a:t>
            </a:r>
            <a:endParaRPr lang="de-AT" dirty="0">
              <a:solidFill>
                <a:srgbClr val="FFFFFF"/>
              </a:solidFill>
            </a:endParaRP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1D4A39-A122-41DA-BF9B-2313FB6B7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D120F8-C0F1-4CC6-B340-0B8F67C40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 descr="Bildergebnis für typescript">
            <a:extLst>
              <a:ext uri="{FF2B5EF4-FFF2-40B4-BE49-F238E27FC236}">
                <a16:creationId xmlns:a16="http://schemas.microsoft.com/office/drawing/2014/main" id="{3DEB11B2-8DD9-4DA9-8AED-B5DE985EB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1729" y="759599"/>
            <a:ext cx="2584892" cy="25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AF6EFCA-56DD-442E-9948-D162BEBBF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Bildergebnis für express.js logo">
            <a:extLst>
              <a:ext uri="{FF2B5EF4-FFF2-40B4-BE49-F238E27FC236}">
                <a16:creationId xmlns:a16="http://schemas.microsoft.com/office/drawing/2014/main" id="{DC7E5F80-B6D2-4369-9783-F7277246C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5032" y="3505358"/>
            <a:ext cx="3778286" cy="15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EB8BB1-C46B-4639-8859-5CEEEB11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AT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EF5DA-72D7-468F-867D-AF978094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Node.js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Event Driven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 Ressourcen sparender</a:t>
            </a:r>
          </a:p>
          <a:p>
            <a:pPr lvl="1"/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Trotzdem Skalierbar</a:t>
            </a:r>
            <a:endParaRPr lang="de-AT">
              <a:solidFill>
                <a:srgbClr val="FFFFFF"/>
              </a:solidFill>
            </a:endParaRPr>
          </a:p>
          <a:p>
            <a:pPr lvl="1"/>
            <a:r>
              <a:rPr lang="de-AT">
                <a:solidFill>
                  <a:srgbClr val="FFFFFF"/>
                </a:solidFill>
              </a:rPr>
              <a:t>Native Verarbeitung von JSON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Mit Express.js einfacher und skalierbarer Webserver</a:t>
            </a:r>
          </a:p>
          <a:p>
            <a:endParaRPr lang="de-AT">
              <a:solidFill>
                <a:srgbClr val="FFFFFF"/>
              </a:solidFill>
            </a:endParaRPr>
          </a:p>
          <a:p>
            <a:r>
              <a:rPr lang="de-AT">
                <a:solidFill>
                  <a:srgbClr val="FFFFFF"/>
                </a:solidFill>
              </a:rPr>
              <a:t>Typescript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Statisch Typisiert</a:t>
            </a:r>
          </a:p>
          <a:p>
            <a:pPr lvl="2"/>
            <a:r>
              <a:rPr lang="de-AT">
                <a:solidFill>
                  <a:srgbClr val="FFFFFF"/>
                </a:solidFill>
              </a:rPr>
              <a:t>Verminderung von Fehlern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DC95B7-2A72-483B-BA19-2BE751205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22AFE-7E96-4A51-9E55-FCAEACD213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9EA61-C175-4B7E-807B-58199DEA7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59113D-84B1-4E92-BB77-D4911228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829249"/>
            <a:ext cx="6500974" cy="31854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8CDC52-B946-400E-B909-12F58AE6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de-AT" sz="320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FD0B4-7115-49D8-BAAA-1DACB81F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de-AT" sz="1600" dirty="0">
                <a:solidFill>
                  <a:srgbClr val="FFFFFF"/>
                </a:solidFill>
              </a:rPr>
              <a:t>MySQL Datenbank</a:t>
            </a:r>
          </a:p>
          <a:p>
            <a:r>
              <a:rPr lang="de-AT" sz="1600" dirty="0">
                <a:solidFill>
                  <a:srgbClr val="FFFFFF"/>
                </a:solidFill>
              </a:rPr>
              <a:t>Tabellen sind noch nicht fertig</a:t>
            </a:r>
          </a:p>
        </p:txBody>
      </p:sp>
    </p:spTree>
    <p:extLst>
      <p:ext uri="{BB962C8B-B14F-4D97-AF65-F5344CB8AC3E}">
        <p14:creationId xmlns:p14="http://schemas.microsoft.com/office/powerpoint/2010/main" val="347500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86A9418-EF80-4943-882C-130050B9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039F4-59CB-47CF-A634-D5A15934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Vielen Dank für ihre Aufmerksamkeit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140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ADBE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121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Rahmen</vt:lpstr>
      <vt:lpstr>Toilet Tracker</vt:lpstr>
      <vt:lpstr>Agenda</vt:lpstr>
      <vt:lpstr>Grundgedanke</vt:lpstr>
      <vt:lpstr>App</vt:lpstr>
      <vt:lpstr>Website</vt:lpstr>
      <vt:lpstr>API</vt:lpstr>
      <vt:lpstr>Datenbank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Toilet Tracker</dc:title>
  <dc:creator>Miran Mamsaleh</dc:creator>
  <cp:lastModifiedBy>Miran Mamsaleh</cp:lastModifiedBy>
  <cp:revision>6</cp:revision>
  <dcterms:created xsi:type="dcterms:W3CDTF">2017-10-23T07:17:34Z</dcterms:created>
  <dcterms:modified xsi:type="dcterms:W3CDTF">2017-10-23T08:34:42Z</dcterms:modified>
</cp:coreProperties>
</file>