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7" r:id="rId5"/>
    <p:sldMasterId id="2147483715" r:id="rId6"/>
    <p:sldMasterId id="2147483756" r:id="rId7"/>
  </p:sld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6" d="100"/>
          <a:sy n="86"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man Chitturi" userId="ad296d337534cf4a" providerId="LiveId" clId="{061FBC2B-F471-4EFE-9DEE-983B6447876D}"/>
    <pc:docChg chg="custSel addSld delSld modSld addSection delSection modSection">
      <pc:chgData name="Sai Suman Chitturi" userId="ad296d337534cf4a" providerId="LiveId" clId="{061FBC2B-F471-4EFE-9DEE-983B6447876D}" dt="2021-04-12T05:29:02.161" v="341" actId="20577"/>
      <pc:docMkLst>
        <pc:docMk/>
      </pc:docMkLst>
      <pc:sldChg chg="modSp mod">
        <pc:chgData name="Sai Suman Chitturi" userId="ad296d337534cf4a" providerId="LiveId" clId="{061FBC2B-F471-4EFE-9DEE-983B6447876D}" dt="2021-04-12T05:29:02.161" v="341" actId="20577"/>
        <pc:sldMkLst>
          <pc:docMk/>
          <pc:sldMk cId="1731608054" sldId="257"/>
        </pc:sldMkLst>
        <pc:spChg chg="mod">
          <ac:chgData name="Sai Suman Chitturi" userId="ad296d337534cf4a" providerId="LiveId" clId="{061FBC2B-F471-4EFE-9DEE-983B6447876D}" dt="2021-04-12T05:29:02.161" v="341" actId="20577"/>
          <ac:spMkLst>
            <pc:docMk/>
            <pc:sldMk cId="1731608054" sldId="257"/>
            <ac:spMk id="6" creationId="{CA3A546B-F038-42AC-AE85-87843B3A0F7C}"/>
          </ac:spMkLst>
        </pc:spChg>
      </pc:sldChg>
      <pc:sldChg chg="modSp mod">
        <pc:chgData name="Sai Suman Chitturi" userId="ad296d337534cf4a" providerId="LiveId" clId="{061FBC2B-F471-4EFE-9DEE-983B6447876D}" dt="2021-04-12T04:51:57.802" v="261" actId="1076"/>
        <pc:sldMkLst>
          <pc:docMk/>
          <pc:sldMk cId="2415520340" sldId="258"/>
        </pc:sldMkLst>
        <pc:picChg chg="mod">
          <ac:chgData name="Sai Suman Chitturi" userId="ad296d337534cf4a" providerId="LiveId" clId="{061FBC2B-F471-4EFE-9DEE-983B6447876D}" dt="2021-04-12T04:51:57.802" v="261" actId="1076"/>
          <ac:picMkLst>
            <pc:docMk/>
            <pc:sldMk cId="2415520340" sldId="258"/>
            <ac:picMk id="7" creationId="{1D2266D4-45C5-48F4-A31D-4C9C016F0D70}"/>
          </ac:picMkLst>
        </pc:picChg>
      </pc:sldChg>
      <pc:sldChg chg="addSp modSp mod">
        <pc:chgData name="Sai Suman Chitturi" userId="ad296d337534cf4a" providerId="LiveId" clId="{061FBC2B-F471-4EFE-9DEE-983B6447876D}" dt="2021-04-12T05:01:33.705" v="286" actId="1076"/>
        <pc:sldMkLst>
          <pc:docMk/>
          <pc:sldMk cId="3054882561" sldId="259"/>
        </pc:sldMkLst>
        <pc:picChg chg="add mod">
          <ac:chgData name="Sai Suman Chitturi" userId="ad296d337534cf4a" providerId="LiveId" clId="{061FBC2B-F471-4EFE-9DEE-983B6447876D}" dt="2021-04-12T05:01:29.881" v="285" actId="1076"/>
          <ac:picMkLst>
            <pc:docMk/>
            <pc:sldMk cId="3054882561" sldId="259"/>
            <ac:picMk id="5" creationId="{CF25C414-6859-4691-95E1-85B78D331D4C}"/>
          </ac:picMkLst>
        </pc:picChg>
        <pc:picChg chg="add mod">
          <ac:chgData name="Sai Suman Chitturi" userId="ad296d337534cf4a" providerId="LiveId" clId="{061FBC2B-F471-4EFE-9DEE-983B6447876D}" dt="2021-04-12T05:01:27.921" v="284" actId="1076"/>
          <ac:picMkLst>
            <pc:docMk/>
            <pc:sldMk cId="3054882561" sldId="259"/>
            <ac:picMk id="7" creationId="{097E676B-FE2F-409B-8E13-69FDBEEB83B3}"/>
          </ac:picMkLst>
        </pc:picChg>
        <pc:picChg chg="add mod">
          <ac:chgData name="Sai Suman Chitturi" userId="ad296d337534cf4a" providerId="LiveId" clId="{061FBC2B-F471-4EFE-9DEE-983B6447876D}" dt="2021-04-12T05:01:33.705" v="286" actId="1076"/>
          <ac:picMkLst>
            <pc:docMk/>
            <pc:sldMk cId="3054882561" sldId="259"/>
            <ac:picMk id="9" creationId="{5C7C3F59-635A-409A-B443-0A74D6E08DE4}"/>
          </ac:picMkLst>
        </pc:picChg>
      </pc:sldChg>
      <pc:sldChg chg="addSp delSp modSp mod">
        <pc:chgData name="Sai Suman Chitturi" userId="ad296d337534cf4a" providerId="LiveId" clId="{061FBC2B-F471-4EFE-9DEE-983B6447876D}" dt="2021-04-12T05:01:50.193" v="287" actId="478"/>
        <pc:sldMkLst>
          <pc:docMk/>
          <pc:sldMk cId="2042248444" sldId="260"/>
        </pc:sldMkLst>
        <pc:graphicFrameChg chg="add del modGraphic">
          <ac:chgData name="Sai Suman Chitturi" userId="ad296d337534cf4a" providerId="LiveId" clId="{061FBC2B-F471-4EFE-9DEE-983B6447876D}" dt="2021-04-12T05:01:50.193" v="287" actId="478"/>
          <ac:graphicFrameMkLst>
            <pc:docMk/>
            <pc:sldMk cId="2042248444" sldId="260"/>
            <ac:graphicFrameMk id="5" creationId="{63F581EF-5302-4FCB-B310-E94AD1DFDFE9}"/>
          </ac:graphicFrameMkLst>
        </pc:graphicFrameChg>
      </pc:sldChg>
      <pc:sldChg chg="delSp modSp mod">
        <pc:chgData name="Sai Suman Chitturi" userId="ad296d337534cf4a" providerId="LiveId" clId="{061FBC2B-F471-4EFE-9DEE-983B6447876D}" dt="2021-04-12T04:50:16.144" v="260" actId="1076"/>
        <pc:sldMkLst>
          <pc:docMk/>
          <pc:sldMk cId="3251037521" sldId="261"/>
        </pc:sldMkLst>
        <pc:spChg chg="mod">
          <ac:chgData name="Sai Suman Chitturi" userId="ad296d337534cf4a" providerId="LiveId" clId="{061FBC2B-F471-4EFE-9DEE-983B6447876D}" dt="2021-04-12T04:50:16.144" v="260" actId="1076"/>
          <ac:spMkLst>
            <pc:docMk/>
            <pc:sldMk cId="3251037521" sldId="261"/>
            <ac:spMk id="2" creationId="{DAA9B147-06DB-4BD8-B8B8-F4B0E45D052A}"/>
          </ac:spMkLst>
        </pc:spChg>
        <pc:spChg chg="del mod">
          <ac:chgData name="Sai Suman Chitturi" userId="ad296d337534cf4a" providerId="LiveId" clId="{061FBC2B-F471-4EFE-9DEE-983B6447876D}" dt="2021-04-12T04:50:10.553" v="258" actId="478"/>
          <ac:spMkLst>
            <pc:docMk/>
            <pc:sldMk cId="3251037521" sldId="261"/>
            <ac:spMk id="3" creationId="{97D9BAE4-9D06-4AF5-BA46-A3F422CE485C}"/>
          </ac:spMkLst>
        </pc:spChg>
        <pc:spChg chg="mod">
          <ac:chgData name="Sai Suman Chitturi" userId="ad296d337534cf4a" providerId="LiveId" clId="{061FBC2B-F471-4EFE-9DEE-983B6447876D}" dt="2021-04-12T04:50:14.065" v="259" actId="1076"/>
          <ac:spMkLst>
            <pc:docMk/>
            <pc:sldMk cId="3251037521" sldId="261"/>
            <ac:spMk id="4" creationId="{3223186A-555A-4E61-B6F0-17AD8168E4B1}"/>
          </ac:spMkLst>
        </pc:spChg>
      </pc:sldChg>
      <pc:sldChg chg="addSp delSp modSp mod modClrScheme chgLayout">
        <pc:chgData name="Sai Suman Chitturi" userId="ad296d337534cf4a" providerId="LiveId" clId="{061FBC2B-F471-4EFE-9DEE-983B6447876D}" dt="2021-04-12T05:05:39.321" v="310" actId="1076"/>
        <pc:sldMkLst>
          <pc:docMk/>
          <pc:sldMk cId="800464348" sldId="262"/>
        </pc:sldMkLst>
        <pc:spChg chg="mod">
          <ac:chgData name="Sai Suman Chitturi" userId="ad296d337534cf4a" providerId="LiveId" clId="{061FBC2B-F471-4EFE-9DEE-983B6447876D}" dt="2021-04-12T05:05:35.761" v="308" actId="1076"/>
          <ac:spMkLst>
            <pc:docMk/>
            <pc:sldMk cId="800464348" sldId="262"/>
            <ac:spMk id="2" creationId="{4074F38D-6DAF-450B-A2F6-8E9E50D0E41A}"/>
          </ac:spMkLst>
        </pc:spChg>
        <pc:spChg chg="mod">
          <ac:chgData name="Sai Suman Chitturi" userId="ad296d337534cf4a" providerId="LiveId" clId="{061FBC2B-F471-4EFE-9DEE-983B6447876D}" dt="2021-04-12T05:05:37.273" v="309" actId="1076"/>
          <ac:spMkLst>
            <pc:docMk/>
            <pc:sldMk cId="800464348" sldId="262"/>
            <ac:spMk id="3" creationId="{B44CE429-0EFB-4777-804B-00743A41C92F}"/>
          </ac:spMkLst>
        </pc:spChg>
        <pc:spChg chg="add del mod ord">
          <ac:chgData name="Sai Suman Chitturi" userId="ad296d337534cf4a" providerId="LiveId" clId="{061FBC2B-F471-4EFE-9DEE-983B6447876D}" dt="2021-04-12T04:40:07.187" v="53" actId="700"/>
          <ac:spMkLst>
            <pc:docMk/>
            <pc:sldMk cId="800464348" sldId="262"/>
            <ac:spMk id="4" creationId="{CCA03C99-75D4-4894-A523-765984A547DA}"/>
          </ac:spMkLst>
        </pc:spChg>
        <pc:spChg chg="add del mod ord">
          <ac:chgData name="Sai Suman Chitturi" userId="ad296d337534cf4a" providerId="LiveId" clId="{061FBC2B-F471-4EFE-9DEE-983B6447876D}" dt="2021-04-12T04:40:07.187" v="53" actId="700"/>
          <ac:spMkLst>
            <pc:docMk/>
            <pc:sldMk cId="800464348" sldId="262"/>
            <ac:spMk id="5" creationId="{4DF6649D-4B4A-465F-B6EC-CA42C90EBCF8}"/>
          </ac:spMkLst>
        </pc:spChg>
        <pc:picChg chg="add mod">
          <ac:chgData name="Sai Suman Chitturi" userId="ad296d337534cf4a" providerId="LiveId" clId="{061FBC2B-F471-4EFE-9DEE-983B6447876D}" dt="2021-04-12T05:05:11.289" v="300" actId="1076"/>
          <ac:picMkLst>
            <pc:docMk/>
            <pc:sldMk cId="800464348" sldId="262"/>
            <ac:picMk id="7" creationId="{0D0BE30D-79FC-4DD2-8F73-2C01971F724D}"/>
          </ac:picMkLst>
        </pc:picChg>
        <pc:picChg chg="add mod">
          <ac:chgData name="Sai Suman Chitturi" userId="ad296d337534cf4a" providerId="LiveId" clId="{061FBC2B-F471-4EFE-9DEE-983B6447876D}" dt="2021-04-12T05:05:26.553" v="306" actId="1076"/>
          <ac:picMkLst>
            <pc:docMk/>
            <pc:sldMk cId="800464348" sldId="262"/>
            <ac:picMk id="9" creationId="{D41AAEC1-9D5A-41D7-952C-30C1FB7A5FAC}"/>
          </ac:picMkLst>
        </pc:picChg>
        <pc:picChg chg="add mod">
          <ac:chgData name="Sai Suman Chitturi" userId="ad296d337534cf4a" providerId="LiveId" clId="{061FBC2B-F471-4EFE-9DEE-983B6447876D}" dt="2021-04-12T05:05:39.321" v="310" actId="1076"/>
          <ac:picMkLst>
            <pc:docMk/>
            <pc:sldMk cId="800464348" sldId="262"/>
            <ac:picMk id="11" creationId="{69BFD5F0-97D3-4EEA-A941-769D94045592}"/>
          </ac:picMkLst>
        </pc:picChg>
        <pc:picChg chg="add mod">
          <ac:chgData name="Sai Suman Chitturi" userId="ad296d337534cf4a" providerId="LiveId" clId="{061FBC2B-F471-4EFE-9DEE-983B6447876D}" dt="2021-04-12T05:05:21.833" v="304" actId="14100"/>
          <ac:picMkLst>
            <pc:docMk/>
            <pc:sldMk cId="800464348" sldId="262"/>
            <ac:picMk id="13" creationId="{4D9C6916-7BD8-4FAF-9FF8-B861231B4EF2}"/>
          </ac:picMkLst>
        </pc:picChg>
      </pc:sldChg>
      <pc:sldChg chg="addSp modSp new mod">
        <pc:chgData name="Sai Suman Chitturi" userId="ad296d337534cf4a" providerId="LiveId" clId="{061FBC2B-F471-4EFE-9DEE-983B6447876D}" dt="2021-04-12T05:06:34.953" v="339" actId="1076"/>
        <pc:sldMkLst>
          <pc:docMk/>
          <pc:sldMk cId="1995317652" sldId="263"/>
        </pc:sldMkLst>
        <pc:spChg chg="add mod">
          <ac:chgData name="Sai Suman Chitturi" userId="ad296d337534cf4a" providerId="LiveId" clId="{061FBC2B-F471-4EFE-9DEE-983B6447876D}" dt="2021-04-12T05:06:34.953" v="339" actId="1076"/>
          <ac:spMkLst>
            <pc:docMk/>
            <pc:sldMk cId="1995317652" sldId="263"/>
            <ac:spMk id="2" creationId="{EB40E4B8-7D32-40AF-96B3-33ECD52FD6D6}"/>
          </ac:spMkLst>
        </pc:spChg>
      </pc:sldChg>
      <pc:sldChg chg="new del">
        <pc:chgData name="Sai Suman Chitturi" userId="ad296d337534cf4a" providerId="LiveId" clId="{061FBC2B-F471-4EFE-9DEE-983B6447876D}" dt="2021-04-12T04:40:32.694" v="54" actId="47"/>
        <pc:sldMkLst>
          <pc:docMk/>
          <pc:sldMk cId="256845754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F00B-D3D1-475B-87DF-CB1C02B5D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9A18CB-83F8-4C2B-A1C2-34ADBEE95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9EBB1B-4757-4822-969A-907EC46C789F}"/>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793859C7-AB19-4232-AFB0-29CD392CA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1604E-BD85-40B2-88CD-2D9E9D430105}"/>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50406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65D9-06CD-4FEF-83E2-D25B0FF55A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0CFCCC-B10F-4F63-9AF7-114A3F146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EB447B-456A-4DE3-A23C-6EB6AA16A32A}"/>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15ADD8B1-E60C-410A-80B3-47EA434AD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8EB46-9512-4D7E-93FF-C605ED7B1A78}"/>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6444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7422DB-3CF6-485C-9322-271E80D13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FA6DB1-C5D2-4F96-BCAB-4F419ED34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E0360-77A8-4A1B-8935-E86FA0735C45}"/>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22D4CCD5-28C8-4522-82FC-332FE1629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5E246-20C4-466B-B509-18925DC32873}"/>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0148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44B0D107-1B6B-4F95-ADD6-F4BA3395F418}" type="slidenum">
              <a:rPr lang="en-IN" smtClean="0"/>
              <a:t>‹#›</a:t>
            </a:fld>
            <a:endParaRPr lang="en-IN"/>
          </a:p>
        </p:txBody>
      </p:sp>
    </p:spTree>
    <p:extLst>
      <p:ext uri="{BB962C8B-B14F-4D97-AF65-F5344CB8AC3E}">
        <p14:creationId xmlns:p14="http://schemas.microsoft.com/office/powerpoint/2010/main" val="4181950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35595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42271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387492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583992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EEE38ED7-5C29-4766-A354-246F71053DF6}" type="datetimeFigureOut">
              <a:rPr lang="en-IN" smtClean="0"/>
              <a:t>12-04-2021</a:t>
            </a:fld>
            <a:endParaRPr lang="en-IN"/>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930681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036497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18940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B822-8708-49A2-93FE-E12151D42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775A8-6536-4D27-AB89-F4B8508EA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F99F3-0569-4C4D-99D6-E1EFD4EDE551}"/>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1E526A1F-984C-4D87-A0D1-16254FB8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19353-1F74-4A59-87C2-67444A138C80}"/>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578003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635552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221381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005631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86003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980253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199507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743342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37365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868831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01870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D9FD-E210-4271-B28E-953364ACC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40A1D-CD45-451B-893E-44B2C4648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E07235-B3FC-410A-B3C2-65C2B92AC713}"/>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43C95FC2-F387-4434-8F21-141C6C746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392E9-91D5-4AF2-80B0-F16A0255B20F}"/>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883993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9284105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941012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168565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1667062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7190831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2108997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081460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429252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3239127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75500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9FCA-727B-42C7-B51F-19C5E2972F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4F21B9-21F6-4C29-B8A5-40B352F55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9B5822-6749-4E7A-A768-8D84CC068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875197-57B7-4F0F-8A03-E8116775763A}"/>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78F624F2-97DF-46FA-B51D-C919E5B6DF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F30F9-3FEE-44B2-A60E-0E0B06DD56F4}"/>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4964038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0376647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6496410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IN"/>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966131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5041659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9306465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5949096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7812208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1325489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9782241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18649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7D31-2A76-449F-B2BF-01909B552A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5322E6-81E8-4B01-9258-94F3D8C01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A69C5-62CA-49F1-A957-309F170BC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593329-09A0-431E-BE86-583A7A7BC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7737DF-DCEB-4D2F-97A4-05941BB35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6D61BE-E57B-47DA-9246-FED50062AF1A}"/>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8" name="Footer Placeholder 7">
            <a:extLst>
              <a:ext uri="{FF2B5EF4-FFF2-40B4-BE49-F238E27FC236}">
                <a16:creationId xmlns:a16="http://schemas.microsoft.com/office/drawing/2014/main" id="{657A6DF4-BDCF-432E-B58C-2F2449BE6D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D3F35F-D1E9-4146-BDF1-E8D12399A1BC}"/>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0702101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38ED7-5C29-4766-A354-246F71053DF6}"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0534208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38ED7-5C29-4766-A354-246F71053DF6}" type="datetimeFigureOut">
              <a:rPr lang="en-IN" smtClean="0"/>
              <a:t>12-04-2021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2277607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9952054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8120473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6304616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5522446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7026015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9945589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8089723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79181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32F-9AA6-47C3-BA2C-F039100F36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61CD0F-1E85-4B81-9D53-CD9A726D6F03}"/>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4" name="Footer Placeholder 3">
            <a:extLst>
              <a:ext uri="{FF2B5EF4-FFF2-40B4-BE49-F238E27FC236}">
                <a16:creationId xmlns:a16="http://schemas.microsoft.com/office/drawing/2014/main" id="{05943E50-1D55-4F81-AC74-3769D130A0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A5A930-208A-4E6E-BF5D-80D6CA7F6B77}"/>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8035932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4669434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5978157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2782719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1882156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0928107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6970950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3495612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38ED7-5C29-4766-A354-246F71053DF6}"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7457047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38ED7-5C29-4766-A354-246F71053DF6}" type="datetimeFigureOut">
              <a:rPr lang="en-IN" smtClean="0"/>
              <a:t>12-04-2021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6776746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4394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81568-9D38-4AE4-B687-CA39E79DF864}"/>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a:extLst>
              <a:ext uri="{FF2B5EF4-FFF2-40B4-BE49-F238E27FC236}">
                <a16:creationId xmlns:a16="http://schemas.microsoft.com/office/drawing/2014/main" id="{C041A4D8-49C5-43C5-8C5D-9BA015FDED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D2718D-45DF-476D-91A7-8E0BF5C3AD70}"/>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2593795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1134674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56318781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868907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B0D107-1B6B-4F95-ADD6-F4BA3395F41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07774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2543412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0D107-1B6B-4F95-ADD6-F4BA3395F41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40050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2825371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5420791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1500308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4B0D107-1B6B-4F95-ADD6-F4BA3395F418}"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8946037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C5E9-BE0C-480B-B1E4-DA5D190C4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D29553-F729-4DDC-A01D-840298773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7900AE-FF11-4CB4-8932-FB4E274F1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7FD3F-641F-4860-A8F9-58946B3EDB9D}"/>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36561FA4-1874-4104-8473-3D202540CD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8A512D-A256-4504-9871-87E47AD1A4F9}"/>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8793270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845003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4B0D107-1B6B-4F95-ADD6-F4BA3395F418}"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54191457"/>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15983836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38ED7-5C29-4766-A354-246F71053DF6}"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9778943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38ED7-5C29-4766-A354-246F71053DF6}" type="datetimeFigureOut">
              <a:rPr lang="en-IN" smtClean="0"/>
              <a:t>12-04-2021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26444999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38ED7-5C29-4766-A354-246F71053DF6}" type="datetimeFigureOut">
              <a:rPr lang="en-IN" smtClean="0"/>
              <a:t>12-04-2021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4698650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4B0D107-1B6B-4F95-ADD6-F4BA3395F418}"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60256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EE38ED7-5C29-4766-A354-246F71053DF6}" type="datetimeFigureOut">
              <a:rPr lang="en-IN" smtClean="0"/>
              <a:t>12-04-2021</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4B0D107-1B6B-4F95-ADD6-F4BA3395F418}"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110556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757236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38ED7-5C29-4766-A354-246F71053DF6}"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90238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2A04-2C49-4B40-B557-7D122091E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BB74FF-7056-49B5-9110-690FC5346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D3AD72-17C1-4435-8333-E7AC54ADF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81783-B2CE-4B58-9CD3-E126F39C6607}"/>
              </a:ext>
            </a:extLst>
          </p:cNvPr>
          <p:cNvSpPr>
            <a:spLocks noGrp="1"/>
          </p:cNvSpPr>
          <p:nvPr>
            <p:ph type="dt" sz="half" idx="10"/>
          </p:nvPr>
        </p:nvSpPr>
        <p:spPr/>
        <p:txBody>
          <a:bodyPr/>
          <a:lstStyle/>
          <a:p>
            <a:fld id="{EEE38ED7-5C29-4766-A354-246F71053DF6}" type="datetimeFigureOut">
              <a:rPr lang="en-IN" smtClean="0"/>
              <a:t>12-04-2021</a:t>
            </a:fld>
            <a:endParaRPr lang="en-IN"/>
          </a:p>
        </p:txBody>
      </p:sp>
      <p:sp>
        <p:nvSpPr>
          <p:cNvPr id="6" name="Footer Placeholder 5">
            <a:extLst>
              <a:ext uri="{FF2B5EF4-FFF2-40B4-BE49-F238E27FC236}">
                <a16:creationId xmlns:a16="http://schemas.microsoft.com/office/drawing/2014/main" id="{60B5419B-31CB-448F-AF58-0422DA4AE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D3C693-B107-4BD3-803A-29B1506B0A04}"/>
              </a:ext>
            </a:extLst>
          </p:cNvPr>
          <p:cNvSpPr>
            <a:spLocks noGrp="1"/>
          </p:cNvSpPr>
          <p:nvPr>
            <p:ph type="sldNum" sz="quarter" idx="12"/>
          </p:nvPr>
        </p:nvSpPr>
        <p:spPr/>
        <p:txBody>
          <a:bodyPr/>
          <a:lstStyle/>
          <a:p>
            <a:fld id="{44B0D107-1B6B-4F95-ADD6-F4BA3395F418}" type="slidenum">
              <a:rPr lang="en-IN" smtClean="0"/>
              <a:t>‹#›</a:t>
            </a:fld>
            <a:endParaRPr lang="en-IN"/>
          </a:p>
        </p:txBody>
      </p:sp>
    </p:spTree>
    <p:extLst>
      <p:ext uri="{BB962C8B-B14F-4D97-AF65-F5344CB8AC3E}">
        <p14:creationId xmlns:p14="http://schemas.microsoft.com/office/powerpoint/2010/main" val="383391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6.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7.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D515B-D50B-4134-88C0-AAD23B2618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57601C-6D4A-4E84-A583-05FF5E0D3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687725-ACCE-4750-9143-795FB365F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273912CA-7F62-4F4C-A9EF-D894435BB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BA3532-CDE6-42FC-8CD7-4844E8045C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0D107-1B6B-4F95-ADD6-F4BA3395F418}" type="slidenum">
              <a:rPr lang="en-IN" smtClean="0"/>
              <a:t>‹#›</a:t>
            </a:fld>
            <a:endParaRPr lang="en-IN"/>
          </a:p>
        </p:txBody>
      </p:sp>
    </p:spTree>
    <p:extLst>
      <p:ext uri="{BB962C8B-B14F-4D97-AF65-F5344CB8AC3E}">
        <p14:creationId xmlns:p14="http://schemas.microsoft.com/office/powerpoint/2010/main" val="557781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44B0D107-1B6B-4F95-ADD6-F4BA3395F418}" type="slidenum">
              <a:rPr lang="en-IN" smtClean="0"/>
              <a:t>‹#›</a:t>
            </a:fld>
            <a:endParaRPr lang="en-IN"/>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701774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IN"/>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44B0D107-1B6B-4F95-ADD6-F4BA3395F418}" type="slidenum">
              <a:rPr lang="en-IN" smtClean="0"/>
              <a:t>‹#›</a:t>
            </a:fld>
            <a:endParaRPr lang="en-IN"/>
          </a:p>
        </p:txBody>
      </p:sp>
    </p:spTree>
    <p:extLst>
      <p:ext uri="{BB962C8B-B14F-4D97-AF65-F5344CB8AC3E}">
        <p14:creationId xmlns:p14="http://schemas.microsoft.com/office/powerpoint/2010/main" val="145147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38ED7-5C29-4766-A354-246F71053DF6}" type="datetimeFigureOut">
              <a:rPr lang="en-IN" smtClean="0"/>
              <a:t>12-04-2021</a:t>
            </a:fld>
            <a:endParaRPr lang="en-IN"/>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0D107-1B6B-4F95-ADD6-F4BA3395F418}" type="slidenum">
              <a:rPr lang="en-IN" smtClean="0"/>
              <a:t>‹#›</a:t>
            </a:fld>
            <a:endParaRPr lang="en-IN"/>
          </a:p>
        </p:txBody>
      </p:sp>
    </p:spTree>
    <p:extLst>
      <p:ext uri="{BB962C8B-B14F-4D97-AF65-F5344CB8AC3E}">
        <p14:creationId xmlns:p14="http://schemas.microsoft.com/office/powerpoint/2010/main" val="2938918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E38ED7-5C29-4766-A354-246F71053DF6}" type="datetimeFigureOut">
              <a:rPr lang="en-IN" smtClean="0"/>
              <a:t>12-04-2021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B0D107-1B6B-4F95-ADD6-F4BA3395F418}" type="slidenum">
              <a:rPr lang="en-IN" smtClean="0"/>
              <a:t>‹#›</a:t>
            </a:fld>
            <a:endParaRPr lang="en-IN"/>
          </a:p>
        </p:txBody>
      </p:sp>
    </p:spTree>
    <p:extLst>
      <p:ext uri="{BB962C8B-B14F-4D97-AF65-F5344CB8AC3E}">
        <p14:creationId xmlns:p14="http://schemas.microsoft.com/office/powerpoint/2010/main" val="310641594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E38ED7-5C29-4766-A354-246F71053DF6}" type="datetimeFigureOut">
              <a:rPr lang="en-IN" smtClean="0"/>
              <a:t>12-04-2021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B0D107-1B6B-4F95-ADD6-F4BA3395F418}" type="slidenum">
              <a:rPr lang="en-IN" smtClean="0"/>
              <a:t>‹#›</a:t>
            </a:fld>
            <a:endParaRPr lang="en-IN"/>
          </a:p>
        </p:txBody>
      </p:sp>
    </p:spTree>
    <p:extLst>
      <p:ext uri="{BB962C8B-B14F-4D97-AF65-F5344CB8AC3E}">
        <p14:creationId xmlns:p14="http://schemas.microsoft.com/office/powerpoint/2010/main" val="28764088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EE38ED7-5C29-4766-A354-246F71053DF6}" type="datetimeFigureOut">
              <a:rPr lang="en-IN" smtClean="0"/>
              <a:t>12-04-2021</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4B0D107-1B6B-4F95-ADD6-F4BA3395F418}"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60936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85.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3192F179-3062-4FF5-B65F-43D76B173983}"/>
              </a:ext>
            </a:extLst>
          </p:cNvPr>
          <p:cNvSpPr/>
          <p:nvPr/>
        </p:nvSpPr>
        <p:spPr>
          <a:xfrm>
            <a:off x="3772286" y="1828775"/>
            <a:ext cx="4647426" cy="1477328"/>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itka Banner" panose="02000505000000020004" pitchFamily="2" charset="0"/>
              </a:rPr>
              <a:t>EDITH</a:t>
            </a:r>
          </a:p>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itka Banner" panose="02000505000000020004" pitchFamily="2" charset="0"/>
              </a:rPr>
              <a:t>A VIRTUAL ASSISTANT</a:t>
            </a:r>
          </a:p>
        </p:txBody>
      </p:sp>
      <p:sp>
        <p:nvSpPr>
          <p:cNvPr id="6" name="Rectangle 5">
            <a:extLst>
              <a:ext uri="{FF2B5EF4-FFF2-40B4-BE49-F238E27FC236}">
                <a16:creationId xmlns:a16="http://schemas.microsoft.com/office/drawing/2014/main" id="{2DFA359E-9359-4E83-9224-F65A3FC7B853}"/>
              </a:ext>
            </a:extLst>
          </p:cNvPr>
          <p:cNvSpPr/>
          <p:nvPr/>
        </p:nvSpPr>
        <p:spPr>
          <a:xfrm>
            <a:off x="4146523" y="3565218"/>
            <a:ext cx="3898952" cy="1631216"/>
          </a:xfrm>
          <a:prstGeom prst="rect">
            <a:avLst/>
          </a:prstGeom>
          <a:noFill/>
        </p:spPr>
        <p:txBody>
          <a:bodyPr wrap="none" lIns="91440" tIns="45720" rIns="91440" bIns="45720">
            <a:spAutoFit/>
          </a:bodyPr>
          <a:lstStyle/>
          <a:p>
            <a:pPr algn="ctr"/>
            <a:r>
              <a:rPr lang="en-US" sz="2800" b="1" cap="none" spc="50" dirty="0">
                <a:ln w="0"/>
                <a:solidFill>
                  <a:schemeClr val="bg2"/>
                </a:solidFill>
                <a:effectLst>
                  <a:innerShdw blurRad="63500" dist="50800" dir="13500000">
                    <a:srgbClr val="000000">
                      <a:alpha val="50000"/>
                    </a:srgbClr>
                  </a:innerShdw>
                </a:effectLst>
              </a:rPr>
              <a:t>Theme based project by</a:t>
            </a:r>
          </a:p>
          <a:p>
            <a:pPr algn="ctr"/>
            <a:endParaRPr lang="en-US" sz="2400" b="1" cap="none" spc="50" dirty="0">
              <a:ln w="0"/>
              <a:solidFill>
                <a:schemeClr val="bg2"/>
              </a:solidFill>
              <a:effectLst>
                <a:innerShdw blurRad="63500" dist="50800" dir="13500000">
                  <a:srgbClr val="000000">
                    <a:alpha val="50000"/>
                  </a:srgbClr>
                </a:innerShdw>
              </a:effectLst>
            </a:endParaRPr>
          </a:p>
          <a:p>
            <a:pPr algn="ctr"/>
            <a:r>
              <a:rPr lang="en-US" sz="2400" b="1" spc="50" dirty="0">
                <a:ln w="0"/>
                <a:solidFill>
                  <a:schemeClr val="bg2"/>
                </a:solidFill>
                <a:effectLst>
                  <a:innerShdw blurRad="63500" dist="50800" dir="13500000">
                    <a:srgbClr val="000000">
                      <a:alpha val="50000"/>
                    </a:srgbClr>
                  </a:innerShdw>
                </a:effectLst>
              </a:rPr>
              <a:t>Chitturi Sai Suman - 097</a:t>
            </a:r>
          </a:p>
          <a:p>
            <a:pPr algn="ctr"/>
            <a:r>
              <a:rPr lang="en-US" sz="2400" b="1" cap="none" spc="50" dirty="0">
                <a:ln w="0"/>
                <a:solidFill>
                  <a:schemeClr val="bg2"/>
                </a:solidFill>
                <a:effectLst>
                  <a:innerShdw blurRad="63500" dist="50800" dir="13500000">
                    <a:srgbClr val="000000">
                      <a:alpha val="50000"/>
                    </a:srgbClr>
                  </a:innerShdw>
                </a:effectLst>
              </a:rPr>
              <a:t>Praneeth Kapila - 116</a:t>
            </a:r>
          </a:p>
        </p:txBody>
      </p:sp>
    </p:spTree>
    <p:extLst>
      <p:ext uri="{BB962C8B-B14F-4D97-AF65-F5344CB8AC3E}">
        <p14:creationId xmlns:p14="http://schemas.microsoft.com/office/powerpoint/2010/main" val="1514346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C3C862-A2AE-4467-A056-514A758E6480}"/>
              </a:ext>
            </a:extLst>
          </p:cNvPr>
          <p:cNvSpPr txBox="1"/>
          <p:nvPr/>
        </p:nvSpPr>
        <p:spPr>
          <a:xfrm>
            <a:off x="2068497" y="870013"/>
            <a:ext cx="4776186" cy="707886"/>
          </a:xfrm>
          <a:prstGeom prst="rect">
            <a:avLst/>
          </a:prstGeom>
          <a:noFill/>
        </p:spPr>
        <p:txBody>
          <a:bodyPr wrap="square" rtlCol="0">
            <a:spAutoFit/>
          </a:bodyPr>
          <a:lstStyle/>
          <a:p>
            <a:r>
              <a:rPr lang="en-US" sz="4000" dirty="0">
                <a:latin typeface="Times New Roman" panose="02020603050405020304" pitchFamily="18" charset="0"/>
              </a:rPr>
              <a:t>Problem Statement</a:t>
            </a:r>
            <a:endParaRPr lang="en-IN" sz="4000" dirty="0">
              <a:latin typeface="Times New Roman" panose="02020603050405020304" pitchFamily="18" charset="0"/>
            </a:endParaRPr>
          </a:p>
        </p:txBody>
      </p:sp>
      <p:sp>
        <p:nvSpPr>
          <p:cNvPr id="6" name="TextBox 5">
            <a:extLst>
              <a:ext uri="{FF2B5EF4-FFF2-40B4-BE49-F238E27FC236}">
                <a16:creationId xmlns:a16="http://schemas.microsoft.com/office/drawing/2014/main" id="{CA3A546B-F038-42AC-AE85-87843B3A0F7C}"/>
              </a:ext>
            </a:extLst>
          </p:cNvPr>
          <p:cNvSpPr txBox="1"/>
          <p:nvPr/>
        </p:nvSpPr>
        <p:spPr>
          <a:xfrm>
            <a:off x="1238435" y="2372557"/>
            <a:ext cx="7945514" cy="2554545"/>
          </a:xfrm>
          <a:prstGeom prst="rect">
            <a:avLst/>
          </a:prstGeom>
          <a:noFill/>
        </p:spPr>
        <p:txBody>
          <a:bodyPr wrap="square" rtlCol="0">
            <a:spAutoFit/>
          </a:bodyPr>
          <a:lstStyle/>
          <a:p>
            <a:pPr algn="just"/>
            <a:r>
              <a:rPr lang="en-US" sz="2000" dirty="0">
                <a:latin typeface="Times New Roman" panose="02020603050405020304" pitchFamily="18" charset="0"/>
              </a:rPr>
              <a:t>	People today are living </a:t>
            </a:r>
            <a:r>
              <a:rPr lang="en-US" sz="2000">
                <a:latin typeface="Times New Roman" panose="02020603050405020304" pitchFamily="18" charset="0"/>
              </a:rPr>
              <a:t>the busiest </a:t>
            </a:r>
            <a:r>
              <a:rPr lang="en-US" sz="2000" dirty="0">
                <a:latin typeface="Times New Roman" panose="02020603050405020304" pitchFamily="18" charset="0"/>
              </a:rPr>
              <a:t>life. While managing lot of activities, they keep forgetting things. They find it difficult to plan and manage activities. Moreover, under such lifestyle, they are not having enough access to immediate Entertainment.</a:t>
            </a:r>
          </a:p>
          <a:p>
            <a:pPr algn="just"/>
            <a:endParaRPr lang="en-US" sz="2000" dirty="0">
              <a:latin typeface="Times New Roman" panose="02020603050405020304" pitchFamily="18" charset="0"/>
            </a:endParaRPr>
          </a:p>
          <a:p>
            <a:pPr algn="just"/>
            <a:r>
              <a:rPr lang="en-US" sz="2000" dirty="0">
                <a:latin typeface="Times New Roman" panose="02020603050405020304" pitchFamily="18" charset="0"/>
              </a:rPr>
              <a:t>	This creates a need for a Virtual Assistant. Virtual Assistants, today, are capable of planning activities, setting reminders, alarms, playing music, telling jokes and facts etc.</a:t>
            </a:r>
            <a:endParaRPr lang="en-IN" sz="2000" dirty="0">
              <a:latin typeface="Times New Roman" panose="02020603050405020304" pitchFamily="18" charset="0"/>
            </a:endParaRPr>
          </a:p>
        </p:txBody>
      </p:sp>
    </p:spTree>
    <p:extLst>
      <p:ext uri="{BB962C8B-B14F-4D97-AF65-F5344CB8AC3E}">
        <p14:creationId xmlns:p14="http://schemas.microsoft.com/office/powerpoint/2010/main" val="173160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D164A4-DAA3-447D-BC27-D199405C6C2A}"/>
              </a:ext>
            </a:extLst>
          </p:cNvPr>
          <p:cNvSpPr txBox="1"/>
          <p:nvPr/>
        </p:nvSpPr>
        <p:spPr>
          <a:xfrm>
            <a:off x="2583402" y="841267"/>
            <a:ext cx="4119239" cy="707886"/>
          </a:xfrm>
          <a:prstGeom prst="rect">
            <a:avLst/>
          </a:prstGeom>
          <a:noFill/>
        </p:spPr>
        <p:txBody>
          <a:bodyPr wrap="square" rtlCol="0">
            <a:spAutoFit/>
          </a:bodyPr>
          <a:lstStyle/>
          <a:p>
            <a:r>
              <a:rPr lang="en-US" sz="4000" dirty="0">
                <a:latin typeface="Times New Roman" panose="02020603050405020304" pitchFamily="18" charset="0"/>
              </a:rPr>
              <a:t>Proposed Solution</a:t>
            </a:r>
            <a:endParaRPr lang="en-IN" sz="4000" dirty="0">
              <a:latin typeface="Times New Roman" panose="02020603050405020304" pitchFamily="18" charset="0"/>
            </a:endParaRPr>
          </a:p>
        </p:txBody>
      </p:sp>
      <p:sp>
        <p:nvSpPr>
          <p:cNvPr id="5" name="TextBox 4">
            <a:extLst>
              <a:ext uri="{FF2B5EF4-FFF2-40B4-BE49-F238E27FC236}">
                <a16:creationId xmlns:a16="http://schemas.microsoft.com/office/drawing/2014/main" id="{8FE3A86D-91F8-46C0-AAA3-03894512A4E1}"/>
              </a:ext>
            </a:extLst>
          </p:cNvPr>
          <p:cNvSpPr txBox="1"/>
          <p:nvPr/>
        </p:nvSpPr>
        <p:spPr>
          <a:xfrm>
            <a:off x="1637931" y="2390312"/>
            <a:ext cx="4922668" cy="3170099"/>
          </a:xfrm>
          <a:prstGeom prst="rect">
            <a:avLst/>
          </a:prstGeom>
          <a:noFill/>
        </p:spPr>
        <p:txBody>
          <a:bodyPr wrap="square" rtlCol="0">
            <a:spAutoFit/>
          </a:bodyPr>
          <a:lstStyle/>
          <a:p>
            <a:pPr algn="just"/>
            <a:r>
              <a:rPr lang="en-US" sz="2000" dirty="0">
                <a:latin typeface="Times New Roman" panose="02020603050405020304" pitchFamily="18" charset="0"/>
              </a:rPr>
              <a:t>	To Solve these problems, we would like to build a Virtual Assistant (Edith) which is capable of planning activities, setting reminders, alarms, playing music, telling jokes and facts etc.</a:t>
            </a:r>
          </a:p>
          <a:p>
            <a:pPr algn="just"/>
            <a:endParaRPr lang="en-US" sz="2000" dirty="0">
              <a:latin typeface="Times New Roman" panose="02020603050405020304" pitchFamily="18" charset="0"/>
            </a:endParaRPr>
          </a:p>
          <a:p>
            <a:pPr algn="just"/>
            <a:r>
              <a:rPr lang="en-US" sz="2000" dirty="0">
                <a:latin typeface="Times New Roman" panose="02020603050405020304" pitchFamily="18" charset="0"/>
              </a:rPr>
              <a:t>	Considering the portability issues, Edith is modeled as a Toy which can be easily carried and used. The assistant gets activated on squeezing the toy.</a:t>
            </a:r>
          </a:p>
        </p:txBody>
      </p:sp>
      <p:pic>
        <p:nvPicPr>
          <p:cNvPr id="7" name="Picture 6">
            <a:extLst>
              <a:ext uri="{FF2B5EF4-FFF2-40B4-BE49-F238E27FC236}">
                <a16:creationId xmlns:a16="http://schemas.microsoft.com/office/drawing/2014/main" id="{1D2266D4-45C5-48F4-A31D-4C9C016F0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872" y="1957526"/>
            <a:ext cx="4643021" cy="4643021"/>
          </a:xfrm>
          <a:prstGeom prst="rect">
            <a:avLst/>
          </a:prstGeom>
        </p:spPr>
      </p:pic>
    </p:spTree>
    <p:extLst>
      <p:ext uri="{BB962C8B-B14F-4D97-AF65-F5344CB8AC3E}">
        <p14:creationId xmlns:p14="http://schemas.microsoft.com/office/powerpoint/2010/main" val="241552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F2E5D-275F-4162-BA11-0858494E6AE6}"/>
              </a:ext>
            </a:extLst>
          </p:cNvPr>
          <p:cNvSpPr txBox="1"/>
          <p:nvPr/>
        </p:nvSpPr>
        <p:spPr>
          <a:xfrm>
            <a:off x="710214" y="379628"/>
            <a:ext cx="4119239" cy="707886"/>
          </a:xfrm>
          <a:prstGeom prst="rect">
            <a:avLst/>
          </a:prstGeom>
          <a:noFill/>
        </p:spPr>
        <p:txBody>
          <a:bodyPr wrap="square" rtlCol="0">
            <a:spAutoFit/>
          </a:bodyPr>
          <a:lstStyle/>
          <a:p>
            <a:r>
              <a:rPr lang="en-US" sz="4000" dirty="0">
                <a:latin typeface="Times New Roman" panose="02020603050405020304" pitchFamily="18" charset="0"/>
              </a:rPr>
              <a:t>Functionalities</a:t>
            </a:r>
            <a:endParaRPr lang="en-IN" sz="4000" dirty="0">
              <a:latin typeface="Times New Roman" panose="02020603050405020304" pitchFamily="18" charset="0"/>
            </a:endParaRPr>
          </a:p>
        </p:txBody>
      </p:sp>
      <p:sp>
        <p:nvSpPr>
          <p:cNvPr id="3" name="TextBox 2">
            <a:extLst>
              <a:ext uri="{FF2B5EF4-FFF2-40B4-BE49-F238E27FC236}">
                <a16:creationId xmlns:a16="http://schemas.microsoft.com/office/drawing/2014/main" id="{85008ADC-0555-4029-86B7-98AC22E5A898}"/>
              </a:ext>
            </a:extLst>
          </p:cNvPr>
          <p:cNvSpPr txBox="1"/>
          <p:nvPr/>
        </p:nvSpPr>
        <p:spPr>
          <a:xfrm>
            <a:off x="1015754" y="1396014"/>
            <a:ext cx="7080682"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rPr>
              <a:t>Voice based Activation</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Voice Interaction</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Set Reminders</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Play Music</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Schedule activities</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Real time updates – Weather, Traffic, Game Scores</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Entertainment – Facts, Jokes </a:t>
            </a:r>
            <a:r>
              <a:rPr lang="en-US" sz="2400" dirty="0" err="1">
                <a:latin typeface="Times New Roman" panose="02020603050405020304" pitchFamily="18" charset="0"/>
              </a:rPr>
              <a:t>etc</a:t>
            </a:r>
            <a:endParaRPr lang="en-US" sz="2400" dirty="0">
              <a:latin typeface="Times New Roman" panose="02020603050405020304" pitchFamily="18" charset="0"/>
            </a:endParaRPr>
          </a:p>
        </p:txBody>
      </p:sp>
      <p:pic>
        <p:nvPicPr>
          <p:cNvPr id="5" name="Picture 4">
            <a:extLst>
              <a:ext uri="{FF2B5EF4-FFF2-40B4-BE49-F238E27FC236}">
                <a16:creationId xmlns:a16="http://schemas.microsoft.com/office/drawing/2014/main" id="{CF25C414-6859-4691-95E1-85B78D33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117" y="1087514"/>
            <a:ext cx="2567117" cy="2296144"/>
          </a:xfrm>
          <a:prstGeom prst="rect">
            <a:avLst/>
          </a:prstGeom>
        </p:spPr>
      </p:pic>
      <p:pic>
        <p:nvPicPr>
          <p:cNvPr id="7" name="Picture 6">
            <a:extLst>
              <a:ext uri="{FF2B5EF4-FFF2-40B4-BE49-F238E27FC236}">
                <a16:creationId xmlns:a16="http://schemas.microsoft.com/office/drawing/2014/main" id="{097E676B-FE2F-409B-8E13-69FDBEEB8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0310" y="4083491"/>
            <a:ext cx="3149719" cy="2567387"/>
          </a:xfrm>
          <a:prstGeom prst="rect">
            <a:avLst/>
          </a:prstGeom>
        </p:spPr>
      </p:pic>
      <p:pic>
        <p:nvPicPr>
          <p:cNvPr id="9" name="Picture 8">
            <a:extLst>
              <a:ext uri="{FF2B5EF4-FFF2-40B4-BE49-F238E27FC236}">
                <a16:creationId xmlns:a16="http://schemas.microsoft.com/office/drawing/2014/main" id="{5C7C3F59-635A-409A-B443-0A74D6E08D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6036" y="843395"/>
            <a:ext cx="1748886" cy="1748886"/>
          </a:xfrm>
          <a:prstGeom prst="rect">
            <a:avLst/>
          </a:prstGeom>
        </p:spPr>
      </p:pic>
    </p:spTree>
    <p:extLst>
      <p:ext uri="{BB962C8B-B14F-4D97-AF65-F5344CB8AC3E}">
        <p14:creationId xmlns:p14="http://schemas.microsoft.com/office/powerpoint/2010/main" val="305488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E58CF-EE11-4C19-A732-33487E84AF5E}"/>
              </a:ext>
            </a:extLst>
          </p:cNvPr>
          <p:cNvSpPr txBox="1"/>
          <p:nvPr/>
        </p:nvSpPr>
        <p:spPr>
          <a:xfrm>
            <a:off x="1535837" y="736848"/>
            <a:ext cx="4776186" cy="707886"/>
          </a:xfrm>
          <a:prstGeom prst="rect">
            <a:avLst/>
          </a:prstGeom>
          <a:noFill/>
        </p:spPr>
        <p:txBody>
          <a:bodyPr wrap="square" rtlCol="0">
            <a:spAutoFit/>
          </a:bodyPr>
          <a:lstStyle/>
          <a:p>
            <a:r>
              <a:rPr lang="en-US" sz="4000" dirty="0">
                <a:latin typeface="Times New Roman" panose="02020603050405020304" pitchFamily="18" charset="0"/>
              </a:rPr>
              <a:t>Uniqueness</a:t>
            </a:r>
            <a:endParaRPr lang="en-IN" sz="4000" dirty="0">
              <a:latin typeface="Times New Roman" panose="02020603050405020304" pitchFamily="18" charset="0"/>
            </a:endParaRPr>
          </a:p>
        </p:txBody>
      </p:sp>
      <p:sp>
        <p:nvSpPr>
          <p:cNvPr id="3" name="TextBox 2">
            <a:extLst>
              <a:ext uri="{FF2B5EF4-FFF2-40B4-BE49-F238E27FC236}">
                <a16:creationId xmlns:a16="http://schemas.microsoft.com/office/drawing/2014/main" id="{72407AFF-F0AC-4F63-81A3-6178ECE88AF3}"/>
              </a:ext>
            </a:extLst>
          </p:cNvPr>
          <p:cNvSpPr txBox="1"/>
          <p:nvPr/>
        </p:nvSpPr>
        <p:spPr>
          <a:xfrm>
            <a:off x="1535837" y="1795508"/>
            <a:ext cx="7945514" cy="3170099"/>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rPr>
              <a:t>Can send Audio Messages</a:t>
            </a:r>
          </a:p>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rPr>
              <a:t>Notifications for Emails</a:t>
            </a:r>
          </a:p>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rPr>
              <a:t>Portability</a:t>
            </a:r>
          </a:p>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rPr>
              <a:t>Easy Maintenance</a:t>
            </a:r>
          </a:p>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endParaRPr>
          </a:p>
        </p:txBody>
      </p:sp>
    </p:spTree>
    <p:extLst>
      <p:ext uri="{BB962C8B-B14F-4D97-AF65-F5344CB8AC3E}">
        <p14:creationId xmlns:p14="http://schemas.microsoft.com/office/powerpoint/2010/main" val="20422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9B147-06DB-4BD8-B8B8-F4B0E45D052A}"/>
              </a:ext>
            </a:extLst>
          </p:cNvPr>
          <p:cNvSpPr txBox="1"/>
          <p:nvPr/>
        </p:nvSpPr>
        <p:spPr>
          <a:xfrm>
            <a:off x="756081" y="649179"/>
            <a:ext cx="5912528" cy="707886"/>
          </a:xfrm>
          <a:prstGeom prst="rect">
            <a:avLst/>
          </a:prstGeom>
          <a:noFill/>
        </p:spPr>
        <p:txBody>
          <a:bodyPr wrap="square" rtlCol="0">
            <a:spAutoFit/>
          </a:bodyPr>
          <a:lstStyle/>
          <a:p>
            <a:r>
              <a:rPr lang="en-US" sz="4000" dirty="0">
                <a:latin typeface="Times New Roman" panose="02020603050405020304" pitchFamily="18" charset="0"/>
              </a:rPr>
              <a:t>Relevance to Current World</a:t>
            </a:r>
            <a:endParaRPr lang="en-IN" sz="4000" dirty="0">
              <a:latin typeface="Times New Roman" panose="02020603050405020304" pitchFamily="18" charset="0"/>
            </a:endParaRPr>
          </a:p>
        </p:txBody>
      </p:sp>
      <p:sp>
        <p:nvSpPr>
          <p:cNvPr id="4" name="TextBox 3">
            <a:extLst>
              <a:ext uri="{FF2B5EF4-FFF2-40B4-BE49-F238E27FC236}">
                <a16:creationId xmlns:a16="http://schemas.microsoft.com/office/drawing/2014/main" id="{3223186A-555A-4E61-B6F0-17AD8168E4B1}"/>
              </a:ext>
            </a:extLst>
          </p:cNvPr>
          <p:cNvSpPr txBox="1"/>
          <p:nvPr/>
        </p:nvSpPr>
        <p:spPr>
          <a:xfrm>
            <a:off x="1626094" y="2023060"/>
            <a:ext cx="4756951"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rPr>
              <a:t>Can save time and effort</a:t>
            </a:r>
          </a:p>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rPr>
              <a:t>Helps in churning through all the mounting undone work.</a:t>
            </a:r>
          </a:p>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rPr>
              <a:t>Gives the time to accomplish the things for which people never had time for</a:t>
            </a:r>
          </a:p>
          <a:p>
            <a:pPr marL="342900" indent="-342900" algn="just">
              <a:buFont typeface="Arial" panose="020B0604020202020204" pitchFamily="34" charset="0"/>
              <a:buChar char="•"/>
            </a:pPr>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rPr>
              <a:t>Keeps detailed track not only of how much time is being worked, but also what is being worked on</a:t>
            </a:r>
          </a:p>
        </p:txBody>
      </p:sp>
    </p:spTree>
    <p:extLst>
      <p:ext uri="{BB962C8B-B14F-4D97-AF65-F5344CB8AC3E}">
        <p14:creationId xmlns:p14="http://schemas.microsoft.com/office/powerpoint/2010/main" val="325103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4F38D-6DAF-450B-A2F6-8E9E50D0E41A}"/>
              </a:ext>
            </a:extLst>
          </p:cNvPr>
          <p:cNvSpPr txBox="1"/>
          <p:nvPr/>
        </p:nvSpPr>
        <p:spPr>
          <a:xfrm>
            <a:off x="1296141" y="592692"/>
            <a:ext cx="5228947" cy="707886"/>
          </a:xfrm>
          <a:prstGeom prst="rect">
            <a:avLst/>
          </a:prstGeom>
          <a:noFill/>
        </p:spPr>
        <p:txBody>
          <a:bodyPr wrap="square" rtlCol="0">
            <a:spAutoFit/>
          </a:bodyPr>
          <a:lstStyle/>
          <a:p>
            <a:r>
              <a:rPr lang="en-US" sz="4000" dirty="0">
                <a:latin typeface="Times New Roman" panose="02020603050405020304" pitchFamily="18" charset="0"/>
              </a:rPr>
              <a:t>Components Required</a:t>
            </a:r>
            <a:endParaRPr lang="en-IN" sz="4000" dirty="0">
              <a:latin typeface="Times New Roman" panose="02020603050405020304" pitchFamily="18" charset="0"/>
            </a:endParaRPr>
          </a:p>
        </p:txBody>
      </p:sp>
      <p:sp>
        <p:nvSpPr>
          <p:cNvPr id="3" name="TextBox 2">
            <a:extLst>
              <a:ext uri="{FF2B5EF4-FFF2-40B4-BE49-F238E27FC236}">
                <a16:creationId xmlns:a16="http://schemas.microsoft.com/office/drawing/2014/main" id="{B44CE429-0EFB-4777-804B-00743A41C92F}"/>
              </a:ext>
            </a:extLst>
          </p:cNvPr>
          <p:cNvSpPr txBox="1"/>
          <p:nvPr/>
        </p:nvSpPr>
        <p:spPr>
          <a:xfrm>
            <a:off x="1450759" y="2004775"/>
            <a:ext cx="8305799"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rPr>
              <a:t>Raspberry Pi 3</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Microphone</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Speaker</a:t>
            </a:r>
          </a:p>
          <a:p>
            <a:pPr marL="342900" indent="-342900" algn="just">
              <a:buFont typeface="Arial" panose="020B0604020202020204" pitchFamily="34" charset="0"/>
              <a:buChar char="•"/>
            </a:pPr>
            <a:endParaRPr lang="en-US" sz="2400" dirty="0">
              <a:latin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rPr>
              <a:t>Interfacing Cables – VGA/HDMI, Ethernet, Jumper cables etc. </a:t>
            </a:r>
          </a:p>
        </p:txBody>
      </p:sp>
      <p:pic>
        <p:nvPicPr>
          <p:cNvPr id="7" name="Picture 6">
            <a:extLst>
              <a:ext uri="{FF2B5EF4-FFF2-40B4-BE49-F238E27FC236}">
                <a16:creationId xmlns:a16="http://schemas.microsoft.com/office/drawing/2014/main" id="{0D0BE30D-79FC-4DD2-8F73-2C01971F7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18" y="4945449"/>
            <a:ext cx="1746958" cy="1746958"/>
          </a:xfrm>
          <a:prstGeom prst="rect">
            <a:avLst/>
          </a:prstGeom>
        </p:spPr>
      </p:pic>
      <p:pic>
        <p:nvPicPr>
          <p:cNvPr id="9" name="Picture 8">
            <a:extLst>
              <a:ext uri="{FF2B5EF4-FFF2-40B4-BE49-F238E27FC236}">
                <a16:creationId xmlns:a16="http://schemas.microsoft.com/office/drawing/2014/main" id="{D41AAEC1-9D5A-41D7-952C-30C1FB7A5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5829" y="4881538"/>
            <a:ext cx="2511345" cy="1850734"/>
          </a:xfrm>
          <a:prstGeom prst="rect">
            <a:avLst/>
          </a:prstGeom>
        </p:spPr>
      </p:pic>
      <p:pic>
        <p:nvPicPr>
          <p:cNvPr id="11" name="Picture 10">
            <a:extLst>
              <a:ext uri="{FF2B5EF4-FFF2-40B4-BE49-F238E27FC236}">
                <a16:creationId xmlns:a16="http://schemas.microsoft.com/office/drawing/2014/main" id="{69BFD5F0-97D3-4EEA-A941-769D94045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054" y="1250813"/>
            <a:ext cx="3787805" cy="2539412"/>
          </a:xfrm>
          <a:prstGeom prst="rect">
            <a:avLst/>
          </a:prstGeom>
        </p:spPr>
      </p:pic>
      <p:pic>
        <p:nvPicPr>
          <p:cNvPr id="13" name="Picture 12">
            <a:extLst>
              <a:ext uri="{FF2B5EF4-FFF2-40B4-BE49-F238E27FC236}">
                <a16:creationId xmlns:a16="http://schemas.microsoft.com/office/drawing/2014/main" id="{4D9C6916-7BD8-4FAF-9FF8-B861231B4E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0985" y="4935617"/>
            <a:ext cx="1746958" cy="1746958"/>
          </a:xfrm>
          <a:prstGeom prst="rect">
            <a:avLst/>
          </a:prstGeom>
        </p:spPr>
      </p:pic>
    </p:spTree>
    <p:extLst>
      <p:ext uri="{BB962C8B-B14F-4D97-AF65-F5344CB8AC3E}">
        <p14:creationId xmlns:p14="http://schemas.microsoft.com/office/powerpoint/2010/main" val="80046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40E4B8-7D32-40AF-96B3-33ECD52FD6D6}"/>
              </a:ext>
            </a:extLst>
          </p:cNvPr>
          <p:cNvSpPr/>
          <p:nvPr/>
        </p:nvSpPr>
        <p:spPr>
          <a:xfrm>
            <a:off x="3458742" y="2705725"/>
            <a:ext cx="5274516" cy="1446550"/>
          </a:xfrm>
          <a:prstGeom prst="rect">
            <a:avLst/>
          </a:prstGeom>
          <a:noFill/>
        </p:spPr>
        <p:txBody>
          <a:bodyPr wrap="square" lIns="91440" tIns="45720" rIns="91440" bIns="45720">
            <a:spAutoFit/>
          </a:bodyPr>
          <a:lstStyle/>
          <a:p>
            <a:pPr algn="ctr"/>
            <a:r>
              <a:rPr lang="en-US" sz="88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995317652"/>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3.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4.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5.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6.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7.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TM11774891[[fn=Dappled]]</Template>
  <TotalTime>157</TotalTime>
  <Words>283</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14</vt:i4>
      </vt:variant>
      <vt:variant>
        <vt:lpstr>Theme</vt:lpstr>
      </vt:variant>
      <vt:variant>
        <vt:i4>7</vt:i4>
      </vt:variant>
      <vt:variant>
        <vt:lpstr>Slide Titles</vt:lpstr>
      </vt:variant>
      <vt:variant>
        <vt:i4>8</vt:i4>
      </vt:variant>
    </vt:vector>
  </HeadingPairs>
  <TitlesOfParts>
    <vt:vector size="29" baseType="lpstr">
      <vt:lpstr>Arial</vt:lpstr>
      <vt:lpstr>Avenir Next LT Pro</vt:lpstr>
      <vt:lpstr>AvenirNext LT Pro Medium</vt:lpstr>
      <vt:lpstr>Calibri</vt:lpstr>
      <vt:lpstr>Calibri Light</vt:lpstr>
      <vt:lpstr>Century Gothic</vt:lpstr>
      <vt:lpstr>Corbel</vt:lpstr>
      <vt:lpstr>Elephant</vt:lpstr>
      <vt:lpstr>Franklin Gothic Book</vt:lpstr>
      <vt:lpstr>Posterama</vt:lpstr>
      <vt:lpstr>Sabon Next LT</vt:lpstr>
      <vt:lpstr>Sitka Banner</vt:lpstr>
      <vt:lpstr>Times New Roman</vt:lpstr>
      <vt:lpstr>Wingdings 3</vt:lpstr>
      <vt:lpstr>Office Theme</vt:lpstr>
      <vt:lpstr>DappledVTI</vt:lpstr>
      <vt:lpstr>ExploreVTI</vt:lpstr>
      <vt:lpstr>BrushVTI</vt:lpstr>
      <vt:lpstr>Parallax</vt:lpstr>
      <vt:lpstr>Wisp</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Suman Chitturi</dc:creator>
  <cp:lastModifiedBy>Sai Suman Chitturi</cp:lastModifiedBy>
  <cp:revision>13</cp:revision>
  <dcterms:created xsi:type="dcterms:W3CDTF">2021-04-11T09:06:25Z</dcterms:created>
  <dcterms:modified xsi:type="dcterms:W3CDTF">2021-04-12T05:29:03Z</dcterms:modified>
</cp:coreProperties>
</file>