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4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2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8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5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0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3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9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4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3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43734E-EFEF-4418-8646-F6DD2AEF3945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E879E7-F039-4942-A3F6-050778DD8E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66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67A1DE-7622-4858-B426-C6922ED37DEE}"/>
              </a:ext>
            </a:extLst>
          </p:cNvPr>
          <p:cNvSpPr/>
          <p:nvPr/>
        </p:nvSpPr>
        <p:spPr>
          <a:xfrm>
            <a:off x="3422832" y="382755"/>
            <a:ext cx="53463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Video-on-Demand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CC5C8-1469-46C7-83CA-F2D898F5B653}"/>
              </a:ext>
            </a:extLst>
          </p:cNvPr>
          <p:cNvSpPr txBox="1"/>
          <p:nvPr/>
        </p:nvSpPr>
        <p:spPr>
          <a:xfrm>
            <a:off x="1486676" y="2693035"/>
            <a:ext cx="92186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Video on demand (VOD) is a media distribution system that allows users </a:t>
            </a:r>
            <a:b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</a:br>
            <a: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to access videos using a web-browser without a traditional video playback device.</a:t>
            </a:r>
          </a:p>
          <a:p>
            <a:b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</a:br>
            <a: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This Application offers the following features.</a:t>
            </a:r>
          </a:p>
          <a:p>
            <a:b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</a:br>
            <a: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1. User Registration.</a:t>
            </a:r>
            <a:b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</a:br>
            <a: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2. Search and Watchlist.</a:t>
            </a:r>
            <a:b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</a:br>
            <a: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3. Personalized Recommendations based on previously watched videos.</a:t>
            </a:r>
            <a:b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</a:br>
            <a: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4. User reviews - Videos with higher rating are more likely to appear on dashboard.</a:t>
            </a:r>
            <a:b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</a:br>
            <a:r>
              <a:rPr 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5. Downloadable content.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9B1A3-E729-4AD5-BEF2-2A110030FCDB}"/>
              </a:ext>
            </a:extLst>
          </p:cNvPr>
          <p:cNvSpPr/>
          <p:nvPr/>
        </p:nvSpPr>
        <p:spPr>
          <a:xfrm>
            <a:off x="3523017" y="1414784"/>
            <a:ext cx="5145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Proposed name: Meta Stream</a:t>
            </a:r>
          </a:p>
        </p:txBody>
      </p:sp>
    </p:spTree>
    <p:extLst>
      <p:ext uri="{BB962C8B-B14F-4D97-AF65-F5344CB8AC3E}">
        <p14:creationId xmlns:p14="http://schemas.microsoft.com/office/powerpoint/2010/main" val="212034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5B11D-5B2D-4FE3-B44D-A5BBDF488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F15C42-41C4-42C0-A0D3-44F4940592E1}"/>
              </a:ext>
            </a:extLst>
          </p:cNvPr>
          <p:cNvSpPr/>
          <p:nvPr/>
        </p:nvSpPr>
        <p:spPr>
          <a:xfrm>
            <a:off x="0" y="2724739"/>
            <a:ext cx="3048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26583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CAD8C-A392-40DE-8987-031AEA627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129FF7-4F35-465B-96C2-F3D2D006D882}"/>
              </a:ext>
            </a:extLst>
          </p:cNvPr>
          <p:cNvSpPr/>
          <p:nvPr/>
        </p:nvSpPr>
        <p:spPr>
          <a:xfrm>
            <a:off x="0" y="2724739"/>
            <a:ext cx="3048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33029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091271-0C08-4C46-8DDB-5270F8184257}"/>
              </a:ext>
            </a:extLst>
          </p:cNvPr>
          <p:cNvSpPr/>
          <p:nvPr/>
        </p:nvSpPr>
        <p:spPr>
          <a:xfrm>
            <a:off x="4347764" y="1452284"/>
            <a:ext cx="34964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BF40B-B405-4762-91F1-3E8C5BCB9AB0}"/>
              </a:ext>
            </a:extLst>
          </p:cNvPr>
          <p:cNvSpPr/>
          <p:nvPr/>
        </p:nvSpPr>
        <p:spPr>
          <a:xfrm>
            <a:off x="1303224" y="4016829"/>
            <a:ext cx="43380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Project by</a:t>
            </a:r>
          </a:p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Praneeth Kapila		- 116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Chitturi Sai Suman - 097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424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107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Chitturi's PC</dc:creator>
  <cp:lastModifiedBy>Chitturi's PC</cp:lastModifiedBy>
  <cp:revision>7</cp:revision>
  <dcterms:created xsi:type="dcterms:W3CDTF">2020-09-15T08:31:58Z</dcterms:created>
  <dcterms:modified xsi:type="dcterms:W3CDTF">2020-09-15T10:05:13Z</dcterms:modified>
</cp:coreProperties>
</file>