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1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4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5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9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1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5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4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29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2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0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3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3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0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23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4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0C74D0-B1FA-4B2E-B9F1-24483DF42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506B51-1FBC-4C0F-B6D4-A930E6A77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7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756088-AA67-4528-9CB8-5B7A546796A9}"/>
              </a:ext>
            </a:extLst>
          </p:cNvPr>
          <p:cNvSpPr/>
          <p:nvPr/>
        </p:nvSpPr>
        <p:spPr>
          <a:xfrm>
            <a:off x="3641739" y="242795"/>
            <a:ext cx="49085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Tic-Tac-Toe using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Socket Programming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3033D-70C4-4B3E-A919-E59F1B185EF1}"/>
              </a:ext>
            </a:extLst>
          </p:cNvPr>
          <p:cNvSpPr/>
          <p:nvPr/>
        </p:nvSpPr>
        <p:spPr>
          <a:xfrm>
            <a:off x="2582057" y="4873893"/>
            <a:ext cx="70278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small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3200" cap="sm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Chitturi Sai Suman (1602-18-733-097)</a:t>
            </a:r>
          </a:p>
          <a:p>
            <a:pPr algn="ctr"/>
            <a:r>
              <a:rPr lang="en-US" sz="3200" b="0" cap="small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Praneeth Kapila (1602-18-733-116)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B22D2-CC56-4626-BB31-427A6E1ACF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67" y="1858777"/>
            <a:ext cx="3023663" cy="28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0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F9A98-2C3B-4F3D-99B5-63C308EA5871}"/>
              </a:ext>
            </a:extLst>
          </p:cNvPr>
          <p:cNvSpPr txBox="1"/>
          <p:nvPr/>
        </p:nvSpPr>
        <p:spPr>
          <a:xfrm>
            <a:off x="1017037" y="877078"/>
            <a:ext cx="9601200" cy="416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Socket programming is a way of connecting two nodes on a network to communicate with each other.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One socket (node) listens on a particular port at an IP, while other socket reaches out to the other to form a connection.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Server forms the listener socket while client reaches out to the server.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A02311-BC82-4EBC-84F1-56099D8EB653}"/>
              </a:ext>
            </a:extLst>
          </p:cNvPr>
          <p:cNvSpPr txBox="1"/>
          <p:nvPr/>
        </p:nvSpPr>
        <p:spPr>
          <a:xfrm>
            <a:off x="914401" y="780262"/>
            <a:ext cx="10217019" cy="513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The game begins when server and client are connected.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The client makes the first move and the corresponding move is sent over the TCP network.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Then the board gets updated accordingly at both ends, server side and client side.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Server and client make their moves alternatively until one of them wins or the game ends in a draw.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518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98115-C875-4204-BAE4-98811E41C6CB}"/>
              </a:ext>
            </a:extLst>
          </p:cNvPr>
          <p:cNvSpPr txBox="1"/>
          <p:nvPr/>
        </p:nvSpPr>
        <p:spPr>
          <a:xfrm>
            <a:off x="1164771" y="901678"/>
            <a:ext cx="9862457" cy="4709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The following are intended to be used in our project.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Protocol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: TCP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Methods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: socket(), bind(), listen(), accept(), connect(), send(),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recv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(),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checkwin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() [To periodically to check the winner], board() [to set the game environment].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Structure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sockaddr_in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for setting the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ip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family, address,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portno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6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201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Suman Chitturi</dc:creator>
  <cp:lastModifiedBy>Sai Suman Chitturi</cp:lastModifiedBy>
  <cp:revision>5</cp:revision>
  <dcterms:created xsi:type="dcterms:W3CDTF">2020-12-08T04:56:42Z</dcterms:created>
  <dcterms:modified xsi:type="dcterms:W3CDTF">2020-12-08T05:14:58Z</dcterms:modified>
</cp:coreProperties>
</file>