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F492-B2E4-6366-472B-4272ECDC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1171-9382-1D43-26A4-8121850B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C726-C863-E885-F610-981FA582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2711-CCE5-0C68-171E-EA4F399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E330-F32E-9F49-3E44-27477539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B15-2348-D599-D945-B01E4EA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EE96-BA6C-0DB1-94E1-AD198269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DEB5-44E2-55D1-FC3C-A7111DF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B44B-2C30-10FE-55CA-BE9126C1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16F-3D02-FB6C-B892-432817A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2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BFFF-27D6-9400-D338-F494D460B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9E672-523D-3228-5EB1-04E415E8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0990-FAED-256C-A877-FE9E5954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41C5-1FE9-2B3C-D75E-C7D07458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309C-0A63-59EB-C475-1533DD97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8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EEAC-5F7A-2FBF-B4A2-B44E2C44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8EEA-0FA7-04EE-E2DB-CC26AF7A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496B-E5A0-D436-C856-0837E834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F54A-9F73-9704-8122-34E8187D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BE53-5167-3F98-B588-BFF2664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4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B3E4-3E39-DBBB-212F-1750E893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2E23-D9E0-DB88-E4D9-1A9B0BDD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9252-964A-9652-402D-D68D174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F4C5-F395-7C7A-5379-7743ED90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5531-5E69-97D5-A476-61DFB7B8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37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A470-2502-DFC5-F9CF-58F5D49D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AF1A-4AB3-800A-FF18-8E3C4E9D2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706C6-AA45-17F0-8204-3FFEF63B7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F7588-33A8-3112-E9C7-AA1B6E30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3E58B-3F53-D900-2666-48F89403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B14B-140B-832A-1ACB-24990310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FB75-BE71-BE5C-2676-3F923B82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968F-0174-1F40-F9A6-668E933F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2882-3B8B-BFCE-B857-E5D1A3D9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40069-5E1A-D91D-FC3B-643DAE50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D0ACB-DCEC-8676-BBEF-16F5B66F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B627-4BC0-2F43-8E18-2DACAF56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686D-FC0F-262B-0483-9C865A3A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FC651-CCE6-129C-D7A4-312FD52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79D-2554-ACA1-EE93-83A8C0D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4136C-54DE-28FC-269D-E5511DEF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3D271-7662-0474-8465-259E2ADE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1EE3-0285-BDBC-278B-B896045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DBC5-E576-D106-5090-6AFCF95B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209AE-DD8C-FCFA-BD82-9D57670C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E86F-D9CA-D08B-0FBA-E8B1DC54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3F62-2A86-BAC6-499A-FDABCC63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D021-E7B8-ECA8-CE7B-119CD9D0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B65D8-870D-2E0B-5450-A8CE26E5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01BB-ACF3-7460-1797-8035024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63A8B-594E-7619-BBB2-D3DBA43A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F8EBC-E9CC-3099-2102-AAE6875D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8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FD81-8D05-09F7-399C-93D0C340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E0F7-48A1-286F-41DE-132C8402B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52582-8EEE-D020-6831-5F64D0B2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A8E3-B975-249C-7742-31CC2DBD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3DB9-3689-579B-D8BE-A5A7AED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1140-319E-9500-411B-18F5E5E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6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A54B-3923-78D5-647A-8E785E87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6C3A-D6BB-A461-993F-EB104731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390C-BFA3-20A1-C8FD-0A33B8FF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AD9F-5810-4DF7-B623-9D2EBBEB7136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40B3-80C1-6BCB-A0B3-DC76B8B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5CC0-8835-82FF-3B5C-3B848496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772-54E7-4785-ABB7-7B8B715E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5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6FAC2-2AE7-B0C6-BF67-99DA2391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5" y="77615"/>
            <a:ext cx="11228694" cy="3401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6C4C3-11AD-76B4-9A33-8DBF6FF405C9}"/>
              </a:ext>
            </a:extLst>
          </p:cNvPr>
          <p:cNvSpPr txBox="1"/>
          <p:nvPr/>
        </p:nvSpPr>
        <p:spPr>
          <a:xfrm>
            <a:off x="4760819" y="131475"/>
            <a:ext cx="4781005" cy="1605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058C85-1617-E9A8-1695-A44B7F88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6109"/>
              </p:ext>
            </p:extLst>
          </p:nvPr>
        </p:nvGraphicFramePr>
        <p:xfrm>
          <a:off x="5524458" y="2930528"/>
          <a:ext cx="6564000" cy="3596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000">
                  <a:extLst>
                    <a:ext uri="{9D8B030D-6E8A-4147-A177-3AD203B41FA5}">
                      <a16:colId xmlns:a16="http://schemas.microsoft.com/office/drawing/2014/main" val="1115757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14338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24975609"/>
                    </a:ext>
                  </a:extLst>
                </a:gridCol>
                <a:gridCol w="1266000">
                  <a:extLst>
                    <a:ext uri="{9D8B030D-6E8A-4147-A177-3AD203B41FA5}">
                      <a16:colId xmlns:a16="http://schemas.microsoft.com/office/drawing/2014/main" val="1337147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6035831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52437367"/>
                    </a:ext>
                  </a:extLst>
                </a:gridCol>
              </a:tblGrid>
              <a:tr h="27164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and Weighting of Scores of Test Subjects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and Weighting of Scores of Test Subjects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8524"/>
                  </a:ext>
                </a:extLst>
              </a:tr>
              <a:tr h="3042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2 Selection</a:t>
                      </a:r>
                      <a:endParaRPr lang="zh-TW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 2 Selection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277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GSAT Subjects and Test of English Listening Comprehension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 in Calculation of GSAT scores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in Final Grading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Designated Subjects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Passing Thresholds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in Final Grading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27910"/>
                  </a:ext>
                </a:extLst>
              </a:tr>
              <a:tr h="45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Chinese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*1.00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Materials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899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*2.00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Written Tests of English Essay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9951"/>
                  </a:ext>
                </a:extLst>
              </a:tr>
              <a:tr h="271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 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Oral Test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10341"/>
                  </a:ext>
                </a:extLst>
              </a:tr>
              <a:tr h="271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 B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84350"/>
                  </a:ext>
                </a:extLst>
              </a:tr>
              <a:tr h="271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Studies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*1.00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4940"/>
                  </a:ext>
                </a:extLst>
              </a:tr>
              <a:tr h="45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Listening Comprehension 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0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62CD25-9922-DF4A-91C4-1A7E3EFA1D67}"/>
              </a:ext>
            </a:extLst>
          </p:cNvPr>
          <p:cNvSpPr txBox="1"/>
          <p:nvPr/>
        </p:nvSpPr>
        <p:spPr>
          <a:xfrm>
            <a:off x="2988370" y="375324"/>
            <a:ext cx="519599" cy="13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839E5D-51E9-40DA-269D-C15373CAD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22936"/>
              </p:ext>
            </p:extLst>
          </p:nvPr>
        </p:nvGraphicFramePr>
        <p:xfrm>
          <a:off x="135519" y="3604921"/>
          <a:ext cx="4320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76176413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56826138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424601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327466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Types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Categories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Subjects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in Final Grading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62384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GSAT Scores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GSAT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77488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Non-Blind</a:t>
                      </a:r>
                      <a:endParaRPr lang="zh-TW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Oral Test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2315"/>
                  </a:ext>
                </a:extLst>
              </a:tr>
              <a:tr h="455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Non-Blind</a:t>
                      </a:r>
                      <a:endParaRPr lang="zh-TW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Materials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Materials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51660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Blind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Written Tests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Written Tests of English Essay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14453"/>
                  </a:ext>
                </a:extLst>
              </a:tr>
              <a:tr h="455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Blind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Examinations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15677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Blind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APCS Scores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38472"/>
                  </a:ext>
                </a:extLst>
              </a:tr>
              <a:tr h="45560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Applicant Orientations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0967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2DFE6511-8F9D-1498-AC92-13179E0CE2E0}"/>
              </a:ext>
            </a:extLst>
          </p:cNvPr>
          <p:cNvSpPr/>
          <p:nvPr/>
        </p:nvSpPr>
        <p:spPr>
          <a:xfrm rot="4015648">
            <a:off x="4423570" y="4197725"/>
            <a:ext cx="847898" cy="18797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492A648-EE40-E1A9-4977-39B364821486}"/>
              </a:ext>
            </a:extLst>
          </p:cNvPr>
          <p:cNvSpPr/>
          <p:nvPr/>
        </p:nvSpPr>
        <p:spPr>
          <a:xfrm rot="19444570">
            <a:off x="4402253" y="1399456"/>
            <a:ext cx="847898" cy="24162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8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136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Tsou Chih-Yu</dc:creator>
  <cp:lastModifiedBy>Tsou Chih-Yu</cp:lastModifiedBy>
  <cp:revision>5</cp:revision>
  <dcterms:created xsi:type="dcterms:W3CDTF">2023-02-16T04:01:25Z</dcterms:created>
  <dcterms:modified xsi:type="dcterms:W3CDTF">2023-02-16T07:20:22Z</dcterms:modified>
</cp:coreProperties>
</file>