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3BFC-18CE-C123-90F7-9D963C7F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3F4EC-5244-5150-23AB-9BBFAA31A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2B5DF-C437-8CA0-9D7E-33B48788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A7CDC-F8EA-F0F1-9A7F-0E0A0E84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9B344-373C-EC79-D210-C13D6372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59B2-2DBC-7AA2-8AFA-F2DA9D0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3DFBD-B39C-DEC7-D81C-2C3D1753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2263F-6063-6555-94AC-057EF750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18791-8795-609C-82A3-A515B96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5FD6C-4E53-254B-FF4B-F449A4FE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6AFFC-03A4-BC95-7FF2-F5D65B85B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E5034-C21C-CA2E-9298-5E7EF615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57F29-8B9A-7136-F296-CF160C2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1F17-77DA-0728-A85C-1FEFBCE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AD7E-6E4B-20DC-9CA8-59877E6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0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4A6AC-4ABC-1188-9689-23639DCB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46C14-BC98-1894-F7D2-E49DB944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AC711-282B-3222-2CA8-E007577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20A97-17EF-86BE-3D87-96072774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6776D-27D3-EC6D-3C70-5398337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9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29946-1EF2-777F-092B-A592F960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A2DAD-02EE-CB92-9B68-94C34D69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02B8-D391-CB12-856A-0B01727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76F6A-3DBA-553F-FC82-DFB27CF8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2EF9C-C677-53B5-21B1-C5D0ED9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584EA-0D32-FE82-4840-094B1E00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ED4C7-7B90-7D16-E7B1-A7489255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B36B7-2009-371F-E284-9AF00C27B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D9179A-CF63-D72E-5EEA-B3E0D3F3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4EB06-AC2F-82E9-503D-F45FF369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3EB8E-257C-C85E-8F65-76F28E83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2422-503C-CEC0-890F-379A3AA8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18BA5-F6BD-0F87-9069-C5D27AFA6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D3966-E4B5-FCE1-2AF1-ED636EBC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6ADAB-692F-7F29-D21F-7E8E778D4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BDE36-A005-A8D9-74B0-9C4F5E5E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694F09-ED65-4479-6496-5F4D0FFE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42E8C-93A0-BC8C-0C98-FA5E5908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87CBD5-3729-FAD3-71FF-2FB8BF8D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5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5479-EC2A-CB70-3D7D-9514E580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1013D-1FD3-BB5E-76FA-CEFC7067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08BA5F-094D-8D00-6BF7-D6485690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D7C615-3CAC-0AB4-98FD-407E0C77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AA74F-F66A-F265-BF08-F123A5B0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2C4B33-0CE7-3727-7F0A-54B3029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63B22-325D-5D7A-23C8-213C06B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7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2431-5F16-7238-A454-5DAA7768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C4C5F-9607-7CEC-E6BD-42C425CF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41682-5E80-15A0-9541-8C2192A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0273E-D7E0-8617-CF23-614A48F4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D23B7-0A5E-1223-2778-7BC9ED51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347A3-9BB8-AE9D-01C9-3C98B32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4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8A29E-6A6D-8B01-8C4B-E08A3C90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A0E1C-C082-0854-D45D-82F85C0C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6DB79-7E42-8D4C-CA2D-1A1451A1D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A5488-24E7-71FB-010B-529F2DA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845BF4-56E5-A443-8C5E-2481F12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936DB-4886-2461-ED19-EA23A03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B31F3C-9D28-162C-1921-5B24F832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E3B2F-092E-06D4-BC83-427B3FFF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685DD-B2B4-638F-75EF-91D1964E6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80F2-50D3-4640-9930-547269B0DE1D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C3AC7-65E4-EBC1-5AF3-2C3DC439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342EB-2392-39B9-1D57-F56B07E9A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BFBE-BA97-4693-BD3C-9668DD9E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0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tm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.tmp"/><Relationship Id="rId5" Type="http://schemas.openxmlformats.org/officeDocument/2006/relationships/tags" Target="../tags/tag2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19" Type="http://schemas.openxmlformats.org/officeDocument/2006/relationships/image" Target="../media/image1.tmp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19" Type="http://schemas.openxmlformats.org/officeDocument/2006/relationships/image" Target="../media/image1.tmp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D9C3-F13B-085A-0A90-4C486C07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答题测试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485F7-FFC0-93C5-8278-5DDF0A950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雨课堂</a:t>
            </a:r>
          </a:p>
        </p:txBody>
      </p:sp>
    </p:spTree>
    <p:extLst>
      <p:ext uri="{BB962C8B-B14F-4D97-AF65-F5344CB8AC3E}">
        <p14:creationId xmlns:p14="http://schemas.microsoft.com/office/powerpoint/2010/main" val="33838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 hidden="1">
            <a:extLst>
              <a:ext uri="{FF2B5EF4-FFF2-40B4-BE49-F238E27FC236}">
                <a16:creationId xmlns:a16="http://schemas.microsoft.com/office/drawing/2014/main" id="{999DC3C2-116F-B0A6-AD36-0A832F6A79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26C1C-59D0-4293-BA15-77D1BBC4A79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2.Python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中的不允许重复的列表是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3153FE4-51B7-BF65-BC57-ECB0F42A5E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9" name="文本框 18" hidden="1">
            <a:extLst>
              <a:ext uri="{FF2B5EF4-FFF2-40B4-BE49-F238E27FC236}">
                <a16:creationId xmlns:a16="http://schemas.microsoft.com/office/drawing/2014/main" id="{8AA21D29-4BFA-616E-BB9A-66861C494A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sp>
        <p:nvSpPr>
          <p:cNvPr id="20" name="文本框 19" hidden="1">
            <a:extLst>
              <a:ext uri="{FF2B5EF4-FFF2-40B4-BE49-F238E27FC236}">
                <a16:creationId xmlns:a16="http://schemas.microsoft.com/office/drawing/2014/main" id="{7E893DAC-DD23-013D-1CF1-6BD659D2A8C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827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8" name="组合 17" hidden="1">
            <a:extLst>
              <a:ext uri="{FF2B5EF4-FFF2-40B4-BE49-F238E27FC236}">
                <a16:creationId xmlns:a16="http://schemas.microsoft.com/office/drawing/2014/main" id="{8E2A1DA9-5CCE-B0E5-9997-A04F38A8D68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 hidden="1">
              <a:extLst>
                <a:ext uri="{FF2B5EF4-FFF2-40B4-BE49-F238E27FC236}">
                  <a16:creationId xmlns:a16="http://schemas.microsoft.com/office/drawing/2014/main" id="{E00432FE-CFC2-3A06-37C5-37A2E58B911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 hidden="1">
              <a:extLst>
                <a:ext uri="{FF2B5EF4-FFF2-40B4-BE49-F238E27FC236}">
                  <a16:creationId xmlns:a16="http://schemas.microsoft.com/office/drawing/2014/main" id="{2EA12C4B-7C72-7980-4655-869CE8F2265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 hidden="1">
              <a:extLst>
                <a:ext uri="{FF2B5EF4-FFF2-40B4-BE49-F238E27FC236}">
                  <a16:creationId xmlns:a16="http://schemas.microsoft.com/office/drawing/2014/main" id="{434F405D-09F8-F33D-AD3B-AC1DA56D9B8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D1401B-37D2-654E-FAFA-224A18C22CE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E9935E0A-F60F-4635-CD80-26743B1524A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B12BF18-145C-1391-9E67-762A181ECDB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68603D5-1F45-F212-365F-919489BDF66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6E66F5EC-FEC3-2EF0-5896-1DD52A3AE5F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8C0D34F-BC64-4148-ABDB-29F674527866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94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EE5798-D191-3A9C-4CEC-C4FD6182AE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多填空题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鹅鹅鹅，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，白毛浮绿水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C5E316A-B658-E041-305D-A1D2098BC5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AA8144-6AE4-C980-0224-3356CC2D54F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EABF9AED-053B-602F-5C92-F3EF6EB553D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8FB33E1-DD49-3AC7-EAF0-A06DF66DF7F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6DD4DB3-9815-B3AB-13FC-DC6205371D5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DE1F714-2716-3D60-3250-5FBB7C15334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37D60E3-09D5-4E0F-CD55-ADE60F20362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3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AF0670-2EC6-10CA-B706-2A0D6C3036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4.Android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几大组件有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E9A3ED-9F02-F60A-98BF-19694338125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Activity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B6A739-A1D6-72AD-A668-F48F0A5740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Content Provider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134875-FED7-F972-7074-8A67FD3C1A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Service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D41C65-A205-13C2-5A76-5FD900A3EE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Boardcast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Receiver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DD737E-6238-451A-A571-FCD0EEBCB23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E60C2-6094-46F9-E7C4-BA4A85B42E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07AB72-4A8D-8CF5-0D08-6C173990B7D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1AB0E9-C97D-AC5A-8B15-8B8C3FF001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FCCB4B4-226F-BD33-4924-555708F5A1A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E96E08-8177-7BC4-7A58-4C46149B6E3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1CF0219-66C2-5597-372B-E8D6B36EAD4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152A3AF0-C956-762B-2CB8-563D0D6E00E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AEAD258-9F4C-2809-EEF4-3E15811A3CF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E8F87187-92AC-E47D-16E3-33646F576DD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A08C9BE-49AB-225C-D976-A158A4DCDA4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3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C0ADA9-1C57-37DC-67C0-A3109BAB4B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选择正确的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Compose UI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84ADD-98AC-CE2C-CEAE-628AFC91F18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Row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125CE-62D7-EBEB-AE94-498CA1CC51B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Boxes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604281-AA04-26C4-6D7D-8527A57A4D3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Option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4F320-1931-358C-E1B0-C224EAEB42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TestField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C798938-56C1-B279-7196-4FDF0B3987B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0EE703-206C-51E1-262A-6E70CDB3518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F554B2-42EC-2A78-7CE5-FB5221FA92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355327-5145-E3F0-68D8-B7D12DF585D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fr-FR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A97BC23-8D86-5A3C-745C-8DB2D8E27B3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ED89E54-BA5F-C35C-3E04-4FB2F910D4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FDD8B50-A901-09B7-4891-E1CD3016D0E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2C33006-48E1-DED8-FC62-D6EAADD660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1FEC32F-1038-85BA-A6A2-5BE0958DD34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A46DA92-1FF4-5DE5-271F-8DC0362FBEF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B7CA1A-3C4B-5201-B3E3-78096B6E55C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789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False"/>
  <p:tag name="PROBLEMBLANKORDER" val="false"/>
  <p:tag name="PROBLEMBLANKKEYWORD" val="填空"/>
  <p:tag name="PROBLEMBLANK" val="[{&quot;num&quot;:1,&quot;caseSensitive&quot;:false,&quot;fuzzyMatch&quot;:false,&quot;Score&quot;:1.0,&quot;answers&quot;:[&quot;嗯&quot;]}]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馋死&quot;,&quot;超市&quot;,&quot;阐述&quot;]},{&quot;num&quot;:2,&quot;caseSensitive&quot;:false,&quot;fuzzyMatch&quot;:false,&quot;Score&quot;:1.0,&quot;answers&quot;:[&quot;猫&quot;,&quot;马&quot;,&quot;妈&quot;]}]"/>
  <p:tag name="PROBLEMSCORE" val="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25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5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123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Microsoft Yahei</vt:lpstr>
      <vt:lpstr>Arial</vt:lpstr>
      <vt:lpstr>Office 主题​​</vt:lpstr>
      <vt:lpstr>答题测试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思涵 赵</dc:creator>
  <cp:lastModifiedBy>思涵 赵</cp:lastModifiedBy>
  <cp:revision>13</cp:revision>
  <dcterms:created xsi:type="dcterms:W3CDTF">2025-04-24T09:35:57Z</dcterms:created>
  <dcterms:modified xsi:type="dcterms:W3CDTF">2025-04-27T05:22:52Z</dcterms:modified>
</cp:coreProperties>
</file>