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179EC0-9CDD-4CAF-A099-F074202ADFC2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9EBC9C-9B6F-48A5-94C6-2B4ECBF090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 smtClean="0">
                <a:latin typeface="+mn-ea"/>
                <a:ea typeface="+mn-ea"/>
              </a:rPr>
              <a:t>DSP-HW1</a:t>
            </a:r>
            <a:endParaRPr lang="zh-TW" altLang="en-US" sz="6000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95736" y="3501008"/>
            <a:ext cx="6172200" cy="1371600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電</a:t>
            </a:r>
            <a:r>
              <a:rPr lang="zh-TW" altLang="en-US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</a:t>
            </a:r>
            <a:r>
              <a:rPr lang="en-US" altLang="zh-TW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電子三甲</a:t>
            </a:r>
            <a:endParaRPr lang="en-US" altLang="zh-TW" sz="40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邱昭文</a:t>
            </a:r>
            <a:endParaRPr lang="en-US" altLang="zh-TW" sz="40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105820025</a:t>
            </a:r>
            <a:endParaRPr lang="zh-TW" altLang="en-US" sz="40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輸入頻譜</a:t>
            </a:r>
            <a:endParaRPr lang="zh-TW" altLang="en-US" sz="48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輸入頻譜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604302"/>
            <a:ext cx="5904656" cy="460607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輸出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頻譜程式碼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[x,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]=</a:t>
            </a:r>
            <a:r>
              <a:rPr lang="en-US" altLang="zh-TW" dirty="0" err="1" smtClean="0"/>
              <a:t>audioread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巴巴</a:t>
            </a:r>
            <a:r>
              <a:rPr lang="en-US" altLang="zh-TW" dirty="0" smtClean="0"/>
              <a:t>’.wav');</a:t>
            </a:r>
            <a:endParaRPr lang="en-US" altLang="zh-TW" dirty="0" smtClean="0"/>
          </a:p>
          <a:p>
            <a:r>
              <a:rPr lang="en-US" altLang="zh-TW" dirty="0" smtClean="0"/>
              <a:t>sound(x,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); </a:t>
            </a:r>
            <a:r>
              <a:rPr lang="en-US" altLang="zh-TW" dirty="0" smtClean="0"/>
              <a:t>  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</a:p>
          <a:p>
            <a:r>
              <a:rPr lang="en-US" altLang="zh-TW" dirty="0" smtClean="0"/>
              <a:t>t=(1:length(x))/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; </a:t>
            </a:r>
          </a:p>
          <a:p>
            <a:r>
              <a:rPr lang="en-US" altLang="zh-TW" dirty="0" smtClean="0"/>
              <a:t>win = </a:t>
            </a:r>
            <a:r>
              <a:rPr lang="en-US" altLang="zh-TW" dirty="0" err="1" smtClean="0"/>
              <a:t>hanning</a:t>
            </a:r>
            <a:r>
              <a:rPr lang="en-US" altLang="zh-TW" dirty="0" smtClean="0"/>
              <a:t>(length(x)); K = sum(win)/length(x); </a:t>
            </a:r>
          </a:p>
          <a:p>
            <a:r>
              <a:rPr lang="en-US" altLang="zh-TW" dirty="0" smtClean="0"/>
              <a:t>X = abs(</a:t>
            </a:r>
            <a:r>
              <a:rPr lang="en-US" altLang="zh-TW" dirty="0" err="1" smtClean="0"/>
              <a:t>fft</a:t>
            </a:r>
            <a:r>
              <a:rPr lang="en-US" altLang="zh-TW" dirty="0" smtClean="0"/>
              <a:t>(x.*win));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X(1:length(x)/2);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/(length(x)/2);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(1,1)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(1,1)/2;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/K; </a:t>
            </a:r>
          </a:p>
          <a:p>
            <a:r>
              <a:rPr lang="en-US" altLang="zh-TW" dirty="0" smtClean="0"/>
              <a:t>f = (0:length(x)/2-1)*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/length(x);</a:t>
            </a:r>
          </a:p>
          <a:p>
            <a:r>
              <a:rPr lang="en-US" altLang="zh-TW" dirty="0" smtClean="0"/>
              <a:t>plot(f,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) 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AM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輸出圖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AM輸出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988840"/>
            <a:ext cx="6480720" cy="419498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AM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程式碼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clc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close all;</a:t>
            </a:r>
          </a:p>
          <a:p>
            <a:r>
              <a:rPr lang="en-US" altLang="zh-TW" dirty="0" smtClean="0"/>
              <a:t>clear all;</a:t>
            </a:r>
          </a:p>
          <a:p>
            <a:r>
              <a:rPr lang="en-US" altLang="zh-TW" dirty="0" smtClean="0"/>
              <a:t>[x,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]=</a:t>
            </a:r>
            <a:r>
              <a:rPr lang="en-US" altLang="zh-TW" dirty="0" err="1" smtClean="0"/>
              <a:t>audioread</a:t>
            </a:r>
            <a:r>
              <a:rPr lang="en-US" altLang="zh-TW" dirty="0" smtClean="0"/>
              <a:t>('</a:t>
            </a:r>
            <a:r>
              <a:rPr lang="zh-TW" altLang="en-US" dirty="0" smtClean="0"/>
              <a:t>巴</a:t>
            </a:r>
            <a:r>
              <a:rPr lang="zh-TW" altLang="en-US" dirty="0" smtClean="0"/>
              <a:t>巴</a:t>
            </a:r>
            <a:r>
              <a:rPr lang="en-US" altLang="zh-TW" dirty="0" smtClean="0"/>
              <a:t>’.wav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t=(1:length(x))/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am=x';</a:t>
            </a:r>
          </a:p>
          <a:p>
            <a:r>
              <a:rPr lang="en-US" altLang="zh-TW" dirty="0" smtClean="0"/>
              <a:t>y=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(pi*t).*am;</a:t>
            </a:r>
          </a:p>
          <a:p>
            <a:r>
              <a:rPr lang="zh-TW" altLang="en-US" dirty="0" smtClean="0"/>
              <a:t> </a:t>
            </a:r>
          </a:p>
          <a:p>
            <a:r>
              <a:rPr lang="zh-TW" altLang="en-US" dirty="0" smtClean="0"/>
              <a:t> </a:t>
            </a:r>
          </a:p>
          <a:p>
            <a:r>
              <a:rPr lang="en-US" altLang="zh-TW" dirty="0" smtClean="0"/>
              <a:t>plot(</a:t>
            </a:r>
            <a:r>
              <a:rPr lang="en-US" altLang="zh-TW" dirty="0" err="1" smtClean="0"/>
              <a:t>t,y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title('Amplitude Modulated Signal')</a:t>
            </a:r>
          </a:p>
          <a:p>
            <a:r>
              <a:rPr lang="en-US" altLang="zh-TW" dirty="0" smtClean="0"/>
              <a:t>grid on;</a:t>
            </a:r>
          </a:p>
          <a:p>
            <a:r>
              <a:rPr lang="en-US" altLang="zh-TW" dirty="0" smtClean="0"/>
              <a:t>sound(</a:t>
            </a:r>
            <a:r>
              <a:rPr lang="en-US" altLang="zh-TW" dirty="0" err="1" smtClean="0"/>
              <a:t>y,fs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FM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輸出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FM輸出頻譜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484784"/>
            <a:ext cx="6284739" cy="456952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FM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程式碼</a:t>
            </a:r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-1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clc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close all;</a:t>
            </a:r>
          </a:p>
          <a:p>
            <a:r>
              <a:rPr lang="en-US" altLang="zh-TW" dirty="0" smtClean="0"/>
              <a:t>clear all;</a:t>
            </a:r>
          </a:p>
          <a:p>
            <a:r>
              <a:rPr lang="en-US" altLang="zh-TW" dirty="0" smtClean="0"/>
              <a:t>[x,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]=</a:t>
            </a:r>
            <a:r>
              <a:rPr lang="en-US" altLang="zh-TW" dirty="0" err="1" smtClean="0"/>
              <a:t>audioread</a:t>
            </a:r>
            <a:r>
              <a:rPr lang="en-US" altLang="zh-TW" dirty="0" smtClean="0"/>
              <a:t>('</a:t>
            </a:r>
            <a:r>
              <a:rPr lang="zh-TW" altLang="en-US" dirty="0" smtClean="0"/>
              <a:t>巴</a:t>
            </a:r>
            <a:r>
              <a:rPr lang="zh-TW" altLang="en-US" dirty="0" smtClean="0"/>
              <a:t>巴</a:t>
            </a:r>
            <a:r>
              <a:rPr lang="en-US" altLang="zh-TW" dirty="0" smtClean="0"/>
              <a:t>’.wav');</a:t>
            </a:r>
            <a:endParaRPr lang="en-US" altLang="zh-TW" dirty="0" smtClean="0"/>
          </a:p>
          <a:p>
            <a:r>
              <a:rPr lang="en-US" altLang="zh-TW" dirty="0" smtClean="0"/>
              <a:t>t=(1:length(x))/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am=x';</a:t>
            </a:r>
          </a:p>
          <a:p>
            <a:r>
              <a:rPr lang="en-US" altLang="zh-TW" dirty="0" smtClean="0"/>
              <a:t>y=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(pi*t*90000).*am;</a:t>
            </a:r>
          </a:p>
          <a:p>
            <a:r>
              <a:rPr lang="zh-TW" altLang="en-US" dirty="0" smtClean="0"/>
              <a:t> </a:t>
            </a:r>
          </a:p>
          <a:p>
            <a:r>
              <a:rPr lang="en-US" altLang="zh-TW" dirty="0" smtClean="0"/>
              <a:t>title('Amplitude Modulated Signal')</a:t>
            </a:r>
          </a:p>
          <a:p>
            <a:r>
              <a:rPr lang="en-US" altLang="zh-TW" dirty="0" smtClean="0"/>
              <a:t>grid on;</a:t>
            </a:r>
          </a:p>
          <a:p>
            <a:r>
              <a:rPr lang="en-US" altLang="zh-TW" dirty="0" smtClean="0"/>
              <a:t>sound(</a:t>
            </a:r>
            <a:r>
              <a:rPr lang="en-US" altLang="zh-TW" dirty="0" err="1" smtClean="0"/>
              <a:t>y,fs</a:t>
            </a:r>
            <a:r>
              <a:rPr lang="en-US" altLang="zh-TW" dirty="0" smtClean="0"/>
              <a:t>)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FM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程式碼</a:t>
            </a:r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-2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t=(1:length(y))/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; </a:t>
            </a:r>
          </a:p>
          <a:p>
            <a:r>
              <a:rPr lang="en-US" altLang="zh-TW" dirty="0" smtClean="0"/>
              <a:t>win = </a:t>
            </a:r>
            <a:r>
              <a:rPr lang="en-US" altLang="zh-TW" dirty="0" err="1" smtClean="0"/>
              <a:t>hanning</a:t>
            </a:r>
            <a:r>
              <a:rPr lang="en-US" altLang="zh-TW" dirty="0" smtClean="0"/>
              <a:t>(length(y)); K = sum(win)/length(y); </a:t>
            </a:r>
          </a:p>
          <a:p>
            <a:r>
              <a:rPr lang="en-US" altLang="zh-TW" dirty="0" smtClean="0"/>
              <a:t>y=y';</a:t>
            </a:r>
          </a:p>
          <a:p>
            <a:r>
              <a:rPr lang="en-US" altLang="zh-TW" dirty="0" smtClean="0"/>
              <a:t>X = abs(</a:t>
            </a:r>
            <a:r>
              <a:rPr lang="en-US" altLang="zh-TW" dirty="0" err="1" smtClean="0"/>
              <a:t>fft</a:t>
            </a:r>
            <a:r>
              <a:rPr lang="en-US" altLang="zh-TW" dirty="0" smtClean="0"/>
              <a:t>(y.*win));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X(1:length(y)/2);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/(length(y)/2);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(1,1)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(1,1)/2;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/K; </a:t>
            </a:r>
          </a:p>
          <a:p>
            <a:r>
              <a:rPr lang="en-US" altLang="zh-TW" dirty="0" smtClean="0"/>
              <a:t>f = (0:length(y)/2-1)*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/length(y);</a:t>
            </a:r>
          </a:p>
          <a:p>
            <a:r>
              <a:rPr lang="en-US" altLang="zh-TW" dirty="0" smtClean="0"/>
              <a:t>plot(f,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THANK</a:t>
            </a:r>
            <a:endParaRPr lang="zh-TW" altLang="en-US" sz="6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262</Words>
  <Application>Microsoft Office PowerPoint</Application>
  <PresentationFormat>如螢幕大小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壁窗</vt:lpstr>
      <vt:lpstr>DSP-HW1</vt:lpstr>
      <vt:lpstr>輸入頻譜</vt:lpstr>
      <vt:lpstr>輸出頻譜程式碼</vt:lpstr>
      <vt:lpstr>AM輸出圖</vt:lpstr>
      <vt:lpstr>AM程式碼</vt:lpstr>
      <vt:lpstr>FM輸出</vt:lpstr>
      <vt:lpstr>FM程式碼-1</vt:lpstr>
      <vt:lpstr>FM程式碼-2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DSP-HW1</dc:title>
  <dc:creator>昭文邱</dc:creator>
  <cp:lastModifiedBy>昭文邱</cp:lastModifiedBy>
  <cp:revision>2</cp:revision>
  <dcterms:created xsi:type="dcterms:W3CDTF">2018-10-21T15:50:18Z</dcterms:created>
  <dcterms:modified xsi:type="dcterms:W3CDTF">2018-10-21T16:05:01Z</dcterms:modified>
</cp:coreProperties>
</file>