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0"/>
  </p:notesMasterIdLst>
  <p:sldIdLst>
    <p:sldId id="6902" r:id="rId3"/>
    <p:sldId id="6901" r:id="rId4"/>
    <p:sldId id="6778" r:id="rId5"/>
    <p:sldId id="6903" r:id="rId6"/>
    <p:sldId id="6905" r:id="rId7"/>
    <p:sldId id="6906" r:id="rId8"/>
    <p:sldId id="69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5B8A5-6078-4CBC-9215-621BFAE2993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DB3FC-45BB-4CEA-B683-C00950C6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57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3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36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5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91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11506-C1F4-4D79-92A3-CA159348190D}" type="slidenum">
              <a:rPr kumimoji="0" lang="en-K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K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12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B7EA8751-3BB3-49E2-9C21-617791A33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AC789-02F1-4E62-A6FE-6380FA9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5" y="472281"/>
            <a:ext cx="2329540" cy="308954"/>
          </a:xfrm>
        </p:spPr>
        <p:txBody>
          <a:bodyPr anchor="b">
            <a:noAutofit/>
          </a:bodyPr>
          <a:lstStyle>
            <a:lvl1pPr>
              <a:defRPr sz="1200" b="1">
                <a:solidFill>
                  <a:srgbClr val="1F2F3E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52FD-0D37-4636-AC46-6D4CD671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441737"/>
            <a:ext cx="6863287" cy="5419314"/>
          </a:xfrm>
        </p:spPr>
        <p:txBody>
          <a:bodyPr>
            <a:normAutofit/>
          </a:bodyPr>
          <a:lstStyle>
            <a:lvl1pPr>
              <a:defRPr sz="1400">
                <a:latin typeface="Candara" panose="020E0502030303020204" pitchFamily="34" charset="0"/>
              </a:defRPr>
            </a:lvl1pPr>
            <a:lvl2pPr>
              <a:defRPr sz="14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61BE-04AB-46EA-99B8-B818EBC4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395" y="987425"/>
            <a:ext cx="2329540" cy="489664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F5B7-1C41-43D7-9D40-02DE3A65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D22-8B26-44E0-A932-3BE4AFD19974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37AD-E13E-495A-B1D2-83DBB6F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Google Shape;91;p7">
            <a:extLst>
              <a:ext uri="{FF2B5EF4-FFF2-40B4-BE49-F238E27FC236}">
                <a16:creationId xmlns:a16="http://schemas.microsoft.com/office/drawing/2014/main" id="{E5857293-B60F-41B4-8A47-2E5AB3E1BC1C}"/>
              </a:ext>
            </a:extLst>
          </p:cNvPr>
          <p:cNvSpPr txBox="1">
            <a:spLocks/>
          </p:cNvSpPr>
          <p:nvPr userDrawn="1"/>
        </p:nvSpPr>
        <p:spPr>
          <a:xfrm>
            <a:off x="181009" y="634132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1000" b="1" kern="1200">
                <a:solidFill>
                  <a:srgbClr val="142D3E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457200" lvl="1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914400" lvl="2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371600" lvl="3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1828800" lvl="4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286000" lvl="5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2743200" lvl="6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200400" lvl="7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3657600" lvl="8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EFEA069-88D4-47F9-88B2-FA97B39071C4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solidFill>
                  <a:schemeClr val="bg1"/>
                </a:solidFill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70D7FE77-64AF-4933-8DFE-6BEAF16A3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77349-7EB7-4A69-ADD1-94E0FDC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0759" y="6356350"/>
            <a:ext cx="2743200" cy="365125"/>
          </a:xfrm>
        </p:spPr>
        <p:txBody>
          <a:bodyPr/>
          <a:lstStyle/>
          <a:p>
            <a:fld id="{0E4DE406-C628-4257-9A9D-37CC71821EDC}" type="datetime1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75996-A3E6-49BF-AF08-E3F294D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8747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C100-1CE2-4DFD-8EBD-6361BC66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5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1BF41E7-0E73-4891-B3C1-95CCA5E05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-27432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AC789-02F1-4E62-A6FE-6380FA9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5" y="472281"/>
            <a:ext cx="2329540" cy="308954"/>
          </a:xfrm>
        </p:spPr>
        <p:txBody>
          <a:bodyPr anchor="b">
            <a:noAutofit/>
          </a:bodyPr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52FD-0D37-4636-AC46-6D4CD671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441737"/>
            <a:ext cx="6863287" cy="5419314"/>
          </a:xfrm>
        </p:spPr>
        <p:txBody>
          <a:bodyPr>
            <a:normAutofit/>
          </a:bodyPr>
          <a:lstStyle>
            <a:lvl1pPr>
              <a:defRPr sz="1400">
                <a:latin typeface="Candara" panose="020E0502030303020204" pitchFamily="34" charset="0"/>
              </a:defRPr>
            </a:lvl1pPr>
            <a:lvl2pPr>
              <a:defRPr sz="14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61BE-04AB-46EA-99B8-B818EBC4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395" y="987425"/>
            <a:ext cx="2329540" cy="489664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F5B7-1C41-43D7-9D40-02DE3A65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E16-2CC1-492E-8ED3-421DE15F7F6E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37AD-E13E-495A-B1D2-83DBB6F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Google Shape;91;p7">
            <a:extLst>
              <a:ext uri="{FF2B5EF4-FFF2-40B4-BE49-F238E27FC236}">
                <a16:creationId xmlns:a16="http://schemas.microsoft.com/office/drawing/2014/main" id="{E5857293-B60F-41B4-8A47-2E5AB3E1BC1C}"/>
              </a:ext>
            </a:extLst>
          </p:cNvPr>
          <p:cNvSpPr txBox="1">
            <a:spLocks/>
          </p:cNvSpPr>
          <p:nvPr userDrawn="1"/>
        </p:nvSpPr>
        <p:spPr>
          <a:xfrm>
            <a:off x="181009" y="634132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1000" b="1" kern="1200">
                <a:solidFill>
                  <a:srgbClr val="142D3E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457200" lvl="1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914400" lvl="2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371600" lvl="3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1828800" lvl="4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286000" lvl="5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2743200" lvl="6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200400" lvl="7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3657600" lvl="8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3E159-5563-418C-B09F-11D6230CE0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3F2A5EE-51BE-4E93-B9EA-23EE20910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26D9-8510-4381-8823-61B5A1E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FAE-FB79-4CB7-8B34-62E2B6AE7889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2C9D-31E1-4AEB-8D66-64AEAE3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BD85E30-32B7-454A-9F97-DC3124076E91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smtClean="0">
                <a:latin typeface="Candara" panose="020E0502030303020204" pitchFamily="34" charset="0"/>
              </a:rPr>
              <a:pPr/>
              <a:t>‹#›</a:t>
            </a:fld>
            <a:endParaRPr lang="en-GB" sz="1050">
              <a:latin typeface="Candara" panose="020E0502030303020204" pitchFamily="34" charset="0"/>
            </a:endParaRP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6CF981-E4B2-4A56-AF71-660C1B7755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A09-A092-4F88-A484-D16A1243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1585-A839-4E75-82DA-F442E612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5C80-F3E5-4278-B02B-1E5FC8F3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480C-0324-477B-B2EA-BB10A4C7C941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F809-3428-4CE1-84C8-5C7587F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8AE9-BC31-4BB2-B778-0BF2746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E48-8050-4562-8BB6-E67D461E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0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B99CF-4AD3-4070-8EE4-5A35C254B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2081B-D849-412F-9F7C-82C70374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300C-39FE-4356-84F4-220912F0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6A44EAB-755D-4DCE-94F8-78438F6E051D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8B1-D256-495F-97C4-5BB81E6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EC0F-BC93-4A35-8D68-13026E49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3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645F29-0658-4223-98ED-682C6D4C54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EC28-AE46-4065-BEB4-44B2E6D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91D-AF17-4850-BABF-57CE5FDD36B1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D1AC-F9D4-47AE-A6B8-F5C181C6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225C52E2-0D2A-44E2-9A18-E82B681B7F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1330" y="2711455"/>
            <a:ext cx="6849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C0F34C1-4EDB-41F9-841E-BD3DCFF1B4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1330" y="4108949"/>
            <a:ext cx="4649400" cy="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Condensed ExtraLight"/>
              <a:buNone/>
              <a:defRPr>
                <a:solidFill>
                  <a:srgbClr val="81CDE7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4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CC56A7-12E7-C345-F3B9-E3ED7B900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86A69-6370-4F31-97FD-12079FBF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C0B4-848E-4E2D-86D9-48A938BA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138E-DAA1-40D5-AC7D-C90E036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C1-28FE-46C9-A305-0DC8A803BBDC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25B-C4DD-4B53-B1F3-531B97C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F73764-159E-40C0-ADE1-E1E6846D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5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5ED5F7-2AC0-6790-BE15-E1CF75006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86A69-6370-4F31-97FD-12079FBF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C0B4-848E-4E2D-86D9-48A938BA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138E-DAA1-40D5-AC7D-C90E036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C1-28FE-46C9-A305-0DC8A803BBDC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25B-C4DD-4B53-B1F3-531B97C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F73764-159E-40C0-ADE1-E1E6846D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60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47C3CF3-4E6F-4B85-939D-1E08CFA84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EC28-AE46-4065-BEB4-44B2E6D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91D-AF17-4850-BABF-57CE5FDD36B1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D1AC-F9D4-47AE-A6B8-F5C181C6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225C52E2-0D2A-44E2-9A18-E82B681B7F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1271" y="2978866"/>
            <a:ext cx="5019111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C0F34C1-4EDB-41F9-841E-BD3DCFF1B4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61270" y="4286502"/>
            <a:ext cx="5019111" cy="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Condensed ExtraLight"/>
              <a:buNone/>
              <a:defRPr>
                <a:solidFill>
                  <a:srgbClr val="81CDE7"/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sym typeface="Fira Sans Condensed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8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CC56A7-12E7-C345-F3B9-E3ED7B900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86A69-6370-4F31-97FD-12079FBF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C0B4-848E-4E2D-86D9-48A938BA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138E-DAA1-40D5-AC7D-C90E036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C1-28FE-46C9-A305-0DC8A803BBDC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25B-C4DD-4B53-B1F3-531B97C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F73764-159E-40C0-ADE1-E1E6846D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A4EFFE-5B1A-9372-5925-13D3FB3B0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77349-7EB7-4A69-ADD1-94E0FDC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0759" y="6356350"/>
            <a:ext cx="2743200" cy="365125"/>
          </a:xfrm>
        </p:spPr>
        <p:txBody>
          <a:bodyPr/>
          <a:lstStyle/>
          <a:p>
            <a:fld id="{6E4217E8-6D46-472D-82AC-8565C7DD6F20}" type="datetime1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75996-A3E6-49BF-AF08-E3F294D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8747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C100-1CE2-4DFD-8EBD-6361BC66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4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089EE23-CB1F-4521-979D-7F4082872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8BD-2C62-410E-9825-DC832926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C238-B8A0-4F9F-BF30-855930FA214B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7D87-BE7B-41C7-9BF6-93B9E10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Google Shape;87;p7">
            <a:extLst>
              <a:ext uri="{FF2B5EF4-FFF2-40B4-BE49-F238E27FC236}">
                <a16:creationId xmlns:a16="http://schemas.microsoft.com/office/drawing/2014/main" id="{C5498609-4588-44B2-8554-11A32CD88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2663" y="2335564"/>
            <a:ext cx="6306671" cy="1007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4400" b="1">
                <a:solidFill>
                  <a:schemeClr val="bg1"/>
                </a:solidFill>
                <a:latin typeface="Josefin Sans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88;p7">
            <a:extLst>
              <a:ext uri="{FF2B5EF4-FFF2-40B4-BE49-F238E27FC236}">
                <a16:creationId xmlns:a16="http://schemas.microsoft.com/office/drawing/2014/main" id="{C003AD05-2D94-4715-8259-F72C5E57B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2664" y="3487210"/>
            <a:ext cx="6306671" cy="5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>
                <a:solidFill>
                  <a:srgbClr val="81CDE7"/>
                </a:solidFill>
                <a:latin typeface="Josefin Sans" panose="020B060402020202020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11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D185CD-7E83-4DD7-9D69-8A92C122D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C94C6-471E-4D28-8612-13853258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028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0B6E-03A2-4EA4-A107-AF60736E4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063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BBE6-0A44-4567-8079-4E57137B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22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6C35-4E40-4223-9B03-878871E6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DD6A-4180-4B29-BE58-E07BA39A2821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FDD6-04FF-4932-97C9-41C0E702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760A3E-0CDE-4BEB-8363-424C566360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43566" y="1007229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CBF1456-68FE-4693-8D93-F0E11FF9D52F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5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05BF83F-6996-4A70-B5D1-9A7D15486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C6CAC-09FA-4FB2-8CB0-74E56614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2928-A9B2-4BD9-9699-0DAE637B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F468-83AF-4336-979F-8465260F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83E8-A0C8-46D8-AF29-A3F18A1B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184C3-902C-4881-BC52-69D6C7BE3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D82E-927C-4210-A8DB-ADDA2D5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D9FA-A776-4A4E-9D70-833B7F66027D}" type="datetime1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19F5B-A2DD-420A-B1F5-C51B6055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B09B995-7364-463A-91E0-BAEEE9A9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65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D185CD-7E83-4DD7-9D69-8A92C122D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-139959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C94C6-471E-4D28-8612-13853258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028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0B6E-03A2-4EA4-A107-AF60736E4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063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BBE6-0A44-4567-8079-4E57137B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22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6C35-4E40-4223-9B03-878871E6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DD6A-4180-4B29-BE58-E07BA39A2821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FDD6-04FF-4932-97C9-41C0E702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760A3E-0CDE-4BEB-8363-424C566360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43566" y="1007229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CBF1456-68FE-4693-8D93-F0E11FF9D52F}"/>
              </a:ext>
            </a:extLst>
          </p:cNvPr>
          <p:cNvSpPr txBox="1">
            <a:spLocks/>
          </p:cNvSpPr>
          <p:nvPr userDrawn="1"/>
        </p:nvSpPr>
        <p:spPr>
          <a:xfrm>
            <a:off x="216327" y="6229221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87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5CAF2CA2-6361-4B22-845D-C6EBE3539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C6CAC-09FA-4FB2-8CB0-74E56614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2928-A9B2-4BD9-9699-0DAE637B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F468-83AF-4336-979F-8465260F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671762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83E8-A0C8-46D8-AF29-A3F18A1B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184C3-902C-4881-BC52-69D6C7BE3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671762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D82E-927C-4210-A8DB-ADDA2D5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D9FA-A776-4A4E-9D70-833B7F66027D}" type="datetime1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19F5B-A2DD-420A-B1F5-C51B6055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B09B995-7364-463A-91E0-BAEEE9A9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046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F7C2D6-3DAA-4420-ABC5-5487F7F7BA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C9CB-CB68-4B3E-8660-5976193D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491"/>
            <a:ext cx="10515600" cy="1325563"/>
          </a:xfrm>
        </p:spPr>
        <p:txBody>
          <a:bodyPr/>
          <a:lstStyle>
            <a:lvl1pPr algn="ctr">
              <a:defRPr b="1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B9E44-C29D-4C46-B4DF-176D466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DC0A-F775-4F3B-89AC-ED7CAD34E9B3}" type="datetime1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3B4AA-209B-40C1-8457-2E942B6D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4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E7CABCF-3486-AC5B-7C18-1F5AF7E4C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77349-7EB7-4A69-ADD1-94E0FDC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0759" y="6356350"/>
            <a:ext cx="2743200" cy="365125"/>
          </a:xfrm>
        </p:spPr>
        <p:txBody>
          <a:bodyPr/>
          <a:lstStyle/>
          <a:p>
            <a:fld id="{BAFB32D3-4CA9-49A3-BEAC-BC818BB3B194}" type="datetime1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75996-A3E6-49BF-AF08-E3F294D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8747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C100-1CE2-4DFD-8EBD-6361BC66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77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244B65-7DF2-D820-F45E-B37AB49F2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77349-7EB7-4A69-ADD1-94E0FDC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0759" y="6356350"/>
            <a:ext cx="2743200" cy="365125"/>
          </a:xfrm>
        </p:spPr>
        <p:txBody>
          <a:bodyPr/>
          <a:lstStyle/>
          <a:p>
            <a:fld id="{BAFB32D3-4CA9-49A3-BEAC-BC818BB3B194}" type="datetime1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75996-A3E6-49BF-AF08-E3F294D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8747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C100-1CE2-4DFD-8EBD-6361BC66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74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7A78E9-B58C-4568-AE4E-EF71BACF26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-8877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AC789-02F1-4E62-A6FE-6380FA9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5" y="472281"/>
            <a:ext cx="2329540" cy="308954"/>
          </a:xfrm>
        </p:spPr>
        <p:txBody>
          <a:bodyPr anchor="b">
            <a:noAutofit/>
          </a:bodyPr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52FD-0D37-4636-AC46-6D4CD671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01" y="441737"/>
            <a:ext cx="6863287" cy="5419314"/>
          </a:xfrm>
        </p:spPr>
        <p:txBody>
          <a:bodyPr>
            <a:normAutofit/>
          </a:bodyPr>
          <a:lstStyle>
            <a:lvl1pPr>
              <a:defRPr sz="1400">
                <a:latin typeface="Candara" panose="020E0502030303020204" pitchFamily="34" charset="0"/>
              </a:defRPr>
            </a:lvl1pPr>
            <a:lvl2pPr>
              <a:defRPr sz="14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61BE-04AB-46EA-99B8-B818EBC4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395" y="987425"/>
            <a:ext cx="2329540" cy="489664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F5B7-1C41-43D7-9D40-02DE3A65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C6FC-C262-4C67-9063-654F6F149E02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37AD-E13E-495A-B1D2-83DBB6F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Google Shape;91;p7">
            <a:extLst>
              <a:ext uri="{FF2B5EF4-FFF2-40B4-BE49-F238E27FC236}">
                <a16:creationId xmlns:a16="http://schemas.microsoft.com/office/drawing/2014/main" id="{E5857293-B60F-41B4-8A47-2E5AB3E1BC1C}"/>
              </a:ext>
            </a:extLst>
          </p:cNvPr>
          <p:cNvSpPr txBox="1">
            <a:spLocks/>
          </p:cNvSpPr>
          <p:nvPr userDrawn="1"/>
        </p:nvSpPr>
        <p:spPr>
          <a:xfrm>
            <a:off x="181009" y="634132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1000" b="1" kern="1200">
                <a:solidFill>
                  <a:srgbClr val="142D3E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457200" lvl="1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914400" lvl="2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371600" lvl="3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1828800" lvl="4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286000" lvl="5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2743200" lvl="6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200400" lvl="7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3657600" lvl="8" algn="ctr" defTabSz="914400" rtl="0" eaLnBrk="1" latinLnBrk="0" hangingPunct="1">
              <a:buNone/>
              <a:defRPr sz="1000" b="1" kern="1200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EFEA069-88D4-47F9-88B2-FA97B39071C4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solidFill>
                  <a:schemeClr val="bg1"/>
                </a:solidFill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06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11765FE-ECAB-4C0E-98D6-1275AF386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26D9-8510-4381-8823-61B5A1E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0341-A17F-4752-93EE-C4663E54B60B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2C9D-31E1-4AEB-8D66-64AEAE3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BD85E30-32B7-454A-9F97-DC3124076E91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smtClean="0">
                <a:latin typeface="Candara" panose="020E0502030303020204" pitchFamily="34" charset="0"/>
              </a:rPr>
              <a:pPr/>
              <a:t>‹#›</a:t>
            </a:fld>
            <a:endParaRPr lang="en-GB" sz="105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ED716DB-F322-4648-A210-86BFF39AB6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8BD-2C62-410E-9825-DC832926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C88-8986-44A4-AE00-82487372206A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7D87-BE7B-41C7-9BF6-93B9E10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Google Shape;87;p7">
            <a:extLst>
              <a:ext uri="{FF2B5EF4-FFF2-40B4-BE49-F238E27FC236}">
                <a16:creationId xmlns:a16="http://schemas.microsoft.com/office/drawing/2014/main" id="{C5498609-4588-44B2-8554-11A32CD88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2663" y="232507"/>
            <a:ext cx="6306671" cy="1007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4400" b="1">
                <a:solidFill>
                  <a:srgbClr val="1F2F3E"/>
                </a:solidFill>
                <a:latin typeface="Josefin Sans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88;p7">
            <a:extLst>
              <a:ext uri="{FF2B5EF4-FFF2-40B4-BE49-F238E27FC236}">
                <a16:creationId xmlns:a16="http://schemas.microsoft.com/office/drawing/2014/main" id="{C003AD05-2D94-4715-8259-F72C5E57B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2662" y="774593"/>
            <a:ext cx="6306671" cy="5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>
                <a:solidFill>
                  <a:srgbClr val="81CDE7"/>
                </a:solidFill>
                <a:latin typeface="Josefin Sans" panose="020B060402020202020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7460DD-080E-4264-B4AC-267E11D60BD4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17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7EEDFB-0365-9CB2-C546-BD1A95DAA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26D9-8510-4381-8823-61B5A1E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0341-A17F-4752-93EE-C4663E54B60B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2C9D-31E1-4AEB-8D66-64AEAE3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BD85E30-32B7-454A-9F97-DC3124076E91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smtClean="0">
                <a:latin typeface="Candara" panose="020E0502030303020204" pitchFamily="34" charset="0"/>
              </a:rPr>
              <a:pPr/>
              <a:t>‹#›</a:t>
            </a:fld>
            <a:endParaRPr lang="en-GB" sz="105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59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A09-A092-4F88-A484-D16A1243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1585-A839-4E75-82DA-F442E612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5C80-F3E5-4278-B02B-1E5FC8F3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24DD-3DF6-45B8-A775-BBE8404916EA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F809-3428-4CE1-84C8-5C7587F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8AE9-BC31-4BB2-B778-0BF2746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E48-8050-4562-8BB6-E67D461E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48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B99CF-4AD3-4070-8EE4-5A35C254B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2081B-D849-412F-9F7C-82C70374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300C-39FE-4356-84F4-220912F0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D389DF5-6EB0-46D3-9B3E-62CEE5E7D927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8B1-D256-495F-97C4-5BB81E6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EC0F-BC93-4A35-8D68-13026E49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5C0B613-BCA3-4EF7-8DEA-57B6D726E4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EC28-AE46-4065-BEB4-44B2E6D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E950-2CEF-4364-8873-BDF122C2ECAB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D1AC-F9D4-47AE-A6B8-F5C181C6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225C52E2-0D2A-44E2-9A18-E82B681B7F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43700" y="2444755"/>
            <a:ext cx="420733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C0F34C1-4EDB-41F9-841E-BD3DCFF1B4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43700" y="3842249"/>
            <a:ext cx="4207330" cy="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Condensed ExtraLight"/>
              <a:buNone/>
              <a:defRPr sz="2000">
                <a:solidFill>
                  <a:schemeClr val="bg1">
                    <a:lumMod val="95000"/>
                  </a:schemeClr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ira Sans Condensed ExtraLight"/>
              <a:buNone/>
              <a:defRPr sz="2800">
                <a:solidFill>
                  <a:srgbClr val="FFFFF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2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26C39558-1CFD-4A7A-AA87-6ADA3D680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86A69-6370-4F31-97FD-12079FB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365125"/>
            <a:ext cx="10372725" cy="1325563"/>
          </a:xfrm>
        </p:spPr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C0B4-848E-4E2D-86D9-48A938BA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4" y="1825625"/>
            <a:ext cx="10372725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138E-DAA1-40D5-AC7D-C90E036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75F2-1CDF-46C0-8177-5B635FB086C5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25B-C4DD-4B53-B1F3-531B97C0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F73764-159E-40C0-ADE1-E1E6846D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117057A-3EF7-4F16-BBCB-56E228167A2A}"/>
              </a:ext>
            </a:extLst>
          </p:cNvPr>
          <p:cNvSpPr txBox="1">
            <a:spLocks/>
          </p:cNvSpPr>
          <p:nvPr userDrawn="1"/>
        </p:nvSpPr>
        <p:spPr>
          <a:xfrm>
            <a:off x="222423" y="6318059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517AD-D0B8-4303-9507-1AF67D13C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8732161-014A-4210-AA58-A31B41FB3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8BD-2C62-410E-9825-DC832926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6328-DC1F-4D22-89EA-1B7A277106F4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7D87-BE7B-41C7-9BF6-93B9E10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Google Shape;87;p7">
            <a:extLst>
              <a:ext uri="{FF2B5EF4-FFF2-40B4-BE49-F238E27FC236}">
                <a16:creationId xmlns:a16="http://schemas.microsoft.com/office/drawing/2014/main" id="{C5498609-4588-44B2-8554-11A32CD88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2663" y="232507"/>
            <a:ext cx="6306671" cy="1007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4400" b="1">
                <a:solidFill>
                  <a:srgbClr val="1F2F3E"/>
                </a:solidFill>
                <a:latin typeface="Josefin Sans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88;p7">
            <a:extLst>
              <a:ext uri="{FF2B5EF4-FFF2-40B4-BE49-F238E27FC236}">
                <a16:creationId xmlns:a16="http://schemas.microsoft.com/office/drawing/2014/main" id="{C003AD05-2D94-4715-8259-F72C5E57B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2664" y="1288269"/>
            <a:ext cx="6306671" cy="5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 b="0">
                <a:solidFill>
                  <a:srgbClr val="81CDE7"/>
                </a:solidFill>
                <a:latin typeface="Josefin Sans" panose="020B060402020202020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7460DD-080E-4264-B4AC-267E11D60BD4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A0D57-DD72-4DDB-AB10-CA93E66FC4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828A556-CE9F-4EAC-9318-CEAB488469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C94C6-471E-4D28-8612-13853258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028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0B6E-03A2-4EA4-A107-AF60736E4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063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BBE6-0A44-4567-8079-4E57137B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220" y="1007228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6C35-4E40-4223-9B03-878871E6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9F1-DAFD-4C66-9F33-4C8DA0F28B23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FDD6-04FF-4932-97C9-41C0E702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760A3E-0CDE-4BEB-8363-424C566360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43566" y="1007229"/>
            <a:ext cx="2320924" cy="1949036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CBF1456-68FE-4693-8D93-F0E11FF9D52F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3BA1D-3F9B-4335-8388-AE20FF958E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158F123F-F3C9-47AA-9815-DA63419E3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C6CAC-09FA-4FB2-8CB0-74E56614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2928-A9B2-4BD9-9699-0DAE637B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F468-83AF-4336-979F-8465260F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83E8-A0C8-46D8-AF29-A3F18A1B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184C3-902C-4881-BC52-69D6C7BE3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D82E-927C-4210-A8DB-ADDA2D5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296-ECE6-4FDA-8EAD-6F67691E553F}" type="datetime1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19F5B-A2DD-420A-B1F5-C51B6055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B09B995-7364-463A-91E0-BAEEE9A9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27" y="6311963"/>
            <a:ext cx="416511" cy="365125"/>
          </a:xfrm>
        </p:spPr>
        <p:txBody>
          <a:bodyPr/>
          <a:lstStyle>
            <a:lvl1pPr>
              <a:defRPr sz="1050" b="1">
                <a:latin typeface="Candara" panose="020E0502030303020204" pitchFamily="34" charset="0"/>
              </a:defRPr>
            </a:lvl1pPr>
          </a:lstStyle>
          <a:p>
            <a:fld id="{1FBC5E48-8050-4562-8BB6-E67D461E680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F955CC-DDCE-41B7-AC68-EF26C61820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8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D931BA6-02A8-4B6A-A80C-BC3624518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" y="0"/>
            <a:ext cx="12170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C9CB-CB68-4B3E-8660-5976193D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2290258"/>
            <a:ext cx="7201765" cy="981508"/>
          </a:xfrm>
        </p:spPr>
        <p:txBody>
          <a:bodyPr/>
          <a:lstStyle>
            <a:lvl1pPr algn="l">
              <a:defRPr b="1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B9E44-C29D-4C46-B4DF-176D466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CD1-CC42-41AB-83F1-39B2CE50D740}" type="datetime1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3B4AA-209B-40C1-8457-2E942B6D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BF4A29F-F447-416B-BC2C-A066B4FB5115}"/>
              </a:ext>
            </a:extLst>
          </p:cNvPr>
          <p:cNvSpPr txBox="1">
            <a:spLocks/>
          </p:cNvSpPr>
          <p:nvPr userDrawn="1"/>
        </p:nvSpPr>
        <p:spPr>
          <a:xfrm>
            <a:off x="216327" y="6311963"/>
            <a:ext cx="416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5E48-8050-4562-8BB6-E67D461E680C}" type="slidenum">
              <a:rPr lang="en-GB" sz="1050" b="1" smtClean="0">
                <a:latin typeface="Candara" panose="020E0502030303020204" pitchFamily="34" charset="0"/>
              </a:rPr>
              <a:pPr/>
              <a:t>‹#›</a:t>
            </a:fld>
            <a:endParaRPr lang="en-GB" sz="1050" b="1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30497-07CC-4C2B-811E-B193608EAA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6394037"/>
            <a:ext cx="438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950C5-9172-4F41-A779-E242896A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6CC6-13A5-448A-8E5F-A4E7A36B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206E-3A47-4CC4-93B2-3EFE9E25F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9602-94C7-4102-B5CC-F30D122A0EC0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6DD1-BBAC-4C60-A394-3A8D03AA6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112B-9445-442B-B625-7148B8784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5E48-8050-4562-8BB6-E67D461E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950C5-9172-4F41-A779-E242896A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6CC6-13A5-448A-8E5F-A4E7A36B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206E-3A47-4CC4-93B2-3EFE9E25F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4BA3-7A3F-4716-9D81-82E8E54604D3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6DD1-BBAC-4C60-A394-3A8D03AA6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112B-9445-442B-B625-7148B8784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5E48-8050-4562-8BB6-E67D461E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lickr.com/photos/mikemacmarketing/358942478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bakul2011.blogspot.com/2015/01/serangan-komen-spam-dari-anonymou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flickr.com/photos/mikemacmarketing/3589424788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ment-datascience.org/articles/4717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F5E1D-CBBF-2B11-1672-C68DFE299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1" b="1118"/>
          <a:stretch/>
        </p:blipFill>
        <p:spPr>
          <a:xfrm>
            <a:off x="3522468" y="-58047"/>
            <a:ext cx="866953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2800" b="1" dirty="0">
                <a:latin typeface="+mj-lt"/>
              </a:rPr>
              <a:t>MICROSOFT DATA CHALLENGE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BD60C-33C2-660A-A632-41F1281B204A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1">
              <a:effectLst/>
            </a:endParaRP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b="1" i="1"/>
              <a:t>PRESENTED BY</a:t>
            </a: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1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1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CYNTHIA CHIURI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BC5E48-8050-4562-8BB6-E67D461E680C}" type="slidenum">
              <a:rPr lang="en-US" sz="1200" b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 b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656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r&#10;&#10;Description automatically generated">
            <a:extLst>
              <a:ext uri="{FF2B5EF4-FFF2-40B4-BE49-F238E27FC236}">
                <a16:creationId xmlns:a16="http://schemas.microsoft.com/office/drawing/2014/main" id="{43EBDF7E-7083-4DD1-B60A-A12451AF6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1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36990"/>
            <a:ext cx="3822189" cy="1252659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4000" b="1" dirty="0">
                <a:latin typeface="+mj-lt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BD60C-33C2-660A-A632-41F1281B204A}"/>
              </a:ext>
            </a:extLst>
          </p:cNvPr>
          <p:cNvSpPr txBox="1"/>
          <p:nvPr/>
        </p:nvSpPr>
        <p:spPr>
          <a:xfrm>
            <a:off x="7531610" y="1885071"/>
            <a:ext cx="3822189" cy="4291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Microsoft sees many big companies creating original video content and want to establish their own movie studio to compete within the digital content market.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To assist Microsoft in solving this problem, I will consider</a:t>
            </a:r>
            <a:r>
              <a:rPr lang="en-US" sz="1600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How many movies are being made of each genre?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What genres are the most successful, both in terms of audience rating and gross earnings?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How correlated is the Return on Investment to the Genres ratings ?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BC5E48-8050-4562-8BB6-E67D461E680C}" type="slidenum">
              <a:rPr lang="en-US" sz="1200" b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33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2" y="304367"/>
            <a:ext cx="3574780" cy="5533866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Hierarchical genres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the data it was evident that Drama had the highest count.</a:t>
            </a:r>
            <a:b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Followed closely by Comedy, Drama.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9211D-9804-3340-8DC2-31D51BD8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02572"/>
            <a:ext cx="7225748" cy="5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FBC5E48-8050-4562-8BB6-E67D461E680C}" type="slidenum">
              <a:rPr kumimoji="0" lang="en-US" sz="1100" b="1" i="0" u="none" strike="noStrike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1" i="0" u="none" strike="noStrike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3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2" y="304367"/>
            <a:ext cx="3574780" cy="5533866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EFFECT OF TOTAL REVENUE IN RATING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total gross impacts positively on ratings.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FBC5E48-8050-4562-8BB6-E67D461E680C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E18B5C-F2F8-9CDE-8BFB-FF12E83E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16" y="217282"/>
            <a:ext cx="7464281" cy="65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2" y="304367"/>
            <a:ext cx="3574780" cy="5533866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HEAT MAP TO SHOW CORRELATION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is weakly correlated to the total gross return on Investment.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FBC5E48-8050-4562-8BB6-E67D461E680C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AF5F4-D6F7-6BDF-CFFB-F31619DC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91" y="439224"/>
            <a:ext cx="7305675" cy="61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4829C-2E32-40DD-8220-36CD6371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>
              <a:buClr>
                <a:srgbClr val="FFFFFF"/>
              </a:buClr>
              <a:buSzPts val="1000"/>
            </a:pPr>
            <a:r>
              <a:rPr lang="en-US" sz="3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0BD60C-33C2-660A-A632-41F1281B204A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We have drawn many interesting inferences from the dataset, here's a summary of the few of them: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The most genre type is drama with the least as war,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The amount of total Gross does affect the rating of the movie,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Some Genre Combinations are more relatable to each other unlike others.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dirty="0">
                <a:solidFill>
                  <a:schemeClr val="bg1"/>
                </a:solidFill>
              </a:rPr>
              <a:t>We therefore recommend:</a:t>
            </a:r>
            <a:endParaRPr lang="en-US" sz="2100" b="1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The studios that should be invested in should be either The </a:t>
            </a:r>
            <a:r>
              <a:rPr lang="en-US" sz="1400" dirty="0">
                <a:solidFill>
                  <a:schemeClr val="bg1"/>
                </a:solidFill>
              </a:rPr>
              <a:t>M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ayor, Tomorrow or The 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The company should consider starting with the production of drama genre movies.</a:t>
            </a: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EBDF7E-7083-4DD1-B60A-A12451AF6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33" r="1" b="11114"/>
          <a:stretch/>
        </p:blipFill>
        <p:spPr>
          <a:xfrm>
            <a:off x="6525453" y="1088574"/>
            <a:ext cx="5666547" cy="434987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2069572-83BD-38F6-FED4-3658DEB9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BC5E48-8050-4562-8BB6-E67D461E680C}" type="slidenum">
              <a:rPr lang="en-US" sz="1200" b="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 b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68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17FF-D84F-33AC-EF29-8933E613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E48-8050-4562-8BB6-E67D461E680C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5804C5-9DD5-B4D3-2D05-609476C7E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891" t="6593" r="26689" b="-1"/>
          <a:stretch/>
        </p:blipFill>
        <p:spPr>
          <a:xfrm>
            <a:off x="216328" y="180913"/>
            <a:ext cx="11201316" cy="59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5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1440" tIns="45720" rIns="91440" bIns="45720" rtlCol="0" anchor="t">
        <a:spAutoFit/>
      </a:bodyPr>
      <a:lstStyle>
        <a:defPPr marL="285750" marR="0" indent="-285750" algn="l" defTabSz="914400" rtl="0" eaLnBrk="1" fontAlgn="auto" latinLnBrk="0" hangingPunct="1">
          <a:lnSpc>
            <a:spcPct val="107000"/>
          </a:lnSpc>
          <a:spcBef>
            <a:spcPts val="0"/>
          </a:spcBef>
          <a:spcAft>
            <a:spcPts val="800"/>
          </a:spcAft>
          <a:buClrTx/>
          <a:buSzTx/>
          <a:buFont typeface="Wingdings" panose="05000000000000000000" pitchFamily="2" charset="2"/>
          <a:buChar char="Ø"/>
          <a:tabLst/>
          <a:defRPr kumimoji="0" sz="14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Abadi Extra Light" panose="020B020402010402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250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Fira Sans Condensed ExtraLight</vt:lpstr>
      <vt:lpstr>Josefin Sans</vt:lpstr>
      <vt:lpstr>1_Office Theme</vt:lpstr>
      <vt:lpstr>3_Office Theme</vt:lpstr>
      <vt:lpstr>MICROSOFT DATA CHALLENGE</vt:lpstr>
      <vt:lpstr>PROBLEM STATEMENT</vt:lpstr>
      <vt:lpstr>Hierarchical genres  From the data it was evident that Drama had the highest count. Followed closely by Comedy, Drama.</vt:lpstr>
      <vt:lpstr>EFFECT OF TOTAL REVENUE IN RATING  Positive total gross impacts positively on ratings.</vt:lpstr>
      <vt:lpstr>HEAT MAP TO SHOW CORRELATION  Average rating is weakly correlated to the total gross return on Investment.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DATA CHALLENGE</dc:title>
  <dc:creator>Cynthia Chiuri</dc:creator>
  <cp:lastModifiedBy>Cynthia Chiuri</cp:lastModifiedBy>
  <cp:revision>1</cp:revision>
  <dcterms:created xsi:type="dcterms:W3CDTF">2023-04-16T16:59:14Z</dcterms:created>
  <dcterms:modified xsi:type="dcterms:W3CDTF">2023-04-16T17:52:32Z</dcterms:modified>
</cp:coreProperties>
</file>