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65" r:id="rId5"/>
    <p:sldId id="318" r:id="rId6"/>
    <p:sldId id="319" r:id="rId7"/>
    <p:sldId id="321" r:id="rId8"/>
    <p:sldId id="322" r:id="rId9"/>
    <p:sldId id="327" r:id="rId10"/>
    <p:sldId id="324" r:id="rId11"/>
    <p:sldId id="320" r:id="rId12"/>
    <p:sldId id="328" r:id="rId13"/>
    <p:sldId id="315" r:id="rId14"/>
  </p:sldIdLst>
  <p:sldSz cx="12188825" cy="6858000"/>
  <p:notesSz cx="6858000" cy="9144000"/>
  <p:custDataLst>
    <p:tags r:id="rId17"/>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59" autoAdjust="0"/>
  </p:normalViewPr>
  <p:slideViewPr>
    <p:cSldViewPr showGuides="1">
      <p:cViewPr varScale="1">
        <p:scale>
          <a:sx n="114" d="100"/>
          <a:sy n="114" d="100"/>
        </p:scale>
        <p:origin x="414" y="9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5195C-D6E4-4E46-A247-541F625DABC1}"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322470FB-5F17-4F11-82D8-5B50C3339655}">
      <dgm:prSet phldrT="[文本]"/>
      <dgm:spPr/>
      <dgm:t>
        <a:bodyPr/>
        <a:lstStyle/>
        <a:p>
          <a:r>
            <a:rPr lang="en-US" altLang="en-US" dirty="0">
              <a:latin typeface="Meiryo" panose="020B0604030504040204" pitchFamily="34" charset="-128"/>
              <a:ea typeface="Meiryo" panose="020B0604030504040204" pitchFamily="34" charset="-128"/>
            </a:rPr>
            <a:t>05. </a:t>
          </a:r>
          <a:r>
            <a:rPr lang="ja-JP" altLang="en-US" dirty="0">
              <a:latin typeface="Meiryo" panose="020B0604030504040204" pitchFamily="34" charset="-128"/>
              <a:ea typeface="Meiryo" panose="020B0604030504040204" pitchFamily="34" charset="-128"/>
            </a:rPr>
            <a:t>セキュリティーオペレーション</a:t>
          </a:r>
          <a:endParaRPr lang="zh-CN" altLang="en-US" dirty="0">
            <a:latin typeface="Meiryo" panose="020B0604030504040204" pitchFamily="34" charset="-128"/>
            <a:ea typeface="Meiryo" panose="020B0604030504040204" pitchFamily="34" charset="-128"/>
          </a:endParaRPr>
        </a:p>
      </dgm:t>
    </dgm:pt>
    <dgm:pt modelId="{522F1C20-8FC4-447E-B463-176EC5A31B3F}" type="parTrans" cxnId="{476C565D-7260-4CCA-BC8E-15E4669C3151}">
      <dgm:prSet/>
      <dgm:spPr/>
      <dgm:t>
        <a:bodyPr/>
        <a:lstStyle/>
        <a:p>
          <a:endParaRPr lang="zh-CN" altLang="en-US">
            <a:latin typeface="Meiryo" panose="020B0604030504040204" pitchFamily="34" charset="-128"/>
            <a:ea typeface="Meiryo" panose="020B0604030504040204" pitchFamily="34" charset="-128"/>
          </a:endParaRPr>
        </a:p>
      </dgm:t>
    </dgm:pt>
    <dgm:pt modelId="{81D9F5E9-2B00-462C-B8FE-590B125988D5}" type="sibTrans" cxnId="{476C565D-7260-4CCA-BC8E-15E4669C3151}">
      <dgm:prSet/>
      <dgm:spPr/>
      <dgm:t>
        <a:bodyPr/>
        <a:lstStyle/>
        <a:p>
          <a:endParaRPr lang="zh-CN" altLang="en-US">
            <a:latin typeface="Meiryo" panose="020B0604030504040204" pitchFamily="34" charset="-128"/>
            <a:ea typeface="Meiryo" panose="020B0604030504040204" pitchFamily="34" charset="-128"/>
          </a:endParaRPr>
        </a:p>
      </dgm:t>
    </dgm:pt>
    <dgm:pt modelId="{87247FC9-695C-419E-A50E-63D45AB264B7}">
      <dgm:prSet phldrT="[文本]"/>
      <dgm:spPr/>
      <dgm:t>
        <a:bodyPr/>
        <a:lstStyle/>
        <a:p>
          <a:r>
            <a:rPr lang="ja-JP" altLang="en-US" dirty="0">
              <a:latin typeface="Meiryo" panose="020B0604030504040204" pitchFamily="34" charset="-128"/>
              <a:ea typeface="Meiryo" panose="020B0604030504040204" pitchFamily="34" charset="-128"/>
            </a:rPr>
            <a:t>セキュリティ検知、防御の製品と連携など、これまでの手作業をワークフロー化することでセキュリティ・インシデント対応時間を短縮。</a:t>
          </a:r>
          <a:endParaRPr lang="zh-CN" altLang="en-US" dirty="0">
            <a:latin typeface="Meiryo" panose="020B0604030504040204" pitchFamily="34" charset="-128"/>
            <a:ea typeface="Meiryo" panose="020B0604030504040204" pitchFamily="34" charset="-128"/>
          </a:endParaRPr>
        </a:p>
      </dgm:t>
    </dgm:pt>
    <dgm:pt modelId="{0A6C7157-5109-4818-A4F0-7DC0D3470412}" type="parTrans" cxnId="{DCB3B143-854D-43BD-AB3F-6789B5D44FF4}">
      <dgm:prSet/>
      <dgm:spPr/>
      <dgm:t>
        <a:bodyPr/>
        <a:lstStyle/>
        <a:p>
          <a:endParaRPr lang="zh-CN" altLang="en-US">
            <a:latin typeface="Meiryo" panose="020B0604030504040204" pitchFamily="34" charset="-128"/>
            <a:ea typeface="Meiryo" panose="020B0604030504040204" pitchFamily="34" charset="-128"/>
          </a:endParaRPr>
        </a:p>
      </dgm:t>
    </dgm:pt>
    <dgm:pt modelId="{FEEA7ECF-2FE0-4C32-8A19-172292F9C7C7}" type="sibTrans" cxnId="{DCB3B143-854D-43BD-AB3F-6789B5D44FF4}">
      <dgm:prSet/>
      <dgm:spPr/>
      <dgm:t>
        <a:bodyPr/>
        <a:lstStyle/>
        <a:p>
          <a:endParaRPr lang="zh-CN" altLang="en-US">
            <a:latin typeface="Meiryo" panose="020B0604030504040204" pitchFamily="34" charset="-128"/>
            <a:ea typeface="Meiryo" panose="020B0604030504040204" pitchFamily="34" charset="-128"/>
          </a:endParaRPr>
        </a:p>
      </dgm:t>
    </dgm:pt>
    <dgm:pt modelId="{BB96CB6F-21D9-4873-A63F-2CCF71DEF281}">
      <dgm:prSet phldrT="[文本]"/>
      <dgm:spPr/>
      <dgm:t>
        <a:bodyPr/>
        <a:lstStyle/>
        <a:p>
          <a:r>
            <a:rPr lang="en-US" altLang="en-US" dirty="0">
              <a:latin typeface="Meiryo" panose="020B0604030504040204" pitchFamily="34" charset="-128"/>
              <a:ea typeface="Meiryo" panose="020B0604030504040204" pitchFamily="34" charset="-128"/>
            </a:rPr>
            <a:t>06. </a:t>
          </a:r>
          <a:r>
            <a:rPr lang="ja-JP" altLang="en-US" dirty="0">
              <a:latin typeface="Meiryo" panose="020B0604030504040204" pitchFamily="34" charset="-128"/>
              <a:ea typeface="Meiryo" panose="020B0604030504040204" pitchFamily="34" charset="-128"/>
            </a:rPr>
            <a:t>人事サービスデリバリ</a:t>
          </a:r>
          <a:endParaRPr lang="zh-CN" altLang="en-US" dirty="0">
            <a:latin typeface="Meiryo" panose="020B0604030504040204" pitchFamily="34" charset="-128"/>
            <a:ea typeface="Meiryo" panose="020B0604030504040204" pitchFamily="34" charset="-128"/>
          </a:endParaRPr>
        </a:p>
      </dgm:t>
    </dgm:pt>
    <dgm:pt modelId="{3E4931BD-BAD1-4F8A-8735-FA3D371C0D6A}" type="parTrans" cxnId="{8BFCF27D-20AC-43FD-A97E-82290395B993}">
      <dgm:prSet/>
      <dgm:spPr/>
      <dgm:t>
        <a:bodyPr/>
        <a:lstStyle/>
        <a:p>
          <a:endParaRPr lang="zh-CN" altLang="en-US">
            <a:latin typeface="Meiryo" panose="020B0604030504040204" pitchFamily="34" charset="-128"/>
            <a:ea typeface="Meiryo" panose="020B0604030504040204" pitchFamily="34" charset="-128"/>
          </a:endParaRPr>
        </a:p>
      </dgm:t>
    </dgm:pt>
    <dgm:pt modelId="{9789A6D4-CA40-4CBB-8760-B93D12D5D3E3}" type="sibTrans" cxnId="{8BFCF27D-20AC-43FD-A97E-82290395B993}">
      <dgm:prSet/>
      <dgm:spPr/>
      <dgm:t>
        <a:bodyPr/>
        <a:lstStyle/>
        <a:p>
          <a:endParaRPr lang="zh-CN" altLang="en-US">
            <a:latin typeface="Meiryo" panose="020B0604030504040204" pitchFamily="34" charset="-128"/>
            <a:ea typeface="Meiryo" panose="020B0604030504040204" pitchFamily="34" charset="-128"/>
          </a:endParaRPr>
        </a:p>
      </dgm:t>
    </dgm:pt>
    <dgm:pt modelId="{E4EC0A60-D97A-4111-BA89-6234D69423C7}">
      <dgm:prSet phldrT="[文本]"/>
      <dgm:spPr/>
      <dgm:t>
        <a:bodyPr/>
        <a:lstStyle/>
        <a:p>
          <a:r>
            <a:rPr lang="ja-JP" altLang="en-US" dirty="0">
              <a:latin typeface="Meiryo" panose="020B0604030504040204" pitchFamily="34" charset="-128"/>
              <a:ea typeface="Meiryo" panose="020B0604030504040204" pitchFamily="34" charset="-128"/>
            </a:rPr>
            <a:t>人事サービスメニューのセルフサービス化により、各種問合せ・申請手続きの省力化を実現。</a:t>
          </a:r>
          <a:endParaRPr lang="zh-CN" altLang="en-US" dirty="0">
            <a:latin typeface="Meiryo" panose="020B0604030504040204" pitchFamily="34" charset="-128"/>
            <a:ea typeface="Meiryo" panose="020B0604030504040204" pitchFamily="34" charset="-128"/>
          </a:endParaRPr>
        </a:p>
      </dgm:t>
    </dgm:pt>
    <dgm:pt modelId="{79022B11-0225-45BD-ABBA-095CF9BE0439}" type="parTrans" cxnId="{56FAFF00-7FAA-41B1-A8CE-D5C1702210A2}">
      <dgm:prSet/>
      <dgm:spPr/>
      <dgm:t>
        <a:bodyPr/>
        <a:lstStyle/>
        <a:p>
          <a:endParaRPr lang="zh-CN" altLang="en-US">
            <a:latin typeface="Meiryo" panose="020B0604030504040204" pitchFamily="34" charset="-128"/>
            <a:ea typeface="Meiryo" panose="020B0604030504040204" pitchFamily="34" charset="-128"/>
          </a:endParaRPr>
        </a:p>
      </dgm:t>
    </dgm:pt>
    <dgm:pt modelId="{679097E3-67A4-414C-B217-CF9976F2B16B}" type="sibTrans" cxnId="{56FAFF00-7FAA-41B1-A8CE-D5C1702210A2}">
      <dgm:prSet/>
      <dgm:spPr/>
      <dgm:t>
        <a:bodyPr/>
        <a:lstStyle/>
        <a:p>
          <a:endParaRPr lang="zh-CN" altLang="en-US">
            <a:latin typeface="Meiryo" panose="020B0604030504040204" pitchFamily="34" charset="-128"/>
            <a:ea typeface="Meiryo" panose="020B0604030504040204" pitchFamily="34" charset="-128"/>
          </a:endParaRPr>
        </a:p>
      </dgm:t>
    </dgm:pt>
    <dgm:pt modelId="{7A193BA6-1CD8-4EB7-AE62-61FD7B3FAF9D}">
      <dgm:prSet phldrT="[文本]"/>
      <dgm:spPr/>
      <dgm:t>
        <a:bodyPr/>
        <a:lstStyle/>
        <a:p>
          <a:r>
            <a:rPr lang="en-US" altLang="en-US" dirty="0">
              <a:latin typeface="Meiryo" panose="020B0604030504040204" pitchFamily="34" charset="-128"/>
              <a:ea typeface="Meiryo" panose="020B0604030504040204" pitchFamily="34" charset="-128"/>
            </a:rPr>
            <a:t>07. </a:t>
          </a:r>
          <a:r>
            <a:rPr lang="ja-JP" altLang="en-US" dirty="0">
              <a:latin typeface="Meiryo" panose="020B0604030504040204" pitchFamily="34" charset="-128"/>
              <a:ea typeface="Meiryo" panose="020B0604030504040204" pitchFamily="34" charset="-128"/>
            </a:rPr>
            <a:t>カスタマーサービスマネジメント</a:t>
          </a:r>
          <a:endParaRPr lang="zh-CN" altLang="en-US" dirty="0">
            <a:latin typeface="Meiryo" panose="020B0604030504040204" pitchFamily="34" charset="-128"/>
            <a:ea typeface="Meiryo" panose="020B0604030504040204" pitchFamily="34" charset="-128"/>
          </a:endParaRPr>
        </a:p>
      </dgm:t>
    </dgm:pt>
    <dgm:pt modelId="{C186A1D8-947F-4B7C-A4BE-38762C2EF2B0}" type="parTrans" cxnId="{059B4E97-FDE5-4D06-A894-568B637A327F}">
      <dgm:prSet/>
      <dgm:spPr/>
      <dgm:t>
        <a:bodyPr/>
        <a:lstStyle/>
        <a:p>
          <a:endParaRPr lang="zh-CN" altLang="en-US">
            <a:latin typeface="Meiryo" panose="020B0604030504040204" pitchFamily="34" charset="-128"/>
            <a:ea typeface="Meiryo" panose="020B0604030504040204" pitchFamily="34" charset="-128"/>
          </a:endParaRPr>
        </a:p>
      </dgm:t>
    </dgm:pt>
    <dgm:pt modelId="{789EAF61-2145-402F-8BF9-D0677F479FEC}" type="sibTrans" cxnId="{059B4E97-FDE5-4D06-A894-568B637A327F}">
      <dgm:prSet/>
      <dgm:spPr/>
      <dgm:t>
        <a:bodyPr/>
        <a:lstStyle/>
        <a:p>
          <a:endParaRPr lang="zh-CN" altLang="en-US">
            <a:latin typeface="Meiryo" panose="020B0604030504040204" pitchFamily="34" charset="-128"/>
            <a:ea typeface="Meiryo" panose="020B0604030504040204" pitchFamily="34" charset="-128"/>
          </a:endParaRPr>
        </a:p>
      </dgm:t>
    </dgm:pt>
    <dgm:pt modelId="{2FCA1FC5-7C52-4687-A69B-04219EAFE638}">
      <dgm:prSet phldrT="[文本]"/>
      <dgm:spPr/>
      <dgm:t>
        <a:bodyPr/>
        <a:lstStyle/>
        <a:p>
          <a:r>
            <a:rPr lang="ja-JP" altLang="en-US" dirty="0">
              <a:latin typeface="Meiryo" panose="020B0604030504040204" pitchFamily="34" charset="-128"/>
              <a:ea typeface="Meiryo" panose="020B0604030504040204" pitchFamily="34" charset="-128"/>
            </a:rPr>
            <a:t>カスタマーエンゲージメントとサービスオペレーションの融合によりカスタマーサービスの変革を実現。</a:t>
          </a:r>
          <a:endParaRPr lang="zh-CN" altLang="en-US" dirty="0">
            <a:latin typeface="Meiryo" panose="020B0604030504040204" pitchFamily="34" charset="-128"/>
            <a:ea typeface="Meiryo" panose="020B0604030504040204" pitchFamily="34" charset="-128"/>
          </a:endParaRPr>
        </a:p>
      </dgm:t>
    </dgm:pt>
    <dgm:pt modelId="{20BE9EBD-F585-4D5F-9C9F-CE86A3373FC4}" type="parTrans" cxnId="{F35614F4-DA11-4E1C-851D-3F4707E18F99}">
      <dgm:prSet/>
      <dgm:spPr/>
      <dgm:t>
        <a:bodyPr/>
        <a:lstStyle/>
        <a:p>
          <a:endParaRPr lang="zh-CN" altLang="en-US">
            <a:latin typeface="Meiryo" panose="020B0604030504040204" pitchFamily="34" charset="-128"/>
            <a:ea typeface="Meiryo" panose="020B0604030504040204" pitchFamily="34" charset="-128"/>
          </a:endParaRPr>
        </a:p>
      </dgm:t>
    </dgm:pt>
    <dgm:pt modelId="{DD8A78FD-B021-409E-B663-23D3CA7DFB95}" type="sibTrans" cxnId="{F35614F4-DA11-4E1C-851D-3F4707E18F99}">
      <dgm:prSet/>
      <dgm:spPr/>
      <dgm:t>
        <a:bodyPr/>
        <a:lstStyle/>
        <a:p>
          <a:endParaRPr lang="zh-CN" altLang="en-US">
            <a:latin typeface="Meiryo" panose="020B0604030504040204" pitchFamily="34" charset="-128"/>
            <a:ea typeface="Meiryo" panose="020B0604030504040204" pitchFamily="34" charset="-128"/>
          </a:endParaRPr>
        </a:p>
      </dgm:t>
    </dgm:pt>
    <dgm:pt modelId="{37B8B908-FFD5-4AE1-BFBB-85AE2EA39442}">
      <dgm:prSet phldrT="[文本]"/>
      <dgm:spPr/>
      <dgm:t>
        <a:bodyPr/>
        <a:lstStyle/>
        <a:p>
          <a:r>
            <a:rPr lang="en-US" altLang="en-US" dirty="0">
              <a:latin typeface="Meiryo" panose="020B0604030504040204" pitchFamily="34" charset="-128"/>
              <a:ea typeface="Meiryo" panose="020B0604030504040204" pitchFamily="34" charset="-128"/>
            </a:rPr>
            <a:t>08. </a:t>
          </a:r>
          <a:r>
            <a:rPr lang="ja-JP" altLang="en-US" dirty="0">
              <a:latin typeface="Meiryo" panose="020B0604030504040204" pitchFamily="34" charset="-128"/>
              <a:ea typeface="Meiryo" panose="020B0604030504040204" pitchFamily="34" charset="-128"/>
            </a:rPr>
            <a:t>プラットフォーム</a:t>
          </a:r>
          <a:endParaRPr lang="zh-CN" altLang="en-US" dirty="0">
            <a:latin typeface="Meiryo" panose="020B0604030504040204" pitchFamily="34" charset="-128"/>
            <a:ea typeface="Meiryo" panose="020B0604030504040204" pitchFamily="34" charset="-128"/>
          </a:endParaRPr>
        </a:p>
      </dgm:t>
    </dgm:pt>
    <dgm:pt modelId="{330AD839-9C04-4B6E-8BE8-F3E5F0CAB652}" type="parTrans" cxnId="{8CC09CA6-AA96-47D3-8262-3A3EA1598A46}">
      <dgm:prSet/>
      <dgm:spPr/>
      <dgm:t>
        <a:bodyPr/>
        <a:lstStyle/>
        <a:p>
          <a:endParaRPr lang="zh-CN" altLang="en-US">
            <a:latin typeface="Meiryo" panose="020B0604030504040204" pitchFamily="34" charset="-128"/>
            <a:ea typeface="Meiryo" panose="020B0604030504040204" pitchFamily="34" charset="-128"/>
          </a:endParaRPr>
        </a:p>
      </dgm:t>
    </dgm:pt>
    <dgm:pt modelId="{597B667C-EAB5-4C69-8561-E9CDAA19431D}" type="sibTrans" cxnId="{8CC09CA6-AA96-47D3-8262-3A3EA1598A46}">
      <dgm:prSet/>
      <dgm:spPr/>
      <dgm:t>
        <a:bodyPr/>
        <a:lstStyle/>
        <a:p>
          <a:endParaRPr lang="zh-CN" altLang="en-US">
            <a:latin typeface="Meiryo" panose="020B0604030504040204" pitchFamily="34" charset="-128"/>
            <a:ea typeface="Meiryo" panose="020B0604030504040204" pitchFamily="34" charset="-128"/>
          </a:endParaRPr>
        </a:p>
      </dgm:t>
    </dgm:pt>
    <dgm:pt modelId="{D3648685-B7BE-4A16-ABF3-97FBA658FBFC}">
      <dgm:prSet phldrT="[文本]"/>
      <dgm:spPr/>
      <dgm:t>
        <a:bodyPr/>
        <a:lstStyle/>
        <a:p>
          <a:r>
            <a:rPr lang="ja-JP" altLang="en-US" dirty="0">
              <a:latin typeface="Meiryo" panose="020B0604030504040204" pitchFamily="34" charset="-128"/>
              <a:ea typeface="Meiryo" panose="020B0604030504040204" pitchFamily="34" charset="-128"/>
            </a:rPr>
            <a:t>カスタマーエンゲージメントとサービスオペレーションの融合によりカスタマーサービスの変革を実現。</a:t>
          </a:r>
          <a:endParaRPr lang="zh-CN" altLang="en-US" dirty="0">
            <a:latin typeface="Meiryo" panose="020B0604030504040204" pitchFamily="34" charset="-128"/>
            <a:ea typeface="Meiryo" panose="020B0604030504040204" pitchFamily="34" charset="-128"/>
          </a:endParaRPr>
        </a:p>
      </dgm:t>
    </dgm:pt>
    <dgm:pt modelId="{78FAAF9F-0401-4C40-B77F-116349965109}" type="parTrans" cxnId="{D6B086F9-7F91-4696-8EF1-B40E7BE18B6E}">
      <dgm:prSet/>
      <dgm:spPr/>
      <dgm:t>
        <a:bodyPr/>
        <a:lstStyle/>
        <a:p>
          <a:endParaRPr lang="zh-CN" altLang="en-US">
            <a:latin typeface="Meiryo" panose="020B0604030504040204" pitchFamily="34" charset="-128"/>
            <a:ea typeface="Meiryo" panose="020B0604030504040204" pitchFamily="34" charset="-128"/>
          </a:endParaRPr>
        </a:p>
      </dgm:t>
    </dgm:pt>
    <dgm:pt modelId="{5EA8DAE7-FE09-4082-B319-631E7B7D9AFE}" type="sibTrans" cxnId="{D6B086F9-7F91-4696-8EF1-B40E7BE18B6E}">
      <dgm:prSet/>
      <dgm:spPr/>
      <dgm:t>
        <a:bodyPr/>
        <a:lstStyle/>
        <a:p>
          <a:endParaRPr lang="zh-CN" altLang="en-US">
            <a:latin typeface="Meiryo" panose="020B0604030504040204" pitchFamily="34" charset="-128"/>
            <a:ea typeface="Meiryo" panose="020B0604030504040204" pitchFamily="34" charset="-128"/>
          </a:endParaRPr>
        </a:p>
      </dgm:t>
    </dgm:pt>
    <dgm:pt modelId="{59770B21-C7AF-4812-A473-9E7EA782D3C5}" type="pres">
      <dgm:prSet presAssocID="{06A5195C-D6E4-4E46-A247-541F625DABC1}" presName="Name0" presStyleCnt="0">
        <dgm:presLayoutVars>
          <dgm:dir/>
          <dgm:animLvl val="lvl"/>
          <dgm:resizeHandles val="exact"/>
        </dgm:presLayoutVars>
      </dgm:prSet>
      <dgm:spPr/>
    </dgm:pt>
    <dgm:pt modelId="{F537AB8D-0039-4986-927D-3C93C04535DE}" type="pres">
      <dgm:prSet presAssocID="{322470FB-5F17-4F11-82D8-5B50C3339655}" presName="composite" presStyleCnt="0"/>
      <dgm:spPr/>
    </dgm:pt>
    <dgm:pt modelId="{39070707-4D6D-4C34-B9AA-DEC872987CEC}" type="pres">
      <dgm:prSet presAssocID="{322470FB-5F17-4F11-82D8-5B50C3339655}" presName="parTx" presStyleLbl="alignNode1" presStyleIdx="0" presStyleCnt="4">
        <dgm:presLayoutVars>
          <dgm:chMax val="0"/>
          <dgm:chPref val="0"/>
          <dgm:bulletEnabled val="1"/>
        </dgm:presLayoutVars>
      </dgm:prSet>
      <dgm:spPr/>
    </dgm:pt>
    <dgm:pt modelId="{14CB12F6-214A-4A84-B058-C5AEB44E04BE}" type="pres">
      <dgm:prSet presAssocID="{322470FB-5F17-4F11-82D8-5B50C3339655}" presName="desTx" presStyleLbl="alignAccFollowNode1" presStyleIdx="0" presStyleCnt="4">
        <dgm:presLayoutVars>
          <dgm:bulletEnabled val="1"/>
        </dgm:presLayoutVars>
      </dgm:prSet>
      <dgm:spPr/>
    </dgm:pt>
    <dgm:pt modelId="{B36CCC96-6C89-4A95-B461-43AC09CFE161}" type="pres">
      <dgm:prSet presAssocID="{81D9F5E9-2B00-462C-B8FE-590B125988D5}" presName="space" presStyleCnt="0"/>
      <dgm:spPr/>
    </dgm:pt>
    <dgm:pt modelId="{BE163E27-6452-47DD-9E28-04D645C49E8C}" type="pres">
      <dgm:prSet presAssocID="{BB96CB6F-21D9-4873-A63F-2CCF71DEF281}" presName="composite" presStyleCnt="0"/>
      <dgm:spPr/>
    </dgm:pt>
    <dgm:pt modelId="{82D3678F-5FD1-45AC-91B6-E5F90C6B2E00}" type="pres">
      <dgm:prSet presAssocID="{BB96CB6F-21D9-4873-A63F-2CCF71DEF281}" presName="parTx" presStyleLbl="alignNode1" presStyleIdx="1" presStyleCnt="4">
        <dgm:presLayoutVars>
          <dgm:chMax val="0"/>
          <dgm:chPref val="0"/>
          <dgm:bulletEnabled val="1"/>
        </dgm:presLayoutVars>
      </dgm:prSet>
      <dgm:spPr/>
    </dgm:pt>
    <dgm:pt modelId="{AB878063-EC1B-4F7C-81A5-F5D8639E605F}" type="pres">
      <dgm:prSet presAssocID="{BB96CB6F-21D9-4873-A63F-2CCF71DEF281}" presName="desTx" presStyleLbl="alignAccFollowNode1" presStyleIdx="1" presStyleCnt="4">
        <dgm:presLayoutVars>
          <dgm:bulletEnabled val="1"/>
        </dgm:presLayoutVars>
      </dgm:prSet>
      <dgm:spPr/>
    </dgm:pt>
    <dgm:pt modelId="{0FA5C171-003C-4566-927E-04A0631FC1BF}" type="pres">
      <dgm:prSet presAssocID="{9789A6D4-CA40-4CBB-8760-B93D12D5D3E3}" presName="space" presStyleCnt="0"/>
      <dgm:spPr/>
    </dgm:pt>
    <dgm:pt modelId="{B63892C6-529A-4C45-A6E9-95F90F2F99D0}" type="pres">
      <dgm:prSet presAssocID="{7A193BA6-1CD8-4EB7-AE62-61FD7B3FAF9D}" presName="composite" presStyleCnt="0"/>
      <dgm:spPr/>
    </dgm:pt>
    <dgm:pt modelId="{031A4B40-788C-4FDD-81F0-AA5DD1C29F54}" type="pres">
      <dgm:prSet presAssocID="{7A193BA6-1CD8-4EB7-AE62-61FD7B3FAF9D}" presName="parTx" presStyleLbl="alignNode1" presStyleIdx="2" presStyleCnt="4">
        <dgm:presLayoutVars>
          <dgm:chMax val="0"/>
          <dgm:chPref val="0"/>
          <dgm:bulletEnabled val="1"/>
        </dgm:presLayoutVars>
      </dgm:prSet>
      <dgm:spPr/>
    </dgm:pt>
    <dgm:pt modelId="{61B86461-A9C6-49DC-B797-8C2101417823}" type="pres">
      <dgm:prSet presAssocID="{7A193BA6-1CD8-4EB7-AE62-61FD7B3FAF9D}" presName="desTx" presStyleLbl="alignAccFollowNode1" presStyleIdx="2" presStyleCnt="4">
        <dgm:presLayoutVars>
          <dgm:bulletEnabled val="1"/>
        </dgm:presLayoutVars>
      </dgm:prSet>
      <dgm:spPr/>
    </dgm:pt>
    <dgm:pt modelId="{D2501A3A-1FA7-4E04-AFD9-19C48D8FC9F4}" type="pres">
      <dgm:prSet presAssocID="{789EAF61-2145-402F-8BF9-D0677F479FEC}" presName="space" presStyleCnt="0"/>
      <dgm:spPr/>
    </dgm:pt>
    <dgm:pt modelId="{DC84A8B5-9CDC-455D-9550-A408F0EFE096}" type="pres">
      <dgm:prSet presAssocID="{37B8B908-FFD5-4AE1-BFBB-85AE2EA39442}" presName="composite" presStyleCnt="0"/>
      <dgm:spPr/>
    </dgm:pt>
    <dgm:pt modelId="{D5BEDF6E-4F3A-4829-8883-07D46991C250}" type="pres">
      <dgm:prSet presAssocID="{37B8B908-FFD5-4AE1-BFBB-85AE2EA39442}" presName="parTx" presStyleLbl="alignNode1" presStyleIdx="3" presStyleCnt="4">
        <dgm:presLayoutVars>
          <dgm:chMax val="0"/>
          <dgm:chPref val="0"/>
          <dgm:bulletEnabled val="1"/>
        </dgm:presLayoutVars>
      </dgm:prSet>
      <dgm:spPr/>
    </dgm:pt>
    <dgm:pt modelId="{E806AD89-CDA7-4BC6-BDEE-F12C27269A0F}" type="pres">
      <dgm:prSet presAssocID="{37B8B908-FFD5-4AE1-BFBB-85AE2EA39442}" presName="desTx" presStyleLbl="alignAccFollowNode1" presStyleIdx="3" presStyleCnt="4">
        <dgm:presLayoutVars>
          <dgm:bulletEnabled val="1"/>
        </dgm:presLayoutVars>
      </dgm:prSet>
      <dgm:spPr/>
    </dgm:pt>
  </dgm:ptLst>
  <dgm:cxnLst>
    <dgm:cxn modelId="{56FAFF00-7FAA-41B1-A8CE-D5C1702210A2}" srcId="{BB96CB6F-21D9-4873-A63F-2CCF71DEF281}" destId="{E4EC0A60-D97A-4111-BA89-6234D69423C7}" srcOrd="0" destOrd="0" parTransId="{79022B11-0225-45BD-ABBA-095CF9BE0439}" sibTransId="{679097E3-67A4-414C-B217-CF9976F2B16B}"/>
    <dgm:cxn modelId="{EDE7F119-12C7-49FC-850B-A8DDAC348B0E}" type="presOf" srcId="{E4EC0A60-D97A-4111-BA89-6234D69423C7}" destId="{AB878063-EC1B-4F7C-81A5-F5D8639E605F}" srcOrd="0" destOrd="0" presId="urn:microsoft.com/office/officeart/2005/8/layout/hList1"/>
    <dgm:cxn modelId="{53C0E91E-02B3-4972-AAAE-EAEA4793B4BF}" type="presOf" srcId="{2FCA1FC5-7C52-4687-A69B-04219EAFE638}" destId="{61B86461-A9C6-49DC-B797-8C2101417823}" srcOrd="0" destOrd="0" presId="urn:microsoft.com/office/officeart/2005/8/layout/hList1"/>
    <dgm:cxn modelId="{449ADD38-23BE-4A20-8BEE-9F55B0DF2EE7}" type="presOf" srcId="{D3648685-B7BE-4A16-ABF3-97FBA658FBFC}" destId="{E806AD89-CDA7-4BC6-BDEE-F12C27269A0F}" srcOrd="0" destOrd="0" presId="urn:microsoft.com/office/officeart/2005/8/layout/hList1"/>
    <dgm:cxn modelId="{FF293339-CACC-4749-92D9-C41AB887EBE2}" type="presOf" srcId="{87247FC9-695C-419E-A50E-63D45AB264B7}" destId="{14CB12F6-214A-4A84-B058-C5AEB44E04BE}" srcOrd="0" destOrd="0" presId="urn:microsoft.com/office/officeart/2005/8/layout/hList1"/>
    <dgm:cxn modelId="{476C565D-7260-4CCA-BC8E-15E4669C3151}" srcId="{06A5195C-D6E4-4E46-A247-541F625DABC1}" destId="{322470FB-5F17-4F11-82D8-5B50C3339655}" srcOrd="0" destOrd="0" parTransId="{522F1C20-8FC4-447E-B463-176EC5A31B3F}" sibTransId="{81D9F5E9-2B00-462C-B8FE-590B125988D5}"/>
    <dgm:cxn modelId="{DCB3B143-854D-43BD-AB3F-6789B5D44FF4}" srcId="{322470FB-5F17-4F11-82D8-5B50C3339655}" destId="{87247FC9-695C-419E-A50E-63D45AB264B7}" srcOrd="0" destOrd="0" parTransId="{0A6C7157-5109-4818-A4F0-7DC0D3470412}" sibTransId="{FEEA7ECF-2FE0-4C32-8A19-172292F9C7C7}"/>
    <dgm:cxn modelId="{8BFCF27D-20AC-43FD-A97E-82290395B993}" srcId="{06A5195C-D6E4-4E46-A247-541F625DABC1}" destId="{BB96CB6F-21D9-4873-A63F-2CCF71DEF281}" srcOrd="1" destOrd="0" parTransId="{3E4931BD-BAD1-4F8A-8735-FA3D371C0D6A}" sibTransId="{9789A6D4-CA40-4CBB-8760-B93D12D5D3E3}"/>
    <dgm:cxn modelId="{84633690-69F6-46F3-A16E-810D7D85CB98}" type="presOf" srcId="{06A5195C-D6E4-4E46-A247-541F625DABC1}" destId="{59770B21-C7AF-4812-A473-9E7EA782D3C5}" srcOrd="0" destOrd="0" presId="urn:microsoft.com/office/officeart/2005/8/layout/hList1"/>
    <dgm:cxn modelId="{059B4E97-FDE5-4D06-A894-568B637A327F}" srcId="{06A5195C-D6E4-4E46-A247-541F625DABC1}" destId="{7A193BA6-1CD8-4EB7-AE62-61FD7B3FAF9D}" srcOrd="2" destOrd="0" parTransId="{C186A1D8-947F-4B7C-A4BE-38762C2EF2B0}" sibTransId="{789EAF61-2145-402F-8BF9-D0677F479FEC}"/>
    <dgm:cxn modelId="{EF61F9A5-94C1-4DE7-A960-12A6577D0B4E}" type="presOf" srcId="{322470FB-5F17-4F11-82D8-5B50C3339655}" destId="{39070707-4D6D-4C34-B9AA-DEC872987CEC}" srcOrd="0" destOrd="0" presId="urn:microsoft.com/office/officeart/2005/8/layout/hList1"/>
    <dgm:cxn modelId="{8CC09CA6-AA96-47D3-8262-3A3EA1598A46}" srcId="{06A5195C-D6E4-4E46-A247-541F625DABC1}" destId="{37B8B908-FFD5-4AE1-BFBB-85AE2EA39442}" srcOrd="3" destOrd="0" parTransId="{330AD839-9C04-4B6E-8BE8-F3E5F0CAB652}" sibTransId="{597B667C-EAB5-4C69-8561-E9CDAA19431D}"/>
    <dgm:cxn modelId="{2420E7A8-4889-4B36-A293-3C9E5BC76475}" type="presOf" srcId="{7A193BA6-1CD8-4EB7-AE62-61FD7B3FAF9D}" destId="{031A4B40-788C-4FDD-81F0-AA5DD1C29F54}" srcOrd="0" destOrd="0" presId="urn:microsoft.com/office/officeart/2005/8/layout/hList1"/>
    <dgm:cxn modelId="{81EF7DCA-4275-444D-AD38-9E147C869174}" type="presOf" srcId="{BB96CB6F-21D9-4873-A63F-2CCF71DEF281}" destId="{82D3678F-5FD1-45AC-91B6-E5F90C6B2E00}" srcOrd="0" destOrd="0" presId="urn:microsoft.com/office/officeart/2005/8/layout/hList1"/>
    <dgm:cxn modelId="{EF7EB6E5-2C36-4E63-A173-4A804E5AF327}" type="presOf" srcId="{37B8B908-FFD5-4AE1-BFBB-85AE2EA39442}" destId="{D5BEDF6E-4F3A-4829-8883-07D46991C250}" srcOrd="0" destOrd="0" presId="urn:microsoft.com/office/officeart/2005/8/layout/hList1"/>
    <dgm:cxn modelId="{F35614F4-DA11-4E1C-851D-3F4707E18F99}" srcId="{7A193BA6-1CD8-4EB7-AE62-61FD7B3FAF9D}" destId="{2FCA1FC5-7C52-4687-A69B-04219EAFE638}" srcOrd="0" destOrd="0" parTransId="{20BE9EBD-F585-4D5F-9C9F-CE86A3373FC4}" sibTransId="{DD8A78FD-B021-409E-B663-23D3CA7DFB95}"/>
    <dgm:cxn modelId="{D6B086F9-7F91-4696-8EF1-B40E7BE18B6E}" srcId="{37B8B908-FFD5-4AE1-BFBB-85AE2EA39442}" destId="{D3648685-B7BE-4A16-ABF3-97FBA658FBFC}" srcOrd="0" destOrd="0" parTransId="{78FAAF9F-0401-4C40-B77F-116349965109}" sibTransId="{5EA8DAE7-FE09-4082-B319-631E7B7D9AFE}"/>
    <dgm:cxn modelId="{497B0612-D47C-4230-A80E-55F0004D4CE2}" type="presParOf" srcId="{59770B21-C7AF-4812-A473-9E7EA782D3C5}" destId="{F537AB8D-0039-4986-927D-3C93C04535DE}" srcOrd="0" destOrd="0" presId="urn:microsoft.com/office/officeart/2005/8/layout/hList1"/>
    <dgm:cxn modelId="{99FCDBC2-BB13-4FB2-8CBB-68000B2A5A16}" type="presParOf" srcId="{F537AB8D-0039-4986-927D-3C93C04535DE}" destId="{39070707-4D6D-4C34-B9AA-DEC872987CEC}" srcOrd="0" destOrd="0" presId="urn:microsoft.com/office/officeart/2005/8/layout/hList1"/>
    <dgm:cxn modelId="{09513C04-0A9A-450D-A53F-D8356AEA523B}" type="presParOf" srcId="{F537AB8D-0039-4986-927D-3C93C04535DE}" destId="{14CB12F6-214A-4A84-B058-C5AEB44E04BE}" srcOrd="1" destOrd="0" presId="urn:microsoft.com/office/officeart/2005/8/layout/hList1"/>
    <dgm:cxn modelId="{08CCB076-14CA-4F87-B93B-38C683CCE71F}" type="presParOf" srcId="{59770B21-C7AF-4812-A473-9E7EA782D3C5}" destId="{B36CCC96-6C89-4A95-B461-43AC09CFE161}" srcOrd="1" destOrd="0" presId="urn:microsoft.com/office/officeart/2005/8/layout/hList1"/>
    <dgm:cxn modelId="{6AA8E5DD-573A-41A3-B535-D0E83EBB4194}" type="presParOf" srcId="{59770B21-C7AF-4812-A473-9E7EA782D3C5}" destId="{BE163E27-6452-47DD-9E28-04D645C49E8C}" srcOrd="2" destOrd="0" presId="urn:microsoft.com/office/officeart/2005/8/layout/hList1"/>
    <dgm:cxn modelId="{6851D4BC-D918-435C-8E44-E1F3194AA0B3}" type="presParOf" srcId="{BE163E27-6452-47DD-9E28-04D645C49E8C}" destId="{82D3678F-5FD1-45AC-91B6-E5F90C6B2E00}" srcOrd="0" destOrd="0" presId="urn:microsoft.com/office/officeart/2005/8/layout/hList1"/>
    <dgm:cxn modelId="{DFC93538-B06D-4C9F-A0A5-E726CBC24D00}" type="presParOf" srcId="{BE163E27-6452-47DD-9E28-04D645C49E8C}" destId="{AB878063-EC1B-4F7C-81A5-F5D8639E605F}" srcOrd="1" destOrd="0" presId="urn:microsoft.com/office/officeart/2005/8/layout/hList1"/>
    <dgm:cxn modelId="{15E61994-7620-441D-9399-55EFA4F26711}" type="presParOf" srcId="{59770B21-C7AF-4812-A473-9E7EA782D3C5}" destId="{0FA5C171-003C-4566-927E-04A0631FC1BF}" srcOrd="3" destOrd="0" presId="urn:microsoft.com/office/officeart/2005/8/layout/hList1"/>
    <dgm:cxn modelId="{0CFA0AFC-159A-4C44-B645-9CF65C95255F}" type="presParOf" srcId="{59770B21-C7AF-4812-A473-9E7EA782D3C5}" destId="{B63892C6-529A-4C45-A6E9-95F90F2F99D0}" srcOrd="4" destOrd="0" presId="urn:microsoft.com/office/officeart/2005/8/layout/hList1"/>
    <dgm:cxn modelId="{8455E972-A316-4C3D-B662-83EBF4F58AB9}" type="presParOf" srcId="{B63892C6-529A-4C45-A6E9-95F90F2F99D0}" destId="{031A4B40-788C-4FDD-81F0-AA5DD1C29F54}" srcOrd="0" destOrd="0" presId="urn:microsoft.com/office/officeart/2005/8/layout/hList1"/>
    <dgm:cxn modelId="{2EC52766-33D6-434E-B298-6056A0CF3942}" type="presParOf" srcId="{B63892C6-529A-4C45-A6E9-95F90F2F99D0}" destId="{61B86461-A9C6-49DC-B797-8C2101417823}" srcOrd="1" destOrd="0" presId="urn:microsoft.com/office/officeart/2005/8/layout/hList1"/>
    <dgm:cxn modelId="{89A531E7-3BF1-4498-BDF4-B5FCF044F434}" type="presParOf" srcId="{59770B21-C7AF-4812-A473-9E7EA782D3C5}" destId="{D2501A3A-1FA7-4E04-AFD9-19C48D8FC9F4}" srcOrd="5" destOrd="0" presId="urn:microsoft.com/office/officeart/2005/8/layout/hList1"/>
    <dgm:cxn modelId="{EF8D415D-F594-4F04-ADFE-6B062DE5615E}" type="presParOf" srcId="{59770B21-C7AF-4812-A473-9E7EA782D3C5}" destId="{DC84A8B5-9CDC-455D-9550-A408F0EFE096}" srcOrd="6" destOrd="0" presId="urn:microsoft.com/office/officeart/2005/8/layout/hList1"/>
    <dgm:cxn modelId="{64AE48BA-C8B4-4099-8DE0-4D6F79E60F55}" type="presParOf" srcId="{DC84A8B5-9CDC-455D-9550-A408F0EFE096}" destId="{D5BEDF6E-4F3A-4829-8883-07D46991C250}" srcOrd="0" destOrd="0" presId="urn:microsoft.com/office/officeart/2005/8/layout/hList1"/>
    <dgm:cxn modelId="{63081780-9716-492A-8B84-2426ADEFF930}" type="presParOf" srcId="{DC84A8B5-9CDC-455D-9550-A408F0EFE096}" destId="{E806AD89-CDA7-4BC6-BDEE-F12C27269A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6A5195C-D6E4-4E46-A247-541F625DABC1}"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322470FB-5F17-4F11-82D8-5B50C3339655}">
      <dgm:prSet phldrT="[文本]"/>
      <dgm:spPr/>
      <dgm:t>
        <a:bodyPr/>
        <a:lstStyle/>
        <a:p>
          <a:r>
            <a:rPr lang="en-US" altLang="zh-CN" dirty="0">
              <a:latin typeface="Meiryo" panose="020B0604030504040204" pitchFamily="34" charset="-128"/>
              <a:ea typeface="Meiryo" panose="020B0604030504040204" pitchFamily="34" charset="-128"/>
            </a:rPr>
            <a:t>01. IT</a:t>
          </a:r>
          <a:r>
            <a:rPr lang="ja-JP" altLang="zh-CN" dirty="0">
              <a:latin typeface="Meiryo" panose="020B0604030504040204" pitchFamily="34" charset="-128"/>
              <a:ea typeface="Meiryo" panose="020B0604030504040204" pitchFamily="34" charset="-128"/>
            </a:rPr>
            <a:t>サービスマネジメント（</a:t>
          </a:r>
          <a:r>
            <a:rPr lang="en-US" altLang="zh-CN" dirty="0">
              <a:latin typeface="Meiryo" panose="020B0604030504040204" pitchFamily="34" charset="-128"/>
              <a:ea typeface="Meiryo" panose="020B0604030504040204" pitchFamily="34" charset="-128"/>
            </a:rPr>
            <a:t>ITSM</a:t>
          </a:r>
          <a:r>
            <a:rPr lang="ja-JP" altLang="zh-CN" dirty="0">
              <a:latin typeface="Meiryo" panose="020B0604030504040204" pitchFamily="34" charset="-128"/>
              <a:ea typeface="Meiryo" panose="020B0604030504040204" pitchFamily="34" charset="-128"/>
            </a:rPr>
            <a:t>）</a:t>
          </a:r>
          <a:endParaRPr lang="zh-CN" altLang="en-US" dirty="0">
            <a:latin typeface="Meiryo" panose="020B0604030504040204" pitchFamily="34" charset="-128"/>
            <a:ea typeface="Meiryo" panose="020B0604030504040204" pitchFamily="34" charset="-128"/>
          </a:endParaRPr>
        </a:p>
      </dgm:t>
    </dgm:pt>
    <dgm:pt modelId="{522F1C20-8FC4-447E-B463-176EC5A31B3F}" type="parTrans" cxnId="{476C565D-7260-4CCA-BC8E-15E4669C3151}">
      <dgm:prSet/>
      <dgm:spPr/>
      <dgm:t>
        <a:bodyPr/>
        <a:lstStyle/>
        <a:p>
          <a:endParaRPr lang="zh-CN" altLang="en-US">
            <a:latin typeface="Meiryo" panose="020B0604030504040204" pitchFamily="34" charset="-128"/>
            <a:ea typeface="Meiryo" panose="020B0604030504040204" pitchFamily="34" charset="-128"/>
          </a:endParaRPr>
        </a:p>
      </dgm:t>
    </dgm:pt>
    <dgm:pt modelId="{81D9F5E9-2B00-462C-B8FE-590B125988D5}" type="sibTrans" cxnId="{476C565D-7260-4CCA-BC8E-15E4669C3151}">
      <dgm:prSet/>
      <dgm:spPr/>
      <dgm:t>
        <a:bodyPr/>
        <a:lstStyle/>
        <a:p>
          <a:endParaRPr lang="zh-CN" altLang="en-US">
            <a:latin typeface="Meiryo" panose="020B0604030504040204" pitchFamily="34" charset="-128"/>
            <a:ea typeface="Meiryo" panose="020B0604030504040204" pitchFamily="34" charset="-128"/>
          </a:endParaRPr>
        </a:p>
      </dgm:t>
    </dgm:pt>
    <dgm:pt modelId="{87247FC9-695C-419E-A50E-63D45AB264B7}">
      <dgm:prSet phldrT="[文本]"/>
      <dgm:spPr/>
      <dgm:t>
        <a:bodyPr/>
        <a:lstStyle/>
        <a:p>
          <a:r>
            <a:rPr lang="ja-JP" altLang="en-US" dirty="0">
              <a:latin typeface="Meiryo" panose="020B0604030504040204" pitchFamily="34" charset="-128"/>
              <a:ea typeface="Meiryo" panose="020B0604030504040204" pitchFamily="34" charset="-128"/>
            </a:rPr>
            <a:t>サービスデスクを中心に、</a:t>
          </a:r>
          <a:r>
            <a:rPr lang="en-US" altLang="en-US"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をサービスとして提供し続けるための管理プロセスを担当。</a:t>
          </a:r>
          <a:endParaRPr lang="zh-CN" altLang="en-US" dirty="0">
            <a:latin typeface="Meiryo" panose="020B0604030504040204" pitchFamily="34" charset="-128"/>
            <a:ea typeface="Meiryo" panose="020B0604030504040204" pitchFamily="34" charset="-128"/>
          </a:endParaRPr>
        </a:p>
      </dgm:t>
    </dgm:pt>
    <dgm:pt modelId="{0A6C7157-5109-4818-A4F0-7DC0D3470412}" type="parTrans" cxnId="{DCB3B143-854D-43BD-AB3F-6789B5D44FF4}">
      <dgm:prSet/>
      <dgm:spPr/>
      <dgm:t>
        <a:bodyPr/>
        <a:lstStyle/>
        <a:p>
          <a:endParaRPr lang="zh-CN" altLang="en-US">
            <a:latin typeface="Meiryo" panose="020B0604030504040204" pitchFamily="34" charset="-128"/>
            <a:ea typeface="Meiryo" panose="020B0604030504040204" pitchFamily="34" charset="-128"/>
          </a:endParaRPr>
        </a:p>
      </dgm:t>
    </dgm:pt>
    <dgm:pt modelId="{FEEA7ECF-2FE0-4C32-8A19-172292F9C7C7}" type="sibTrans" cxnId="{DCB3B143-854D-43BD-AB3F-6789B5D44FF4}">
      <dgm:prSet/>
      <dgm:spPr/>
      <dgm:t>
        <a:bodyPr/>
        <a:lstStyle/>
        <a:p>
          <a:endParaRPr lang="zh-CN" altLang="en-US">
            <a:latin typeface="Meiryo" panose="020B0604030504040204" pitchFamily="34" charset="-128"/>
            <a:ea typeface="Meiryo" panose="020B0604030504040204" pitchFamily="34" charset="-128"/>
          </a:endParaRPr>
        </a:p>
      </dgm:t>
    </dgm:pt>
    <dgm:pt modelId="{BB96CB6F-21D9-4873-A63F-2CCF71DEF281}">
      <dgm:prSet phldrT="[文本]"/>
      <dgm:spPr/>
      <dgm:t>
        <a:bodyPr/>
        <a:lstStyle/>
        <a:p>
          <a:r>
            <a:rPr lang="en-US" altLang="en-US" dirty="0">
              <a:latin typeface="Meiryo" panose="020B0604030504040204" pitchFamily="34" charset="-128"/>
              <a:ea typeface="Meiryo" panose="020B0604030504040204" pitchFamily="34" charset="-128"/>
            </a:rPr>
            <a:t>02. IT</a:t>
          </a:r>
          <a:r>
            <a:rPr lang="ja-JP" altLang="en-US" dirty="0">
              <a:latin typeface="Meiryo" panose="020B0604030504040204" pitchFamily="34" charset="-128"/>
              <a:ea typeface="Meiryo" panose="020B0604030504040204" pitchFamily="34" charset="-128"/>
            </a:rPr>
            <a:t>オペレーションマネジメント（</a:t>
          </a:r>
          <a:r>
            <a:rPr lang="en-US" altLang="en-US" dirty="0">
              <a:latin typeface="Meiryo" panose="020B0604030504040204" pitchFamily="34" charset="-128"/>
              <a:ea typeface="Meiryo" panose="020B0604030504040204" pitchFamily="34" charset="-128"/>
            </a:rPr>
            <a:t>ITOM</a:t>
          </a:r>
          <a:r>
            <a:rPr lang="ja-JP" altLang="en-US" dirty="0">
              <a:latin typeface="Meiryo" panose="020B0604030504040204" pitchFamily="34" charset="-128"/>
              <a:ea typeface="Meiryo" panose="020B0604030504040204" pitchFamily="34" charset="-128"/>
            </a:rPr>
            <a:t>）</a:t>
          </a:r>
          <a:endParaRPr lang="zh-CN" altLang="en-US" dirty="0">
            <a:latin typeface="Meiryo" panose="020B0604030504040204" pitchFamily="34" charset="-128"/>
            <a:ea typeface="Meiryo" panose="020B0604030504040204" pitchFamily="34" charset="-128"/>
          </a:endParaRPr>
        </a:p>
      </dgm:t>
    </dgm:pt>
    <dgm:pt modelId="{3E4931BD-BAD1-4F8A-8735-FA3D371C0D6A}" type="parTrans" cxnId="{8BFCF27D-20AC-43FD-A97E-82290395B993}">
      <dgm:prSet/>
      <dgm:spPr/>
      <dgm:t>
        <a:bodyPr/>
        <a:lstStyle/>
        <a:p>
          <a:endParaRPr lang="zh-CN" altLang="en-US">
            <a:latin typeface="Meiryo" panose="020B0604030504040204" pitchFamily="34" charset="-128"/>
            <a:ea typeface="Meiryo" panose="020B0604030504040204" pitchFamily="34" charset="-128"/>
          </a:endParaRPr>
        </a:p>
      </dgm:t>
    </dgm:pt>
    <dgm:pt modelId="{9789A6D4-CA40-4CBB-8760-B93D12D5D3E3}" type="sibTrans" cxnId="{8BFCF27D-20AC-43FD-A97E-82290395B993}">
      <dgm:prSet/>
      <dgm:spPr/>
      <dgm:t>
        <a:bodyPr/>
        <a:lstStyle/>
        <a:p>
          <a:endParaRPr lang="zh-CN" altLang="en-US">
            <a:latin typeface="Meiryo" panose="020B0604030504040204" pitchFamily="34" charset="-128"/>
            <a:ea typeface="Meiryo" panose="020B0604030504040204" pitchFamily="34" charset="-128"/>
          </a:endParaRPr>
        </a:p>
      </dgm:t>
    </dgm:pt>
    <dgm:pt modelId="{E4EC0A60-D97A-4111-BA89-6234D69423C7}">
      <dgm:prSet phldrT="[文本]"/>
      <dgm:spPr/>
      <dgm:t>
        <a:bodyPr/>
        <a:lstStyle/>
        <a:p>
          <a:r>
            <a:rPr lang="ja-JP" altLang="en-US" dirty="0">
              <a:latin typeface="Meiryo" panose="020B0604030504040204" pitchFamily="34" charset="-128"/>
              <a:ea typeface="Meiryo" panose="020B0604030504040204" pitchFamily="34" charset="-128"/>
            </a:rPr>
            <a:t>ハイブリッド・クラウド環境の管理と、</a:t>
          </a:r>
          <a:r>
            <a:rPr lang="en-US" altLang="en-US"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サービスの障害管理。自動化による負荷軽減、正確性向上、運用範囲拡大を実現。</a:t>
          </a:r>
          <a:endParaRPr lang="zh-CN" altLang="en-US" dirty="0">
            <a:latin typeface="Meiryo" panose="020B0604030504040204" pitchFamily="34" charset="-128"/>
            <a:ea typeface="Meiryo" panose="020B0604030504040204" pitchFamily="34" charset="-128"/>
          </a:endParaRPr>
        </a:p>
      </dgm:t>
    </dgm:pt>
    <dgm:pt modelId="{79022B11-0225-45BD-ABBA-095CF9BE0439}" type="parTrans" cxnId="{56FAFF00-7FAA-41B1-A8CE-D5C1702210A2}">
      <dgm:prSet/>
      <dgm:spPr/>
      <dgm:t>
        <a:bodyPr/>
        <a:lstStyle/>
        <a:p>
          <a:endParaRPr lang="zh-CN" altLang="en-US">
            <a:latin typeface="Meiryo" panose="020B0604030504040204" pitchFamily="34" charset="-128"/>
            <a:ea typeface="Meiryo" panose="020B0604030504040204" pitchFamily="34" charset="-128"/>
          </a:endParaRPr>
        </a:p>
      </dgm:t>
    </dgm:pt>
    <dgm:pt modelId="{679097E3-67A4-414C-B217-CF9976F2B16B}" type="sibTrans" cxnId="{56FAFF00-7FAA-41B1-A8CE-D5C1702210A2}">
      <dgm:prSet/>
      <dgm:spPr/>
      <dgm:t>
        <a:bodyPr/>
        <a:lstStyle/>
        <a:p>
          <a:endParaRPr lang="zh-CN" altLang="en-US">
            <a:latin typeface="Meiryo" panose="020B0604030504040204" pitchFamily="34" charset="-128"/>
            <a:ea typeface="Meiryo" panose="020B0604030504040204" pitchFamily="34" charset="-128"/>
          </a:endParaRPr>
        </a:p>
      </dgm:t>
    </dgm:pt>
    <dgm:pt modelId="{7A193BA6-1CD8-4EB7-AE62-61FD7B3FAF9D}">
      <dgm:prSet phldrT="[文本]"/>
      <dgm:spPr/>
      <dgm:t>
        <a:bodyPr/>
        <a:lstStyle/>
        <a:p>
          <a:r>
            <a:rPr lang="en-US" altLang="en-US" dirty="0">
              <a:latin typeface="Meiryo" panose="020B0604030504040204" pitchFamily="34" charset="-128"/>
              <a:ea typeface="Meiryo" panose="020B0604030504040204" pitchFamily="34" charset="-128"/>
            </a:rPr>
            <a:t>03. IT</a:t>
          </a:r>
          <a:r>
            <a:rPr lang="ja-JP" altLang="en-US" dirty="0">
              <a:latin typeface="Meiryo" panose="020B0604030504040204" pitchFamily="34" charset="-128"/>
              <a:ea typeface="Meiryo" panose="020B0604030504040204" pitchFamily="34" charset="-128"/>
            </a:rPr>
            <a:t>ビジネスマネジメント（</a:t>
          </a:r>
          <a:r>
            <a:rPr lang="en-US" altLang="en-US" dirty="0">
              <a:latin typeface="Meiryo" panose="020B0604030504040204" pitchFamily="34" charset="-128"/>
              <a:ea typeface="Meiryo" panose="020B0604030504040204" pitchFamily="34" charset="-128"/>
            </a:rPr>
            <a:t>ITBM</a:t>
          </a:r>
          <a:r>
            <a:rPr lang="ja-JP" altLang="en-US" dirty="0">
              <a:latin typeface="Meiryo" panose="020B0604030504040204" pitchFamily="34" charset="-128"/>
              <a:ea typeface="Meiryo" panose="020B0604030504040204" pitchFamily="34" charset="-128"/>
            </a:rPr>
            <a:t>）</a:t>
          </a:r>
          <a:endParaRPr lang="zh-CN" altLang="en-US" dirty="0">
            <a:latin typeface="Meiryo" panose="020B0604030504040204" pitchFamily="34" charset="-128"/>
            <a:ea typeface="Meiryo" panose="020B0604030504040204" pitchFamily="34" charset="-128"/>
          </a:endParaRPr>
        </a:p>
      </dgm:t>
    </dgm:pt>
    <dgm:pt modelId="{C186A1D8-947F-4B7C-A4BE-38762C2EF2B0}" type="parTrans" cxnId="{059B4E97-FDE5-4D06-A894-568B637A327F}">
      <dgm:prSet/>
      <dgm:spPr/>
      <dgm:t>
        <a:bodyPr/>
        <a:lstStyle/>
        <a:p>
          <a:endParaRPr lang="zh-CN" altLang="en-US">
            <a:latin typeface="Meiryo" panose="020B0604030504040204" pitchFamily="34" charset="-128"/>
            <a:ea typeface="Meiryo" panose="020B0604030504040204" pitchFamily="34" charset="-128"/>
          </a:endParaRPr>
        </a:p>
      </dgm:t>
    </dgm:pt>
    <dgm:pt modelId="{789EAF61-2145-402F-8BF9-D0677F479FEC}" type="sibTrans" cxnId="{059B4E97-FDE5-4D06-A894-568B637A327F}">
      <dgm:prSet/>
      <dgm:spPr/>
      <dgm:t>
        <a:bodyPr/>
        <a:lstStyle/>
        <a:p>
          <a:endParaRPr lang="zh-CN" altLang="en-US">
            <a:latin typeface="Meiryo" panose="020B0604030504040204" pitchFamily="34" charset="-128"/>
            <a:ea typeface="Meiryo" panose="020B0604030504040204" pitchFamily="34" charset="-128"/>
          </a:endParaRPr>
        </a:p>
      </dgm:t>
    </dgm:pt>
    <dgm:pt modelId="{2FCA1FC5-7C52-4687-A69B-04219EAFE638}">
      <dgm:prSet phldrT="[文本]"/>
      <dgm:spPr/>
      <dgm:t>
        <a:bodyPr/>
        <a:lstStyle/>
        <a:p>
          <a:r>
            <a:rPr lang="ja-JP" altLang="en-US" dirty="0">
              <a:latin typeface="Meiryo" panose="020B0604030504040204" pitchFamily="34" charset="-128"/>
              <a:ea typeface="Meiryo" panose="020B0604030504040204" pitchFamily="34" charset="-128"/>
            </a:rPr>
            <a:t>ユーザーからのデマンド、予算執行のポートフォリオ、プロジェクトの進捗等、</a:t>
          </a:r>
          <a:r>
            <a:rPr lang="en-US" altLang="en-US"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部門の意思決定を支援。</a:t>
          </a:r>
          <a:endParaRPr lang="zh-CN" altLang="en-US" dirty="0">
            <a:latin typeface="Meiryo" panose="020B0604030504040204" pitchFamily="34" charset="-128"/>
            <a:ea typeface="Meiryo" panose="020B0604030504040204" pitchFamily="34" charset="-128"/>
          </a:endParaRPr>
        </a:p>
      </dgm:t>
    </dgm:pt>
    <dgm:pt modelId="{20BE9EBD-F585-4D5F-9C9F-CE86A3373FC4}" type="parTrans" cxnId="{F35614F4-DA11-4E1C-851D-3F4707E18F99}">
      <dgm:prSet/>
      <dgm:spPr/>
      <dgm:t>
        <a:bodyPr/>
        <a:lstStyle/>
        <a:p>
          <a:endParaRPr lang="zh-CN" altLang="en-US">
            <a:latin typeface="Meiryo" panose="020B0604030504040204" pitchFamily="34" charset="-128"/>
            <a:ea typeface="Meiryo" panose="020B0604030504040204" pitchFamily="34" charset="-128"/>
          </a:endParaRPr>
        </a:p>
      </dgm:t>
    </dgm:pt>
    <dgm:pt modelId="{DD8A78FD-B021-409E-B663-23D3CA7DFB95}" type="sibTrans" cxnId="{F35614F4-DA11-4E1C-851D-3F4707E18F99}">
      <dgm:prSet/>
      <dgm:spPr/>
      <dgm:t>
        <a:bodyPr/>
        <a:lstStyle/>
        <a:p>
          <a:endParaRPr lang="zh-CN" altLang="en-US">
            <a:latin typeface="Meiryo" panose="020B0604030504040204" pitchFamily="34" charset="-128"/>
            <a:ea typeface="Meiryo" panose="020B0604030504040204" pitchFamily="34" charset="-128"/>
          </a:endParaRPr>
        </a:p>
      </dgm:t>
    </dgm:pt>
    <dgm:pt modelId="{D3C6A763-E009-4A85-944E-BE32DFCF0BF9}">
      <dgm:prSet phldrT="[文本]"/>
      <dgm:spPr/>
      <dgm:t>
        <a:bodyPr/>
        <a:lstStyle/>
        <a:p>
          <a:endParaRPr lang="zh-CN" altLang="en-US" dirty="0">
            <a:latin typeface="Meiryo" panose="020B0604030504040204" pitchFamily="34" charset="-128"/>
            <a:ea typeface="Meiryo" panose="020B0604030504040204" pitchFamily="34" charset="-128"/>
          </a:endParaRPr>
        </a:p>
      </dgm:t>
    </dgm:pt>
    <dgm:pt modelId="{3F6F11AB-A593-479A-B97A-7B15514D2AF8}" type="parTrans" cxnId="{9435D26E-39C4-4DCA-B91F-D63D50BBD151}">
      <dgm:prSet/>
      <dgm:spPr/>
      <dgm:t>
        <a:bodyPr/>
        <a:lstStyle/>
        <a:p>
          <a:endParaRPr lang="zh-CN" altLang="en-US">
            <a:latin typeface="Meiryo" panose="020B0604030504040204" pitchFamily="34" charset="-128"/>
            <a:ea typeface="Meiryo" panose="020B0604030504040204" pitchFamily="34" charset="-128"/>
          </a:endParaRPr>
        </a:p>
      </dgm:t>
    </dgm:pt>
    <dgm:pt modelId="{C6CBA671-3FED-43DD-B433-39246691560B}" type="sibTrans" cxnId="{9435D26E-39C4-4DCA-B91F-D63D50BBD151}">
      <dgm:prSet/>
      <dgm:spPr/>
      <dgm:t>
        <a:bodyPr/>
        <a:lstStyle/>
        <a:p>
          <a:endParaRPr lang="zh-CN" altLang="en-US">
            <a:latin typeface="Meiryo" panose="020B0604030504040204" pitchFamily="34" charset="-128"/>
            <a:ea typeface="Meiryo" panose="020B0604030504040204" pitchFamily="34" charset="-128"/>
          </a:endParaRPr>
        </a:p>
      </dgm:t>
    </dgm:pt>
    <dgm:pt modelId="{37B8B908-FFD5-4AE1-BFBB-85AE2EA39442}">
      <dgm:prSet phldrT="[文本]"/>
      <dgm:spPr/>
      <dgm:t>
        <a:bodyPr/>
        <a:lstStyle/>
        <a:p>
          <a:r>
            <a:rPr lang="en-US" altLang="en-US" dirty="0">
              <a:latin typeface="Meiryo" panose="020B0604030504040204" pitchFamily="34" charset="-128"/>
              <a:ea typeface="Meiryo" panose="020B0604030504040204" pitchFamily="34" charset="-128"/>
            </a:rPr>
            <a:t>04. </a:t>
          </a:r>
          <a:r>
            <a:rPr lang="ja-JP" altLang="en-US" dirty="0">
              <a:latin typeface="Meiryo" panose="020B0604030504040204" pitchFamily="34" charset="-128"/>
              <a:ea typeface="Meiryo" panose="020B0604030504040204" pitchFamily="34" charset="-128"/>
            </a:rPr>
            <a:t>ソフトウェア資産管理（</a:t>
          </a:r>
          <a:r>
            <a:rPr lang="en-US" altLang="en-US" dirty="0">
              <a:latin typeface="Meiryo" panose="020B0604030504040204" pitchFamily="34" charset="-128"/>
              <a:ea typeface="Meiryo" panose="020B0604030504040204" pitchFamily="34" charset="-128"/>
            </a:rPr>
            <a:t>SAM</a:t>
          </a:r>
          <a:r>
            <a:rPr lang="ja-JP" altLang="en-US" dirty="0">
              <a:latin typeface="Meiryo" panose="020B0604030504040204" pitchFamily="34" charset="-128"/>
              <a:ea typeface="Meiryo" panose="020B0604030504040204" pitchFamily="34" charset="-128"/>
            </a:rPr>
            <a:t>）</a:t>
          </a:r>
          <a:endParaRPr lang="zh-CN" altLang="en-US" dirty="0">
            <a:latin typeface="Meiryo" panose="020B0604030504040204" pitchFamily="34" charset="-128"/>
            <a:ea typeface="Meiryo" panose="020B0604030504040204" pitchFamily="34" charset="-128"/>
          </a:endParaRPr>
        </a:p>
      </dgm:t>
    </dgm:pt>
    <dgm:pt modelId="{330AD839-9C04-4B6E-8BE8-F3E5F0CAB652}" type="parTrans" cxnId="{8CC09CA6-AA96-47D3-8262-3A3EA1598A46}">
      <dgm:prSet/>
      <dgm:spPr/>
      <dgm:t>
        <a:bodyPr/>
        <a:lstStyle/>
        <a:p>
          <a:endParaRPr lang="zh-CN" altLang="en-US">
            <a:latin typeface="Meiryo" panose="020B0604030504040204" pitchFamily="34" charset="-128"/>
            <a:ea typeface="Meiryo" panose="020B0604030504040204" pitchFamily="34" charset="-128"/>
          </a:endParaRPr>
        </a:p>
      </dgm:t>
    </dgm:pt>
    <dgm:pt modelId="{597B667C-EAB5-4C69-8561-E9CDAA19431D}" type="sibTrans" cxnId="{8CC09CA6-AA96-47D3-8262-3A3EA1598A46}">
      <dgm:prSet/>
      <dgm:spPr/>
      <dgm:t>
        <a:bodyPr/>
        <a:lstStyle/>
        <a:p>
          <a:endParaRPr lang="zh-CN" altLang="en-US">
            <a:latin typeface="Meiryo" panose="020B0604030504040204" pitchFamily="34" charset="-128"/>
            <a:ea typeface="Meiryo" panose="020B0604030504040204" pitchFamily="34" charset="-128"/>
          </a:endParaRPr>
        </a:p>
      </dgm:t>
    </dgm:pt>
    <dgm:pt modelId="{D3648685-B7BE-4A16-ABF3-97FBA658FBFC}">
      <dgm:prSet phldrT="[文本]"/>
      <dgm:spPr/>
      <dgm:t>
        <a:bodyPr/>
        <a:lstStyle/>
        <a:p>
          <a:r>
            <a:rPr lang="en-US" altLang="en-US"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予算の</a:t>
          </a:r>
          <a:r>
            <a:rPr lang="en-US" altLang="en-US" dirty="0">
              <a:latin typeface="Meiryo" panose="020B0604030504040204" pitchFamily="34" charset="-128"/>
              <a:ea typeface="Meiryo" panose="020B0604030504040204" pitchFamily="34" charset="-128"/>
            </a:rPr>
            <a:t>20%</a:t>
          </a:r>
          <a:r>
            <a:rPr lang="ja-JP" altLang="en-US" dirty="0">
              <a:latin typeface="Meiryo" panose="020B0604030504040204" pitchFamily="34" charset="-128"/>
              <a:ea typeface="Meiryo" panose="020B0604030504040204" pitchFamily="34" charset="-128"/>
            </a:rPr>
            <a:t>を占める複雑なライセンスを管理します。ソフトウェアの不要な浪費を削減しコンプライアンスリスクを低減。</a:t>
          </a:r>
          <a:endParaRPr lang="zh-CN" altLang="en-US" dirty="0">
            <a:latin typeface="Meiryo" panose="020B0604030504040204" pitchFamily="34" charset="-128"/>
            <a:ea typeface="Meiryo" panose="020B0604030504040204" pitchFamily="34" charset="-128"/>
          </a:endParaRPr>
        </a:p>
      </dgm:t>
    </dgm:pt>
    <dgm:pt modelId="{78FAAF9F-0401-4C40-B77F-116349965109}" type="parTrans" cxnId="{D6B086F9-7F91-4696-8EF1-B40E7BE18B6E}">
      <dgm:prSet/>
      <dgm:spPr/>
      <dgm:t>
        <a:bodyPr/>
        <a:lstStyle/>
        <a:p>
          <a:endParaRPr lang="zh-CN" altLang="en-US">
            <a:latin typeface="Meiryo" panose="020B0604030504040204" pitchFamily="34" charset="-128"/>
            <a:ea typeface="Meiryo" panose="020B0604030504040204" pitchFamily="34" charset="-128"/>
          </a:endParaRPr>
        </a:p>
      </dgm:t>
    </dgm:pt>
    <dgm:pt modelId="{5EA8DAE7-FE09-4082-B319-631E7B7D9AFE}" type="sibTrans" cxnId="{D6B086F9-7F91-4696-8EF1-B40E7BE18B6E}">
      <dgm:prSet/>
      <dgm:spPr/>
      <dgm:t>
        <a:bodyPr/>
        <a:lstStyle/>
        <a:p>
          <a:endParaRPr lang="zh-CN" altLang="en-US">
            <a:latin typeface="Meiryo" panose="020B0604030504040204" pitchFamily="34" charset="-128"/>
            <a:ea typeface="Meiryo" panose="020B0604030504040204" pitchFamily="34" charset="-128"/>
          </a:endParaRPr>
        </a:p>
      </dgm:t>
    </dgm:pt>
    <dgm:pt modelId="{59770B21-C7AF-4812-A473-9E7EA782D3C5}" type="pres">
      <dgm:prSet presAssocID="{06A5195C-D6E4-4E46-A247-541F625DABC1}" presName="Name0" presStyleCnt="0">
        <dgm:presLayoutVars>
          <dgm:dir/>
          <dgm:animLvl val="lvl"/>
          <dgm:resizeHandles val="exact"/>
        </dgm:presLayoutVars>
      </dgm:prSet>
      <dgm:spPr/>
    </dgm:pt>
    <dgm:pt modelId="{F537AB8D-0039-4986-927D-3C93C04535DE}" type="pres">
      <dgm:prSet presAssocID="{322470FB-5F17-4F11-82D8-5B50C3339655}" presName="composite" presStyleCnt="0"/>
      <dgm:spPr/>
    </dgm:pt>
    <dgm:pt modelId="{39070707-4D6D-4C34-B9AA-DEC872987CEC}" type="pres">
      <dgm:prSet presAssocID="{322470FB-5F17-4F11-82D8-5B50C3339655}" presName="parTx" presStyleLbl="alignNode1" presStyleIdx="0" presStyleCnt="4">
        <dgm:presLayoutVars>
          <dgm:chMax val="0"/>
          <dgm:chPref val="0"/>
          <dgm:bulletEnabled val="1"/>
        </dgm:presLayoutVars>
      </dgm:prSet>
      <dgm:spPr/>
    </dgm:pt>
    <dgm:pt modelId="{14CB12F6-214A-4A84-B058-C5AEB44E04BE}" type="pres">
      <dgm:prSet presAssocID="{322470FB-5F17-4F11-82D8-5B50C3339655}" presName="desTx" presStyleLbl="alignAccFollowNode1" presStyleIdx="0" presStyleCnt="4">
        <dgm:presLayoutVars>
          <dgm:bulletEnabled val="1"/>
        </dgm:presLayoutVars>
      </dgm:prSet>
      <dgm:spPr/>
    </dgm:pt>
    <dgm:pt modelId="{B36CCC96-6C89-4A95-B461-43AC09CFE161}" type="pres">
      <dgm:prSet presAssocID="{81D9F5E9-2B00-462C-B8FE-590B125988D5}" presName="space" presStyleCnt="0"/>
      <dgm:spPr/>
    </dgm:pt>
    <dgm:pt modelId="{BE163E27-6452-47DD-9E28-04D645C49E8C}" type="pres">
      <dgm:prSet presAssocID="{BB96CB6F-21D9-4873-A63F-2CCF71DEF281}" presName="composite" presStyleCnt="0"/>
      <dgm:spPr/>
    </dgm:pt>
    <dgm:pt modelId="{82D3678F-5FD1-45AC-91B6-E5F90C6B2E00}" type="pres">
      <dgm:prSet presAssocID="{BB96CB6F-21D9-4873-A63F-2CCF71DEF281}" presName="parTx" presStyleLbl="alignNode1" presStyleIdx="1" presStyleCnt="4">
        <dgm:presLayoutVars>
          <dgm:chMax val="0"/>
          <dgm:chPref val="0"/>
          <dgm:bulletEnabled val="1"/>
        </dgm:presLayoutVars>
      </dgm:prSet>
      <dgm:spPr/>
    </dgm:pt>
    <dgm:pt modelId="{AB878063-EC1B-4F7C-81A5-F5D8639E605F}" type="pres">
      <dgm:prSet presAssocID="{BB96CB6F-21D9-4873-A63F-2CCF71DEF281}" presName="desTx" presStyleLbl="alignAccFollowNode1" presStyleIdx="1" presStyleCnt="4">
        <dgm:presLayoutVars>
          <dgm:bulletEnabled val="1"/>
        </dgm:presLayoutVars>
      </dgm:prSet>
      <dgm:spPr/>
    </dgm:pt>
    <dgm:pt modelId="{0FA5C171-003C-4566-927E-04A0631FC1BF}" type="pres">
      <dgm:prSet presAssocID="{9789A6D4-CA40-4CBB-8760-B93D12D5D3E3}" presName="space" presStyleCnt="0"/>
      <dgm:spPr/>
    </dgm:pt>
    <dgm:pt modelId="{B63892C6-529A-4C45-A6E9-95F90F2F99D0}" type="pres">
      <dgm:prSet presAssocID="{7A193BA6-1CD8-4EB7-AE62-61FD7B3FAF9D}" presName="composite" presStyleCnt="0"/>
      <dgm:spPr/>
    </dgm:pt>
    <dgm:pt modelId="{031A4B40-788C-4FDD-81F0-AA5DD1C29F54}" type="pres">
      <dgm:prSet presAssocID="{7A193BA6-1CD8-4EB7-AE62-61FD7B3FAF9D}" presName="parTx" presStyleLbl="alignNode1" presStyleIdx="2" presStyleCnt="4">
        <dgm:presLayoutVars>
          <dgm:chMax val="0"/>
          <dgm:chPref val="0"/>
          <dgm:bulletEnabled val="1"/>
        </dgm:presLayoutVars>
      </dgm:prSet>
      <dgm:spPr/>
    </dgm:pt>
    <dgm:pt modelId="{61B86461-A9C6-49DC-B797-8C2101417823}" type="pres">
      <dgm:prSet presAssocID="{7A193BA6-1CD8-4EB7-AE62-61FD7B3FAF9D}" presName="desTx" presStyleLbl="alignAccFollowNode1" presStyleIdx="2" presStyleCnt="4">
        <dgm:presLayoutVars>
          <dgm:bulletEnabled val="1"/>
        </dgm:presLayoutVars>
      </dgm:prSet>
      <dgm:spPr/>
    </dgm:pt>
    <dgm:pt modelId="{D2501A3A-1FA7-4E04-AFD9-19C48D8FC9F4}" type="pres">
      <dgm:prSet presAssocID="{789EAF61-2145-402F-8BF9-D0677F479FEC}" presName="space" presStyleCnt="0"/>
      <dgm:spPr/>
    </dgm:pt>
    <dgm:pt modelId="{DC84A8B5-9CDC-455D-9550-A408F0EFE096}" type="pres">
      <dgm:prSet presAssocID="{37B8B908-FFD5-4AE1-BFBB-85AE2EA39442}" presName="composite" presStyleCnt="0"/>
      <dgm:spPr/>
    </dgm:pt>
    <dgm:pt modelId="{D5BEDF6E-4F3A-4829-8883-07D46991C250}" type="pres">
      <dgm:prSet presAssocID="{37B8B908-FFD5-4AE1-BFBB-85AE2EA39442}" presName="parTx" presStyleLbl="alignNode1" presStyleIdx="3" presStyleCnt="4">
        <dgm:presLayoutVars>
          <dgm:chMax val="0"/>
          <dgm:chPref val="0"/>
          <dgm:bulletEnabled val="1"/>
        </dgm:presLayoutVars>
      </dgm:prSet>
      <dgm:spPr/>
    </dgm:pt>
    <dgm:pt modelId="{E806AD89-CDA7-4BC6-BDEE-F12C27269A0F}" type="pres">
      <dgm:prSet presAssocID="{37B8B908-FFD5-4AE1-BFBB-85AE2EA39442}" presName="desTx" presStyleLbl="alignAccFollowNode1" presStyleIdx="3" presStyleCnt="4">
        <dgm:presLayoutVars>
          <dgm:bulletEnabled val="1"/>
        </dgm:presLayoutVars>
      </dgm:prSet>
      <dgm:spPr/>
    </dgm:pt>
  </dgm:ptLst>
  <dgm:cxnLst>
    <dgm:cxn modelId="{56FAFF00-7FAA-41B1-A8CE-D5C1702210A2}" srcId="{BB96CB6F-21D9-4873-A63F-2CCF71DEF281}" destId="{E4EC0A60-D97A-4111-BA89-6234D69423C7}" srcOrd="0" destOrd="0" parTransId="{79022B11-0225-45BD-ABBA-095CF9BE0439}" sibTransId="{679097E3-67A4-414C-B217-CF9976F2B16B}"/>
    <dgm:cxn modelId="{EDE7F119-12C7-49FC-850B-A8DDAC348B0E}" type="presOf" srcId="{E4EC0A60-D97A-4111-BA89-6234D69423C7}" destId="{AB878063-EC1B-4F7C-81A5-F5D8639E605F}" srcOrd="0" destOrd="0" presId="urn:microsoft.com/office/officeart/2005/8/layout/hList1"/>
    <dgm:cxn modelId="{53C0E91E-02B3-4972-AAAE-EAEA4793B4BF}" type="presOf" srcId="{2FCA1FC5-7C52-4687-A69B-04219EAFE638}" destId="{61B86461-A9C6-49DC-B797-8C2101417823}" srcOrd="0" destOrd="0" presId="urn:microsoft.com/office/officeart/2005/8/layout/hList1"/>
    <dgm:cxn modelId="{449ADD38-23BE-4A20-8BEE-9F55B0DF2EE7}" type="presOf" srcId="{D3648685-B7BE-4A16-ABF3-97FBA658FBFC}" destId="{E806AD89-CDA7-4BC6-BDEE-F12C27269A0F}" srcOrd="0" destOrd="0" presId="urn:microsoft.com/office/officeart/2005/8/layout/hList1"/>
    <dgm:cxn modelId="{FF293339-CACC-4749-92D9-C41AB887EBE2}" type="presOf" srcId="{87247FC9-695C-419E-A50E-63D45AB264B7}" destId="{14CB12F6-214A-4A84-B058-C5AEB44E04BE}" srcOrd="0" destOrd="0" presId="urn:microsoft.com/office/officeart/2005/8/layout/hList1"/>
    <dgm:cxn modelId="{476C565D-7260-4CCA-BC8E-15E4669C3151}" srcId="{06A5195C-D6E4-4E46-A247-541F625DABC1}" destId="{322470FB-5F17-4F11-82D8-5B50C3339655}" srcOrd="0" destOrd="0" parTransId="{522F1C20-8FC4-447E-B463-176EC5A31B3F}" sibTransId="{81D9F5E9-2B00-462C-B8FE-590B125988D5}"/>
    <dgm:cxn modelId="{DCB3B143-854D-43BD-AB3F-6789B5D44FF4}" srcId="{322470FB-5F17-4F11-82D8-5B50C3339655}" destId="{87247FC9-695C-419E-A50E-63D45AB264B7}" srcOrd="0" destOrd="0" parTransId="{0A6C7157-5109-4818-A4F0-7DC0D3470412}" sibTransId="{FEEA7ECF-2FE0-4C32-8A19-172292F9C7C7}"/>
    <dgm:cxn modelId="{9435D26E-39C4-4DCA-B91F-D63D50BBD151}" srcId="{37B8B908-FFD5-4AE1-BFBB-85AE2EA39442}" destId="{D3C6A763-E009-4A85-944E-BE32DFCF0BF9}" srcOrd="1" destOrd="0" parTransId="{3F6F11AB-A593-479A-B97A-7B15514D2AF8}" sibTransId="{C6CBA671-3FED-43DD-B433-39246691560B}"/>
    <dgm:cxn modelId="{07542F78-DCC0-4BAF-B83B-CA2955FB07A0}" type="presOf" srcId="{D3C6A763-E009-4A85-944E-BE32DFCF0BF9}" destId="{E806AD89-CDA7-4BC6-BDEE-F12C27269A0F}" srcOrd="0" destOrd="1" presId="urn:microsoft.com/office/officeart/2005/8/layout/hList1"/>
    <dgm:cxn modelId="{8BFCF27D-20AC-43FD-A97E-82290395B993}" srcId="{06A5195C-D6E4-4E46-A247-541F625DABC1}" destId="{BB96CB6F-21D9-4873-A63F-2CCF71DEF281}" srcOrd="1" destOrd="0" parTransId="{3E4931BD-BAD1-4F8A-8735-FA3D371C0D6A}" sibTransId="{9789A6D4-CA40-4CBB-8760-B93D12D5D3E3}"/>
    <dgm:cxn modelId="{84633690-69F6-46F3-A16E-810D7D85CB98}" type="presOf" srcId="{06A5195C-D6E4-4E46-A247-541F625DABC1}" destId="{59770B21-C7AF-4812-A473-9E7EA782D3C5}" srcOrd="0" destOrd="0" presId="urn:microsoft.com/office/officeart/2005/8/layout/hList1"/>
    <dgm:cxn modelId="{059B4E97-FDE5-4D06-A894-568B637A327F}" srcId="{06A5195C-D6E4-4E46-A247-541F625DABC1}" destId="{7A193BA6-1CD8-4EB7-AE62-61FD7B3FAF9D}" srcOrd="2" destOrd="0" parTransId="{C186A1D8-947F-4B7C-A4BE-38762C2EF2B0}" sibTransId="{789EAF61-2145-402F-8BF9-D0677F479FEC}"/>
    <dgm:cxn modelId="{EF61F9A5-94C1-4DE7-A960-12A6577D0B4E}" type="presOf" srcId="{322470FB-5F17-4F11-82D8-5B50C3339655}" destId="{39070707-4D6D-4C34-B9AA-DEC872987CEC}" srcOrd="0" destOrd="0" presId="urn:microsoft.com/office/officeart/2005/8/layout/hList1"/>
    <dgm:cxn modelId="{8CC09CA6-AA96-47D3-8262-3A3EA1598A46}" srcId="{06A5195C-D6E4-4E46-A247-541F625DABC1}" destId="{37B8B908-FFD5-4AE1-BFBB-85AE2EA39442}" srcOrd="3" destOrd="0" parTransId="{330AD839-9C04-4B6E-8BE8-F3E5F0CAB652}" sibTransId="{597B667C-EAB5-4C69-8561-E9CDAA19431D}"/>
    <dgm:cxn modelId="{2420E7A8-4889-4B36-A293-3C9E5BC76475}" type="presOf" srcId="{7A193BA6-1CD8-4EB7-AE62-61FD7B3FAF9D}" destId="{031A4B40-788C-4FDD-81F0-AA5DD1C29F54}" srcOrd="0" destOrd="0" presId="urn:microsoft.com/office/officeart/2005/8/layout/hList1"/>
    <dgm:cxn modelId="{81EF7DCA-4275-444D-AD38-9E147C869174}" type="presOf" srcId="{BB96CB6F-21D9-4873-A63F-2CCF71DEF281}" destId="{82D3678F-5FD1-45AC-91B6-E5F90C6B2E00}" srcOrd="0" destOrd="0" presId="urn:microsoft.com/office/officeart/2005/8/layout/hList1"/>
    <dgm:cxn modelId="{EF7EB6E5-2C36-4E63-A173-4A804E5AF327}" type="presOf" srcId="{37B8B908-FFD5-4AE1-BFBB-85AE2EA39442}" destId="{D5BEDF6E-4F3A-4829-8883-07D46991C250}" srcOrd="0" destOrd="0" presId="urn:microsoft.com/office/officeart/2005/8/layout/hList1"/>
    <dgm:cxn modelId="{F35614F4-DA11-4E1C-851D-3F4707E18F99}" srcId="{7A193BA6-1CD8-4EB7-AE62-61FD7B3FAF9D}" destId="{2FCA1FC5-7C52-4687-A69B-04219EAFE638}" srcOrd="0" destOrd="0" parTransId="{20BE9EBD-F585-4D5F-9C9F-CE86A3373FC4}" sibTransId="{DD8A78FD-B021-409E-B663-23D3CA7DFB95}"/>
    <dgm:cxn modelId="{D6B086F9-7F91-4696-8EF1-B40E7BE18B6E}" srcId="{37B8B908-FFD5-4AE1-BFBB-85AE2EA39442}" destId="{D3648685-B7BE-4A16-ABF3-97FBA658FBFC}" srcOrd="0" destOrd="0" parTransId="{78FAAF9F-0401-4C40-B77F-116349965109}" sibTransId="{5EA8DAE7-FE09-4082-B319-631E7B7D9AFE}"/>
    <dgm:cxn modelId="{497B0612-D47C-4230-A80E-55F0004D4CE2}" type="presParOf" srcId="{59770B21-C7AF-4812-A473-9E7EA782D3C5}" destId="{F537AB8D-0039-4986-927D-3C93C04535DE}" srcOrd="0" destOrd="0" presId="urn:microsoft.com/office/officeart/2005/8/layout/hList1"/>
    <dgm:cxn modelId="{99FCDBC2-BB13-4FB2-8CBB-68000B2A5A16}" type="presParOf" srcId="{F537AB8D-0039-4986-927D-3C93C04535DE}" destId="{39070707-4D6D-4C34-B9AA-DEC872987CEC}" srcOrd="0" destOrd="0" presId="urn:microsoft.com/office/officeart/2005/8/layout/hList1"/>
    <dgm:cxn modelId="{09513C04-0A9A-450D-A53F-D8356AEA523B}" type="presParOf" srcId="{F537AB8D-0039-4986-927D-3C93C04535DE}" destId="{14CB12F6-214A-4A84-B058-C5AEB44E04BE}" srcOrd="1" destOrd="0" presId="urn:microsoft.com/office/officeart/2005/8/layout/hList1"/>
    <dgm:cxn modelId="{08CCB076-14CA-4F87-B93B-38C683CCE71F}" type="presParOf" srcId="{59770B21-C7AF-4812-A473-9E7EA782D3C5}" destId="{B36CCC96-6C89-4A95-B461-43AC09CFE161}" srcOrd="1" destOrd="0" presId="urn:microsoft.com/office/officeart/2005/8/layout/hList1"/>
    <dgm:cxn modelId="{6AA8E5DD-573A-41A3-B535-D0E83EBB4194}" type="presParOf" srcId="{59770B21-C7AF-4812-A473-9E7EA782D3C5}" destId="{BE163E27-6452-47DD-9E28-04D645C49E8C}" srcOrd="2" destOrd="0" presId="urn:microsoft.com/office/officeart/2005/8/layout/hList1"/>
    <dgm:cxn modelId="{6851D4BC-D918-435C-8E44-E1F3194AA0B3}" type="presParOf" srcId="{BE163E27-6452-47DD-9E28-04D645C49E8C}" destId="{82D3678F-5FD1-45AC-91B6-E5F90C6B2E00}" srcOrd="0" destOrd="0" presId="urn:microsoft.com/office/officeart/2005/8/layout/hList1"/>
    <dgm:cxn modelId="{DFC93538-B06D-4C9F-A0A5-E726CBC24D00}" type="presParOf" srcId="{BE163E27-6452-47DD-9E28-04D645C49E8C}" destId="{AB878063-EC1B-4F7C-81A5-F5D8639E605F}" srcOrd="1" destOrd="0" presId="urn:microsoft.com/office/officeart/2005/8/layout/hList1"/>
    <dgm:cxn modelId="{15E61994-7620-441D-9399-55EFA4F26711}" type="presParOf" srcId="{59770B21-C7AF-4812-A473-9E7EA782D3C5}" destId="{0FA5C171-003C-4566-927E-04A0631FC1BF}" srcOrd="3" destOrd="0" presId="urn:microsoft.com/office/officeart/2005/8/layout/hList1"/>
    <dgm:cxn modelId="{0CFA0AFC-159A-4C44-B645-9CF65C95255F}" type="presParOf" srcId="{59770B21-C7AF-4812-A473-9E7EA782D3C5}" destId="{B63892C6-529A-4C45-A6E9-95F90F2F99D0}" srcOrd="4" destOrd="0" presId="urn:microsoft.com/office/officeart/2005/8/layout/hList1"/>
    <dgm:cxn modelId="{8455E972-A316-4C3D-B662-83EBF4F58AB9}" type="presParOf" srcId="{B63892C6-529A-4C45-A6E9-95F90F2F99D0}" destId="{031A4B40-788C-4FDD-81F0-AA5DD1C29F54}" srcOrd="0" destOrd="0" presId="urn:microsoft.com/office/officeart/2005/8/layout/hList1"/>
    <dgm:cxn modelId="{2EC52766-33D6-434E-B298-6056A0CF3942}" type="presParOf" srcId="{B63892C6-529A-4C45-A6E9-95F90F2F99D0}" destId="{61B86461-A9C6-49DC-B797-8C2101417823}" srcOrd="1" destOrd="0" presId="urn:microsoft.com/office/officeart/2005/8/layout/hList1"/>
    <dgm:cxn modelId="{89A531E7-3BF1-4498-BDF4-B5FCF044F434}" type="presParOf" srcId="{59770B21-C7AF-4812-A473-9E7EA782D3C5}" destId="{D2501A3A-1FA7-4E04-AFD9-19C48D8FC9F4}" srcOrd="5" destOrd="0" presId="urn:microsoft.com/office/officeart/2005/8/layout/hList1"/>
    <dgm:cxn modelId="{EF8D415D-F594-4F04-ADFE-6B062DE5615E}" type="presParOf" srcId="{59770B21-C7AF-4812-A473-9E7EA782D3C5}" destId="{DC84A8B5-9CDC-455D-9550-A408F0EFE096}" srcOrd="6" destOrd="0" presId="urn:microsoft.com/office/officeart/2005/8/layout/hList1"/>
    <dgm:cxn modelId="{64AE48BA-C8B4-4099-8DE0-4D6F79E60F55}" type="presParOf" srcId="{DC84A8B5-9CDC-455D-9550-A408F0EFE096}" destId="{D5BEDF6E-4F3A-4829-8883-07D46991C250}" srcOrd="0" destOrd="0" presId="urn:microsoft.com/office/officeart/2005/8/layout/hList1"/>
    <dgm:cxn modelId="{63081780-9716-492A-8B84-2426ADEFF930}" type="presParOf" srcId="{DC84A8B5-9CDC-455D-9550-A408F0EFE096}" destId="{E806AD89-CDA7-4BC6-BDEE-F12C27269A0F}"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70707-4D6D-4C34-B9AA-DEC872987CEC}">
      <dsp:nvSpPr>
        <dsp:cNvPr id="0" name=""/>
        <dsp:cNvSpPr/>
      </dsp:nvSpPr>
      <dsp:spPr>
        <a:xfrm>
          <a:off x="3983" y="16406"/>
          <a:ext cx="2395374" cy="65187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Meiryo" panose="020B0604030504040204" pitchFamily="34" charset="-128"/>
              <a:ea typeface="Meiryo" panose="020B0604030504040204" pitchFamily="34" charset="-128"/>
            </a:rPr>
            <a:t>05. </a:t>
          </a:r>
          <a:r>
            <a:rPr lang="ja-JP" altLang="en-US" sz="1200" kern="1200" dirty="0">
              <a:latin typeface="Meiryo" panose="020B0604030504040204" pitchFamily="34" charset="-128"/>
              <a:ea typeface="Meiryo" panose="020B0604030504040204" pitchFamily="34" charset="-128"/>
            </a:rPr>
            <a:t>セキュリティーオペレーション</a:t>
          </a:r>
          <a:endParaRPr lang="zh-CN" altLang="en-US" sz="1200" kern="1200" dirty="0">
            <a:latin typeface="Meiryo" panose="020B0604030504040204" pitchFamily="34" charset="-128"/>
            <a:ea typeface="Meiryo" panose="020B0604030504040204" pitchFamily="34" charset="-128"/>
          </a:endParaRPr>
        </a:p>
      </dsp:txBody>
      <dsp:txXfrm>
        <a:off x="3983" y="16406"/>
        <a:ext cx="2395374" cy="651874"/>
      </dsp:txXfrm>
    </dsp:sp>
    <dsp:sp modelId="{14CB12F6-214A-4A84-B058-C5AEB44E04BE}">
      <dsp:nvSpPr>
        <dsp:cNvPr id="0" name=""/>
        <dsp:cNvSpPr/>
      </dsp:nvSpPr>
      <dsp:spPr>
        <a:xfrm>
          <a:off x="3983" y="668281"/>
          <a:ext cx="2395374" cy="15152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ja-JP" altLang="en-US" sz="1200" kern="1200" dirty="0">
              <a:latin typeface="Meiryo" panose="020B0604030504040204" pitchFamily="34" charset="-128"/>
              <a:ea typeface="Meiryo" panose="020B0604030504040204" pitchFamily="34" charset="-128"/>
            </a:rPr>
            <a:t>セキュリティ検知、防御の製品と連携など、これまでの手作業をワークフロー化することでセキュリティ・インシデント対応時間を短縮。</a:t>
          </a:r>
          <a:endParaRPr lang="zh-CN" altLang="en-US" sz="1200" kern="1200" dirty="0">
            <a:latin typeface="Meiryo" panose="020B0604030504040204" pitchFamily="34" charset="-128"/>
            <a:ea typeface="Meiryo" panose="020B0604030504040204" pitchFamily="34" charset="-128"/>
          </a:endParaRPr>
        </a:p>
      </dsp:txBody>
      <dsp:txXfrm>
        <a:off x="3983" y="668281"/>
        <a:ext cx="2395374" cy="1515240"/>
      </dsp:txXfrm>
    </dsp:sp>
    <dsp:sp modelId="{82D3678F-5FD1-45AC-91B6-E5F90C6B2E00}">
      <dsp:nvSpPr>
        <dsp:cNvPr id="0" name=""/>
        <dsp:cNvSpPr/>
      </dsp:nvSpPr>
      <dsp:spPr>
        <a:xfrm>
          <a:off x="2734710" y="16406"/>
          <a:ext cx="2395374" cy="65187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Meiryo" panose="020B0604030504040204" pitchFamily="34" charset="-128"/>
              <a:ea typeface="Meiryo" panose="020B0604030504040204" pitchFamily="34" charset="-128"/>
            </a:rPr>
            <a:t>06. </a:t>
          </a:r>
          <a:r>
            <a:rPr lang="ja-JP" altLang="en-US" sz="1200" kern="1200" dirty="0">
              <a:latin typeface="Meiryo" panose="020B0604030504040204" pitchFamily="34" charset="-128"/>
              <a:ea typeface="Meiryo" panose="020B0604030504040204" pitchFamily="34" charset="-128"/>
            </a:rPr>
            <a:t>人事サービスデリバリ</a:t>
          </a:r>
          <a:endParaRPr lang="zh-CN" altLang="en-US" sz="1200" kern="1200" dirty="0">
            <a:latin typeface="Meiryo" panose="020B0604030504040204" pitchFamily="34" charset="-128"/>
            <a:ea typeface="Meiryo" panose="020B0604030504040204" pitchFamily="34" charset="-128"/>
          </a:endParaRPr>
        </a:p>
      </dsp:txBody>
      <dsp:txXfrm>
        <a:off x="2734710" y="16406"/>
        <a:ext cx="2395374" cy="651874"/>
      </dsp:txXfrm>
    </dsp:sp>
    <dsp:sp modelId="{AB878063-EC1B-4F7C-81A5-F5D8639E605F}">
      <dsp:nvSpPr>
        <dsp:cNvPr id="0" name=""/>
        <dsp:cNvSpPr/>
      </dsp:nvSpPr>
      <dsp:spPr>
        <a:xfrm>
          <a:off x="2734710" y="668281"/>
          <a:ext cx="2395374" cy="15152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ja-JP" altLang="en-US" sz="1200" kern="1200" dirty="0">
              <a:latin typeface="Meiryo" panose="020B0604030504040204" pitchFamily="34" charset="-128"/>
              <a:ea typeface="Meiryo" panose="020B0604030504040204" pitchFamily="34" charset="-128"/>
            </a:rPr>
            <a:t>人事サービスメニューのセルフサービス化により、各種問合せ・申請手続きの省力化を実現。</a:t>
          </a:r>
          <a:endParaRPr lang="zh-CN" altLang="en-US" sz="1200" kern="1200" dirty="0">
            <a:latin typeface="Meiryo" panose="020B0604030504040204" pitchFamily="34" charset="-128"/>
            <a:ea typeface="Meiryo" panose="020B0604030504040204" pitchFamily="34" charset="-128"/>
          </a:endParaRPr>
        </a:p>
      </dsp:txBody>
      <dsp:txXfrm>
        <a:off x="2734710" y="668281"/>
        <a:ext cx="2395374" cy="1515240"/>
      </dsp:txXfrm>
    </dsp:sp>
    <dsp:sp modelId="{031A4B40-788C-4FDD-81F0-AA5DD1C29F54}">
      <dsp:nvSpPr>
        <dsp:cNvPr id="0" name=""/>
        <dsp:cNvSpPr/>
      </dsp:nvSpPr>
      <dsp:spPr>
        <a:xfrm>
          <a:off x="5465437" y="16406"/>
          <a:ext cx="2395374" cy="65187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Meiryo" panose="020B0604030504040204" pitchFamily="34" charset="-128"/>
              <a:ea typeface="Meiryo" panose="020B0604030504040204" pitchFamily="34" charset="-128"/>
            </a:rPr>
            <a:t>07. </a:t>
          </a:r>
          <a:r>
            <a:rPr lang="ja-JP" altLang="en-US" sz="1200" kern="1200" dirty="0">
              <a:latin typeface="Meiryo" panose="020B0604030504040204" pitchFamily="34" charset="-128"/>
              <a:ea typeface="Meiryo" panose="020B0604030504040204" pitchFamily="34" charset="-128"/>
            </a:rPr>
            <a:t>カスタマーサービスマネジメント</a:t>
          </a:r>
          <a:endParaRPr lang="zh-CN" altLang="en-US" sz="1200" kern="1200" dirty="0">
            <a:latin typeface="Meiryo" panose="020B0604030504040204" pitchFamily="34" charset="-128"/>
            <a:ea typeface="Meiryo" panose="020B0604030504040204" pitchFamily="34" charset="-128"/>
          </a:endParaRPr>
        </a:p>
      </dsp:txBody>
      <dsp:txXfrm>
        <a:off x="5465437" y="16406"/>
        <a:ext cx="2395374" cy="651874"/>
      </dsp:txXfrm>
    </dsp:sp>
    <dsp:sp modelId="{61B86461-A9C6-49DC-B797-8C2101417823}">
      <dsp:nvSpPr>
        <dsp:cNvPr id="0" name=""/>
        <dsp:cNvSpPr/>
      </dsp:nvSpPr>
      <dsp:spPr>
        <a:xfrm>
          <a:off x="5465437" y="668281"/>
          <a:ext cx="2395374" cy="151524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ja-JP" altLang="en-US" sz="1200" kern="1200" dirty="0">
              <a:latin typeface="Meiryo" panose="020B0604030504040204" pitchFamily="34" charset="-128"/>
              <a:ea typeface="Meiryo" panose="020B0604030504040204" pitchFamily="34" charset="-128"/>
            </a:rPr>
            <a:t>カスタマーエンゲージメントとサービスオペレーションの融合によりカスタマーサービスの変革を実現。</a:t>
          </a:r>
          <a:endParaRPr lang="zh-CN" altLang="en-US" sz="1200" kern="1200" dirty="0">
            <a:latin typeface="Meiryo" panose="020B0604030504040204" pitchFamily="34" charset="-128"/>
            <a:ea typeface="Meiryo" panose="020B0604030504040204" pitchFamily="34" charset="-128"/>
          </a:endParaRPr>
        </a:p>
      </dsp:txBody>
      <dsp:txXfrm>
        <a:off x="5465437" y="668281"/>
        <a:ext cx="2395374" cy="1515240"/>
      </dsp:txXfrm>
    </dsp:sp>
    <dsp:sp modelId="{D5BEDF6E-4F3A-4829-8883-07D46991C250}">
      <dsp:nvSpPr>
        <dsp:cNvPr id="0" name=""/>
        <dsp:cNvSpPr/>
      </dsp:nvSpPr>
      <dsp:spPr>
        <a:xfrm>
          <a:off x="8196163" y="16406"/>
          <a:ext cx="2395374" cy="65187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en-US" sz="1200" kern="1200" dirty="0">
              <a:latin typeface="Meiryo" panose="020B0604030504040204" pitchFamily="34" charset="-128"/>
              <a:ea typeface="Meiryo" panose="020B0604030504040204" pitchFamily="34" charset="-128"/>
            </a:rPr>
            <a:t>08. </a:t>
          </a:r>
          <a:r>
            <a:rPr lang="ja-JP" altLang="en-US" sz="1200" kern="1200" dirty="0">
              <a:latin typeface="Meiryo" panose="020B0604030504040204" pitchFamily="34" charset="-128"/>
              <a:ea typeface="Meiryo" panose="020B0604030504040204" pitchFamily="34" charset="-128"/>
            </a:rPr>
            <a:t>プラットフォーム</a:t>
          </a:r>
          <a:endParaRPr lang="zh-CN" altLang="en-US" sz="1200" kern="1200" dirty="0">
            <a:latin typeface="Meiryo" panose="020B0604030504040204" pitchFamily="34" charset="-128"/>
            <a:ea typeface="Meiryo" panose="020B0604030504040204" pitchFamily="34" charset="-128"/>
          </a:endParaRPr>
        </a:p>
      </dsp:txBody>
      <dsp:txXfrm>
        <a:off x="8196163" y="16406"/>
        <a:ext cx="2395374" cy="651874"/>
      </dsp:txXfrm>
    </dsp:sp>
    <dsp:sp modelId="{E806AD89-CDA7-4BC6-BDEE-F12C27269A0F}">
      <dsp:nvSpPr>
        <dsp:cNvPr id="0" name=""/>
        <dsp:cNvSpPr/>
      </dsp:nvSpPr>
      <dsp:spPr>
        <a:xfrm>
          <a:off x="8196163" y="668281"/>
          <a:ext cx="2395374" cy="151524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ja-JP" altLang="en-US" sz="1200" kern="1200" dirty="0">
              <a:latin typeface="Meiryo" panose="020B0604030504040204" pitchFamily="34" charset="-128"/>
              <a:ea typeface="Meiryo" panose="020B0604030504040204" pitchFamily="34" charset="-128"/>
            </a:rPr>
            <a:t>カスタマーエンゲージメントとサービスオペレーションの融合によりカスタマーサービスの変革を実現。</a:t>
          </a:r>
          <a:endParaRPr lang="zh-CN" altLang="en-US" sz="1200" kern="1200" dirty="0">
            <a:latin typeface="Meiryo" panose="020B0604030504040204" pitchFamily="34" charset="-128"/>
            <a:ea typeface="Meiryo" panose="020B0604030504040204" pitchFamily="34" charset="-128"/>
          </a:endParaRPr>
        </a:p>
      </dsp:txBody>
      <dsp:txXfrm>
        <a:off x="8196163" y="668281"/>
        <a:ext cx="2395374" cy="1515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70707-4D6D-4C34-B9AA-DEC872987CEC}">
      <dsp:nvSpPr>
        <dsp:cNvPr id="0" name=""/>
        <dsp:cNvSpPr/>
      </dsp:nvSpPr>
      <dsp:spPr>
        <a:xfrm>
          <a:off x="3983" y="87970"/>
          <a:ext cx="2395374" cy="5973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altLang="zh-CN" sz="1100" kern="1200" dirty="0">
              <a:latin typeface="Meiryo" panose="020B0604030504040204" pitchFamily="34" charset="-128"/>
              <a:ea typeface="Meiryo" panose="020B0604030504040204" pitchFamily="34" charset="-128"/>
            </a:rPr>
            <a:t>01. IT</a:t>
          </a:r>
          <a:r>
            <a:rPr lang="ja-JP" altLang="zh-CN" sz="1100" kern="1200" dirty="0">
              <a:latin typeface="Meiryo" panose="020B0604030504040204" pitchFamily="34" charset="-128"/>
              <a:ea typeface="Meiryo" panose="020B0604030504040204" pitchFamily="34" charset="-128"/>
            </a:rPr>
            <a:t>サービスマネジメント（</a:t>
          </a:r>
          <a:r>
            <a:rPr lang="en-US" altLang="zh-CN" sz="1100" kern="1200" dirty="0">
              <a:latin typeface="Meiryo" panose="020B0604030504040204" pitchFamily="34" charset="-128"/>
              <a:ea typeface="Meiryo" panose="020B0604030504040204" pitchFamily="34" charset="-128"/>
            </a:rPr>
            <a:t>ITSM</a:t>
          </a:r>
          <a:r>
            <a:rPr lang="ja-JP" altLang="zh-CN" sz="1100" kern="1200" dirty="0">
              <a:latin typeface="Meiryo" panose="020B0604030504040204" pitchFamily="34" charset="-128"/>
              <a:ea typeface="Meiryo" panose="020B0604030504040204" pitchFamily="34" charset="-128"/>
            </a:rPr>
            <a:t>）</a:t>
          </a:r>
          <a:endParaRPr lang="zh-CN" altLang="en-US" sz="1100" kern="1200" dirty="0">
            <a:latin typeface="Meiryo" panose="020B0604030504040204" pitchFamily="34" charset="-128"/>
            <a:ea typeface="Meiryo" panose="020B0604030504040204" pitchFamily="34" charset="-128"/>
          </a:endParaRPr>
        </a:p>
      </dsp:txBody>
      <dsp:txXfrm>
        <a:off x="3983" y="87970"/>
        <a:ext cx="2395374" cy="597390"/>
      </dsp:txXfrm>
    </dsp:sp>
    <dsp:sp modelId="{14CB12F6-214A-4A84-B058-C5AEB44E04BE}">
      <dsp:nvSpPr>
        <dsp:cNvPr id="0" name=""/>
        <dsp:cNvSpPr/>
      </dsp:nvSpPr>
      <dsp:spPr>
        <a:xfrm>
          <a:off x="3983" y="685361"/>
          <a:ext cx="2395374" cy="14265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ja-JP" altLang="en-US" sz="1100" kern="1200" dirty="0">
              <a:latin typeface="Meiryo" panose="020B0604030504040204" pitchFamily="34" charset="-128"/>
              <a:ea typeface="Meiryo" panose="020B0604030504040204" pitchFamily="34" charset="-128"/>
            </a:rPr>
            <a:t>サービスデスクを中心に、</a:t>
          </a:r>
          <a:r>
            <a:rPr lang="en-US" altLang="en-US" sz="1100" kern="1200" dirty="0">
              <a:latin typeface="Meiryo" panose="020B0604030504040204" pitchFamily="34" charset="-128"/>
              <a:ea typeface="Meiryo" panose="020B0604030504040204" pitchFamily="34" charset="-128"/>
            </a:rPr>
            <a:t>IT</a:t>
          </a:r>
          <a:r>
            <a:rPr lang="ja-JP" altLang="en-US" sz="1100" kern="1200" dirty="0">
              <a:latin typeface="Meiryo" panose="020B0604030504040204" pitchFamily="34" charset="-128"/>
              <a:ea typeface="Meiryo" panose="020B0604030504040204" pitchFamily="34" charset="-128"/>
            </a:rPr>
            <a:t>をサービスとして提供し続けるための管理プロセスを担当。</a:t>
          </a:r>
          <a:endParaRPr lang="zh-CN" altLang="en-US" sz="1100" kern="1200" dirty="0">
            <a:latin typeface="Meiryo" panose="020B0604030504040204" pitchFamily="34" charset="-128"/>
            <a:ea typeface="Meiryo" panose="020B0604030504040204" pitchFamily="34" charset="-128"/>
          </a:endParaRPr>
        </a:p>
      </dsp:txBody>
      <dsp:txXfrm>
        <a:off x="3983" y="685361"/>
        <a:ext cx="2395374" cy="1426595"/>
      </dsp:txXfrm>
    </dsp:sp>
    <dsp:sp modelId="{82D3678F-5FD1-45AC-91B6-E5F90C6B2E00}">
      <dsp:nvSpPr>
        <dsp:cNvPr id="0" name=""/>
        <dsp:cNvSpPr/>
      </dsp:nvSpPr>
      <dsp:spPr>
        <a:xfrm>
          <a:off x="2734710" y="87970"/>
          <a:ext cx="2395374" cy="5973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altLang="en-US" sz="1100" kern="1200" dirty="0">
              <a:latin typeface="Meiryo" panose="020B0604030504040204" pitchFamily="34" charset="-128"/>
              <a:ea typeface="Meiryo" panose="020B0604030504040204" pitchFamily="34" charset="-128"/>
            </a:rPr>
            <a:t>02. IT</a:t>
          </a:r>
          <a:r>
            <a:rPr lang="ja-JP" altLang="en-US" sz="1100" kern="1200" dirty="0">
              <a:latin typeface="Meiryo" panose="020B0604030504040204" pitchFamily="34" charset="-128"/>
              <a:ea typeface="Meiryo" panose="020B0604030504040204" pitchFamily="34" charset="-128"/>
            </a:rPr>
            <a:t>オペレーションマネジメント（</a:t>
          </a:r>
          <a:r>
            <a:rPr lang="en-US" altLang="en-US" sz="1100" kern="1200" dirty="0">
              <a:latin typeface="Meiryo" panose="020B0604030504040204" pitchFamily="34" charset="-128"/>
              <a:ea typeface="Meiryo" panose="020B0604030504040204" pitchFamily="34" charset="-128"/>
            </a:rPr>
            <a:t>ITOM</a:t>
          </a:r>
          <a:r>
            <a:rPr lang="ja-JP" altLang="en-US" sz="1100" kern="1200" dirty="0">
              <a:latin typeface="Meiryo" panose="020B0604030504040204" pitchFamily="34" charset="-128"/>
              <a:ea typeface="Meiryo" panose="020B0604030504040204" pitchFamily="34" charset="-128"/>
            </a:rPr>
            <a:t>）</a:t>
          </a:r>
          <a:endParaRPr lang="zh-CN" altLang="en-US" sz="1100" kern="1200" dirty="0">
            <a:latin typeface="Meiryo" panose="020B0604030504040204" pitchFamily="34" charset="-128"/>
            <a:ea typeface="Meiryo" panose="020B0604030504040204" pitchFamily="34" charset="-128"/>
          </a:endParaRPr>
        </a:p>
      </dsp:txBody>
      <dsp:txXfrm>
        <a:off x="2734710" y="87970"/>
        <a:ext cx="2395374" cy="597390"/>
      </dsp:txXfrm>
    </dsp:sp>
    <dsp:sp modelId="{AB878063-EC1B-4F7C-81A5-F5D8639E605F}">
      <dsp:nvSpPr>
        <dsp:cNvPr id="0" name=""/>
        <dsp:cNvSpPr/>
      </dsp:nvSpPr>
      <dsp:spPr>
        <a:xfrm>
          <a:off x="2734710" y="685361"/>
          <a:ext cx="2395374" cy="142659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ja-JP" altLang="en-US" sz="1100" kern="1200" dirty="0">
              <a:latin typeface="Meiryo" panose="020B0604030504040204" pitchFamily="34" charset="-128"/>
              <a:ea typeface="Meiryo" panose="020B0604030504040204" pitchFamily="34" charset="-128"/>
            </a:rPr>
            <a:t>ハイブリッド・クラウド環境の管理と、</a:t>
          </a:r>
          <a:r>
            <a:rPr lang="en-US" altLang="en-US" sz="1100" kern="1200" dirty="0">
              <a:latin typeface="Meiryo" panose="020B0604030504040204" pitchFamily="34" charset="-128"/>
              <a:ea typeface="Meiryo" panose="020B0604030504040204" pitchFamily="34" charset="-128"/>
            </a:rPr>
            <a:t>IT</a:t>
          </a:r>
          <a:r>
            <a:rPr lang="ja-JP" altLang="en-US" sz="1100" kern="1200" dirty="0">
              <a:latin typeface="Meiryo" panose="020B0604030504040204" pitchFamily="34" charset="-128"/>
              <a:ea typeface="Meiryo" panose="020B0604030504040204" pitchFamily="34" charset="-128"/>
            </a:rPr>
            <a:t>サービスの障害管理。自動化による負荷軽減、正確性向上、運用範囲拡大を実現。</a:t>
          </a:r>
          <a:endParaRPr lang="zh-CN" altLang="en-US" sz="1100" kern="1200" dirty="0">
            <a:latin typeface="Meiryo" panose="020B0604030504040204" pitchFamily="34" charset="-128"/>
            <a:ea typeface="Meiryo" panose="020B0604030504040204" pitchFamily="34" charset="-128"/>
          </a:endParaRPr>
        </a:p>
      </dsp:txBody>
      <dsp:txXfrm>
        <a:off x="2734710" y="685361"/>
        <a:ext cx="2395374" cy="1426595"/>
      </dsp:txXfrm>
    </dsp:sp>
    <dsp:sp modelId="{031A4B40-788C-4FDD-81F0-AA5DD1C29F54}">
      <dsp:nvSpPr>
        <dsp:cNvPr id="0" name=""/>
        <dsp:cNvSpPr/>
      </dsp:nvSpPr>
      <dsp:spPr>
        <a:xfrm>
          <a:off x="5465437" y="87970"/>
          <a:ext cx="2395374" cy="59739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altLang="en-US" sz="1100" kern="1200" dirty="0">
              <a:latin typeface="Meiryo" panose="020B0604030504040204" pitchFamily="34" charset="-128"/>
              <a:ea typeface="Meiryo" panose="020B0604030504040204" pitchFamily="34" charset="-128"/>
            </a:rPr>
            <a:t>03. IT</a:t>
          </a:r>
          <a:r>
            <a:rPr lang="ja-JP" altLang="en-US" sz="1100" kern="1200" dirty="0">
              <a:latin typeface="Meiryo" panose="020B0604030504040204" pitchFamily="34" charset="-128"/>
              <a:ea typeface="Meiryo" panose="020B0604030504040204" pitchFamily="34" charset="-128"/>
            </a:rPr>
            <a:t>ビジネスマネジメント（</a:t>
          </a:r>
          <a:r>
            <a:rPr lang="en-US" altLang="en-US" sz="1100" kern="1200" dirty="0">
              <a:latin typeface="Meiryo" panose="020B0604030504040204" pitchFamily="34" charset="-128"/>
              <a:ea typeface="Meiryo" panose="020B0604030504040204" pitchFamily="34" charset="-128"/>
            </a:rPr>
            <a:t>ITBM</a:t>
          </a:r>
          <a:r>
            <a:rPr lang="ja-JP" altLang="en-US" sz="1100" kern="1200" dirty="0">
              <a:latin typeface="Meiryo" panose="020B0604030504040204" pitchFamily="34" charset="-128"/>
              <a:ea typeface="Meiryo" panose="020B0604030504040204" pitchFamily="34" charset="-128"/>
            </a:rPr>
            <a:t>）</a:t>
          </a:r>
          <a:endParaRPr lang="zh-CN" altLang="en-US" sz="1100" kern="1200" dirty="0">
            <a:latin typeface="Meiryo" panose="020B0604030504040204" pitchFamily="34" charset="-128"/>
            <a:ea typeface="Meiryo" panose="020B0604030504040204" pitchFamily="34" charset="-128"/>
          </a:endParaRPr>
        </a:p>
      </dsp:txBody>
      <dsp:txXfrm>
        <a:off x="5465437" y="87970"/>
        <a:ext cx="2395374" cy="597390"/>
      </dsp:txXfrm>
    </dsp:sp>
    <dsp:sp modelId="{61B86461-A9C6-49DC-B797-8C2101417823}">
      <dsp:nvSpPr>
        <dsp:cNvPr id="0" name=""/>
        <dsp:cNvSpPr/>
      </dsp:nvSpPr>
      <dsp:spPr>
        <a:xfrm>
          <a:off x="5465437" y="685361"/>
          <a:ext cx="2395374" cy="142659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ja-JP" altLang="en-US" sz="1100" kern="1200" dirty="0">
              <a:latin typeface="Meiryo" panose="020B0604030504040204" pitchFamily="34" charset="-128"/>
              <a:ea typeface="Meiryo" panose="020B0604030504040204" pitchFamily="34" charset="-128"/>
            </a:rPr>
            <a:t>ユーザーからのデマンド、予算執行のポートフォリオ、プロジェクトの進捗等、</a:t>
          </a:r>
          <a:r>
            <a:rPr lang="en-US" altLang="en-US" sz="1100" kern="1200" dirty="0">
              <a:latin typeface="Meiryo" panose="020B0604030504040204" pitchFamily="34" charset="-128"/>
              <a:ea typeface="Meiryo" panose="020B0604030504040204" pitchFamily="34" charset="-128"/>
            </a:rPr>
            <a:t>IT</a:t>
          </a:r>
          <a:r>
            <a:rPr lang="ja-JP" altLang="en-US" sz="1100" kern="1200" dirty="0">
              <a:latin typeface="Meiryo" panose="020B0604030504040204" pitchFamily="34" charset="-128"/>
              <a:ea typeface="Meiryo" panose="020B0604030504040204" pitchFamily="34" charset="-128"/>
            </a:rPr>
            <a:t>部門の意思決定を支援。</a:t>
          </a:r>
          <a:endParaRPr lang="zh-CN" altLang="en-US" sz="1100" kern="1200" dirty="0">
            <a:latin typeface="Meiryo" panose="020B0604030504040204" pitchFamily="34" charset="-128"/>
            <a:ea typeface="Meiryo" panose="020B0604030504040204" pitchFamily="34" charset="-128"/>
          </a:endParaRPr>
        </a:p>
      </dsp:txBody>
      <dsp:txXfrm>
        <a:off x="5465437" y="685361"/>
        <a:ext cx="2395374" cy="1426595"/>
      </dsp:txXfrm>
    </dsp:sp>
    <dsp:sp modelId="{D5BEDF6E-4F3A-4829-8883-07D46991C250}">
      <dsp:nvSpPr>
        <dsp:cNvPr id="0" name=""/>
        <dsp:cNvSpPr/>
      </dsp:nvSpPr>
      <dsp:spPr>
        <a:xfrm>
          <a:off x="8196163" y="87970"/>
          <a:ext cx="2395374" cy="5973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altLang="en-US" sz="1100" kern="1200" dirty="0">
              <a:latin typeface="Meiryo" panose="020B0604030504040204" pitchFamily="34" charset="-128"/>
              <a:ea typeface="Meiryo" panose="020B0604030504040204" pitchFamily="34" charset="-128"/>
            </a:rPr>
            <a:t>04. </a:t>
          </a:r>
          <a:r>
            <a:rPr lang="ja-JP" altLang="en-US" sz="1100" kern="1200" dirty="0">
              <a:latin typeface="Meiryo" panose="020B0604030504040204" pitchFamily="34" charset="-128"/>
              <a:ea typeface="Meiryo" panose="020B0604030504040204" pitchFamily="34" charset="-128"/>
            </a:rPr>
            <a:t>ソフトウェア資産管理（</a:t>
          </a:r>
          <a:r>
            <a:rPr lang="en-US" altLang="en-US" sz="1100" kern="1200" dirty="0">
              <a:latin typeface="Meiryo" panose="020B0604030504040204" pitchFamily="34" charset="-128"/>
              <a:ea typeface="Meiryo" panose="020B0604030504040204" pitchFamily="34" charset="-128"/>
            </a:rPr>
            <a:t>SAM</a:t>
          </a:r>
          <a:r>
            <a:rPr lang="ja-JP" altLang="en-US" sz="1100" kern="1200" dirty="0">
              <a:latin typeface="Meiryo" panose="020B0604030504040204" pitchFamily="34" charset="-128"/>
              <a:ea typeface="Meiryo" panose="020B0604030504040204" pitchFamily="34" charset="-128"/>
            </a:rPr>
            <a:t>）</a:t>
          </a:r>
          <a:endParaRPr lang="zh-CN" altLang="en-US" sz="1100" kern="1200" dirty="0">
            <a:latin typeface="Meiryo" panose="020B0604030504040204" pitchFamily="34" charset="-128"/>
            <a:ea typeface="Meiryo" panose="020B0604030504040204" pitchFamily="34" charset="-128"/>
          </a:endParaRPr>
        </a:p>
      </dsp:txBody>
      <dsp:txXfrm>
        <a:off x="8196163" y="87970"/>
        <a:ext cx="2395374" cy="597390"/>
      </dsp:txXfrm>
    </dsp:sp>
    <dsp:sp modelId="{E806AD89-CDA7-4BC6-BDEE-F12C27269A0F}">
      <dsp:nvSpPr>
        <dsp:cNvPr id="0" name=""/>
        <dsp:cNvSpPr/>
      </dsp:nvSpPr>
      <dsp:spPr>
        <a:xfrm>
          <a:off x="8196163" y="685361"/>
          <a:ext cx="2395374" cy="142659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altLang="en-US" sz="1100" kern="1200" dirty="0">
              <a:latin typeface="Meiryo" panose="020B0604030504040204" pitchFamily="34" charset="-128"/>
              <a:ea typeface="Meiryo" panose="020B0604030504040204" pitchFamily="34" charset="-128"/>
            </a:rPr>
            <a:t>IT</a:t>
          </a:r>
          <a:r>
            <a:rPr lang="ja-JP" altLang="en-US" sz="1100" kern="1200" dirty="0">
              <a:latin typeface="Meiryo" panose="020B0604030504040204" pitchFamily="34" charset="-128"/>
              <a:ea typeface="Meiryo" panose="020B0604030504040204" pitchFamily="34" charset="-128"/>
            </a:rPr>
            <a:t>予算の</a:t>
          </a:r>
          <a:r>
            <a:rPr lang="en-US" altLang="en-US" sz="1100" kern="1200" dirty="0">
              <a:latin typeface="Meiryo" panose="020B0604030504040204" pitchFamily="34" charset="-128"/>
              <a:ea typeface="Meiryo" panose="020B0604030504040204" pitchFamily="34" charset="-128"/>
            </a:rPr>
            <a:t>20%</a:t>
          </a:r>
          <a:r>
            <a:rPr lang="ja-JP" altLang="en-US" sz="1100" kern="1200" dirty="0">
              <a:latin typeface="Meiryo" panose="020B0604030504040204" pitchFamily="34" charset="-128"/>
              <a:ea typeface="Meiryo" panose="020B0604030504040204" pitchFamily="34" charset="-128"/>
            </a:rPr>
            <a:t>を占める複雑なライセンスを管理します。ソフトウェアの不要な浪費を削減しコンプライアンスリスクを低減。</a:t>
          </a:r>
          <a:endParaRPr lang="zh-CN" altLang="en-US" sz="1100" kern="1200" dirty="0">
            <a:latin typeface="Meiryo" panose="020B0604030504040204" pitchFamily="34" charset="-128"/>
            <a:ea typeface="Meiryo" panose="020B0604030504040204" pitchFamily="34" charset="-128"/>
          </a:endParaRPr>
        </a:p>
        <a:p>
          <a:pPr marL="57150" lvl="1" indent="-57150" algn="l" defTabSz="488950">
            <a:lnSpc>
              <a:spcPct val="90000"/>
            </a:lnSpc>
            <a:spcBef>
              <a:spcPct val="0"/>
            </a:spcBef>
            <a:spcAft>
              <a:spcPct val="15000"/>
            </a:spcAft>
            <a:buChar char="•"/>
          </a:pPr>
          <a:endParaRPr lang="zh-CN" altLang="en-US" sz="1100" kern="1200" dirty="0">
            <a:latin typeface="Meiryo" panose="020B0604030504040204" pitchFamily="34" charset="-128"/>
            <a:ea typeface="Meiryo" panose="020B0604030504040204" pitchFamily="34" charset="-128"/>
          </a:endParaRPr>
        </a:p>
      </dsp:txBody>
      <dsp:txXfrm>
        <a:off x="8196163" y="685361"/>
        <a:ext cx="2395374" cy="14265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24D7651-D265-4955-AB99-625DB3C1D3A6}" type="datetime1">
              <a:rPr lang="zh-CN" altLang="en-US" smtClean="0">
                <a:latin typeface="Microsoft YaHei UI" panose="020B0503020204020204" pitchFamily="34" charset="-122"/>
                <a:ea typeface="Microsoft YaHei UI" panose="020B0503020204020204" pitchFamily="34" charset="-122"/>
              </a:rPr>
              <a:t>2020/6/26</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0DD202-58A1-4ABD-B068-DFFCA0C44EAC}"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8013AE4-6C8E-4FED-AD6B-E44B98855F33}" type="datetime1">
              <a:rPr lang="zh-CN" altLang="en-US" noProof="0" smtClean="0"/>
              <a:t>2020/6/26</a:t>
            </a:fld>
            <a:endParaRPr lang="zh-CN" altLang="en-US" noProof="0"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93199CD-3E1B-4AE6-990F-76F925F5EA9F}" type="slidenum">
              <a:rPr lang="en-US" altLang="zh-CN" noProof="0" smtClean="0"/>
              <a:pPr/>
              <a:t>‹#›</a:t>
            </a:fld>
            <a:endParaRPr lang="zh-CN" altLang="en-US"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a:t>
            </a:fld>
            <a:endParaRPr lang="zh-CN" altLang="en-US" dirty="0"/>
          </a:p>
        </p:txBody>
      </p:sp>
    </p:spTree>
    <p:extLst>
      <p:ext uri="{BB962C8B-B14F-4D97-AF65-F5344CB8AC3E}">
        <p14:creationId xmlns:p14="http://schemas.microsoft.com/office/powerpoint/2010/main" val="192193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10</a:t>
            </a:fld>
            <a:endParaRPr lang="zh-CN" altLang="en-US" dirty="0"/>
          </a:p>
        </p:txBody>
      </p:sp>
    </p:spTree>
    <p:extLst>
      <p:ext uri="{BB962C8B-B14F-4D97-AF65-F5344CB8AC3E}">
        <p14:creationId xmlns:p14="http://schemas.microsoft.com/office/powerpoint/2010/main" val="159176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a:t>
            </a:fld>
            <a:endParaRPr lang="zh-CN" altLang="en-US" dirty="0"/>
          </a:p>
        </p:txBody>
      </p:sp>
    </p:spTree>
    <p:extLst>
      <p:ext uri="{BB962C8B-B14F-4D97-AF65-F5344CB8AC3E}">
        <p14:creationId xmlns:p14="http://schemas.microsoft.com/office/powerpoint/2010/main" val="370646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3</a:t>
            </a:fld>
            <a:endParaRPr lang="zh-CN" altLang="en-US" dirty="0"/>
          </a:p>
        </p:txBody>
      </p:sp>
    </p:spTree>
    <p:extLst>
      <p:ext uri="{BB962C8B-B14F-4D97-AF65-F5344CB8AC3E}">
        <p14:creationId xmlns:p14="http://schemas.microsoft.com/office/powerpoint/2010/main" val="4112815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4</a:t>
            </a:fld>
            <a:endParaRPr lang="zh-CN" altLang="en-US" dirty="0"/>
          </a:p>
        </p:txBody>
      </p:sp>
    </p:spTree>
    <p:extLst>
      <p:ext uri="{BB962C8B-B14F-4D97-AF65-F5344CB8AC3E}">
        <p14:creationId xmlns:p14="http://schemas.microsoft.com/office/powerpoint/2010/main" val="272647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5</a:t>
            </a:fld>
            <a:endParaRPr lang="zh-CN" altLang="en-US" dirty="0"/>
          </a:p>
        </p:txBody>
      </p:sp>
    </p:spTree>
    <p:extLst>
      <p:ext uri="{BB962C8B-B14F-4D97-AF65-F5344CB8AC3E}">
        <p14:creationId xmlns:p14="http://schemas.microsoft.com/office/powerpoint/2010/main" val="271314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6</a:t>
            </a:fld>
            <a:endParaRPr lang="zh-CN" altLang="en-US" dirty="0"/>
          </a:p>
        </p:txBody>
      </p:sp>
    </p:spTree>
    <p:extLst>
      <p:ext uri="{BB962C8B-B14F-4D97-AF65-F5344CB8AC3E}">
        <p14:creationId xmlns:p14="http://schemas.microsoft.com/office/powerpoint/2010/main" val="408169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7</a:t>
            </a:fld>
            <a:endParaRPr lang="zh-CN" altLang="en-US" dirty="0"/>
          </a:p>
        </p:txBody>
      </p:sp>
    </p:spTree>
    <p:extLst>
      <p:ext uri="{BB962C8B-B14F-4D97-AF65-F5344CB8AC3E}">
        <p14:creationId xmlns:p14="http://schemas.microsoft.com/office/powerpoint/2010/main" val="40328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8</a:t>
            </a:fld>
            <a:endParaRPr lang="zh-CN" altLang="en-US" dirty="0"/>
          </a:p>
        </p:txBody>
      </p:sp>
    </p:spTree>
    <p:extLst>
      <p:ext uri="{BB962C8B-B14F-4D97-AF65-F5344CB8AC3E}">
        <p14:creationId xmlns:p14="http://schemas.microsoft.com/office/powerpoint/2010/main" val="95431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9</a:t>
            </a:fld>
            <a:endParaRPr lang="zh-CN" altLang="en-US" dirty="0"/>
          </a:p>
        </p:txBody>
      </p:sp>
    </p:spTree>
    <p:extLst>
      <p:ext uri="{BB962C8B-B14F-4D97-AF65-F5344CB8AC3E}">
        <p14:creationId xmlns:p14="http://schemas.microsoft.com/office/powerpoint/2010/main" val="949038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图 8" descr="巨大海浪"/>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长方形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7008813" y="1600200"/>
            <a:ext cx="4572001" cy="3733800"/>
          </a:xfrm>
        </p:spPr>
        <p:txBody>
          <a:bodyPr rtlCol="0" anchor="b">
            <a:normAutofit/>
          </a:bodyPr>
          <a:lstStyle>
            <a:lvl1pPr>
              <a:lnSpc>
                <a:spcPct val="90000"/>
              </a:lnSpc>
              <a:defRPr sz="5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7008813" y="5562599"/>
            <a:ext cx="4571999" cy="835025"/>
          </a:xfrm>
        </p:spPr>
        <p:txBody>
          <a:bodyPr rtlCol="0">
            <a:normAutofit/>
          </a:bodyPr>
          <a:lstStyle>
            <a:lvl1pPr marL="0" indent="0" algn="l">
              <a:spcBef>
                <a:spcPts val="0"/>
              </a:spcBef>
              <a:buNone/>
              <a:defRPr sz="2000" cap="none" baseline="0">
                <a:solidFill>
                  <a:schemeClr val="tx2"/>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p>
            <a:pPr rtl="0"/>
            <a:fld id="{E1B6BDC9-4AC4-4C38-82B4-A3E86AC43267}" type="datetime1">
              <a:rPr lang="zh-CN" altLang="en-US" noProof="0" smtClean="0"/>
              <a:t>2020/6/26</a:t>
            </a:fld>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2412" y="609600"/>
            <a:ext cx="1981201" cy="56388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522412" y="609600"/>
            <a:ext cx="7391399" cy="5638800"/>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p>
            <a:pPr rtl="0"/>
            <a:fld id="{4CE13234-94E8-41F0-AD64-7EFE3E1C3ABD}" type="datetime1">
              <a:rPr lang="zh-CN" altLang="en-US" noProof="0" smtClean="0"/>
              <a:t>2020/6/26</a:t>
            </a:fld>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a:lvl6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页脚占位符 4"/>
          <p:cNvSpPr>
            <a:spLocks noGrp="1"/>
          </p:cNvSpPr>
          <p:nvPr>
            <p:ph type="ftr" sz="quarter" idx="11"/>
          </p:nvPr>
        </p:nvSpPr>
        <p:spPr>
          <a:xfrm>
            <a:off x="1979611" y="6400800"/>
            <a:ext cx="5954834" cy="276228"/>
          </a:xfrm>
        </p:spPr>
        <p:txBody>
          <a:bodyPr rtlCol="0"/>
          <a:lstStyle/>
          <a:p>
            <a:pPr rtl="0"/>
            <a:r>
              <a:rPr lang="zh-CN" altLang="en-US" noProof="0" dirty="0"/>
              <a:t>添加页脚</a:t>
            </a:r>
          </a:p>
        </p:txBody>
      </p:sp>
      <p:sp>
        <p:nvSpPr>
          <p:cNvPr id="5" name="日期占位符 3"/>
          <p:cNvSpPr>
            <a:spLocks noGrp="1"/>
          </p:cNvSpPr>
          <p:nvPr>
            <p:ph type="dt" sz="half" idx="10"/>
          </p:nvPr>
        </p:nvSpPr>
        <p:spPr>
          <a:xfrm>
            <a:off x="8228011" y="6400800"/>
            <a:ext cx="1548659" cy="276228"/>
          </a:xfrm>
        </p:spPr>
        <p:txBody>
          <a:bodyPr rtlCol="0"/>
          <a:lstStyle/>
          <a:p>
            <a:pPr rtl="0"/>
            <a:fld id="{D457A3A1-8AE1-445D-9811-77546F59E933}" type="datetime1">
              <a:rPr lang="zh-CN" altLang="en-US" noProof="0" smtClean="0"/>
              <a:t>2020/6/26</a:t>
            </a:fld>
            <a:endParaRPr lang="zh-CN" altLang="en-US" noProof="0" dirty="0"/>
          </a:p>
        </p:txBody>
      </p:sp>
      <p:sp>
        <p:nvSpPr>
          <p:cNvPr id="6" name="灯片编号占位符 5"/>
          <p:cNvSpPr>
            <a:spLocks noGrp="1"/>
          </p:cNvSpPr>
          <p:nvPr>
            <p:ph type="sldNum" sz="quarter" idx="12"/>
          </p:nvPr>
        </p:nvSpPr>
        <p:spPr>
          <a:xfrm>
            <a:off x="10056811" y="6400800"/>
            <a:ext cx="1066802" cy="276228"/>
          </a:xfrm>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436812" y="1616074"/>
            <a:ext cx="7315198" cy="2727325"/>
          </a:xfrm>
        </p:spPr>
        <p:txBody>
          <a:bodyPr rtlCol="0" anchor="b">
            <a:normAutofit/>
          </a:bodyPr>
          <a:lstStyle>
            <a:lvl1pPr algn="l">
              <a:lnSpc>
                <a:spcPct val="80000"/>
              </a:lnSpc>
              <a:defRPr sz="480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2436814" y="4495800"/>
            <a:ext cx="7315198" cy="1673225"/>
          </a:xfrm>
        </p:spPr>
        <p:txBody>
          <a:bodyPr rtlCol="0"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p>
            <a:pPr rtl="0"/>
            <a:fld id="{8F7814DD-AB52-47B0-8E08-3F52BC30CD2E}" type="datetime1">
              <a:rPr lang="zh-CN" altLang="en-US" noProof="0" smtClean="0"/>
              <a:t>2020/6/26</a:t>
            </a:fld>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979613" y="1828800"/>
            <a:ext cx="4419599" cy="4419600"/>
          </a:xfrm>
        </p:spPr>
        <p:txBody>
          <a:bodyPr rtlCol="0">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704015" y="1828800"/>
            <a:ext cx="4419600" cy="4419600"/>
          </a:xfrm>
        </p:spPr>
        <p:txBody>
          <a:bodyPr rtlCol="0">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p>
            <a:pPr rtl="0"/>
            <a:fld id="{D9598158-81E2-467F-9E5E-EEFF8BE75256}" type="datetime1">
              <a:rPr lang="zh-CN" altLang="en-US" noProof="0" smtClean="0"/>
              <a:t>2020/6/26</a:t>
            </a:fld>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978022" y="1828800"/>
            <a:ext cx="4416552"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978022" y="2743200"/>
            <a:ext cx="4416552" cy="3505200"/>
          </a:xfrm>
        </p:spPr>
        <p:txBody>
          <a:bodyPr rtlCol="0">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705472" y="1828800"/>
            <a:ext cx="4416552"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705472" y="2743200"/>
            <a:ext cx="4416552" cy="3505200"/>
          </a:xfrm>
        </p:spPr>
        <p:txBody>
          <a:bodyPr rtlCol="0">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p>
            <a:pPr rtl="0"/>
            <a:r>
              <a:rPr lang="zh-CN" altLang="en-US" noProof="0" dirty="0"/>
              <a:t>添加页脚</a:t>
            </a:r>
          </a:p>
        </p:txBody>
      </p:sp>
      <p:sp>
        <p:nvSpPr>
          <p:cNvPr id="7" name="日期占位符 6"/>
          <p:cNvSpPr>
            <a:spLocks noGrp="1"/>
          </p:cNvSpPr>
          <p:nvPr>
            <p:ph type="dt" sz="half" idx="10"/>
          </p:nvPr>
        </p:nvSpPr>
        <p:spPr/>
        <p:txBody>
          <a:bodyPr rtlCol="0"/>
          <a:lstStyle/>
          <a:p>
            <a:pPr rtl="0"/>
            <a:fld id="{3EAEA002-E988-4EDF-8084-DD40FF06827C}" type="datetime1">
              <a:rPr lang="zh-CN" altLang="en-US" noProof="0" smtClean="0"/>
              <a:t>2020/6/26</a:t>
            </a:fld>
            <a:endParaRPr lang="zh-CN" altLang="en-US" noProof="0" dirty="0"/>
          </a:p>
        </p:txBody>
      </p:sp>
      <p:sp>
        <p:nvSpPr>
          <p:cNvPr id="9" name="灯片编号占位符 8"/>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p>
            <a:pPr rtl="0"/>
            <a:fld id="{2C36C99F-D037-489D-8B20-BEFB4DE900E9}" type="datetime1">
              <a:rPr lang="zh-CN" altLang="en-US" noProof="0" smtClean="0"/>
              <a:t>2020/6/26</a:t>
            </a:fld>
            <a:endParaRPr lang="zh-CN" altLang="en-US" noProof="0" dirty="0"/>
          </a:p>
        </p:txBody>
      </p:sp>
      <p:sp>
        <p:nvSpPr>
          <p:cNvPr id="5" name="灯片编号占位符 4"/>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6" name="图片 5" descr="巨大海浪（半透明）" title="海浪"/>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页脚占位符 2"/>
          <p:cNvSpPr>
            <a:spLocks noGrp="1"/>
          </p:cNvSpPr>
          <p:nvPr>
            <p:ph type="ftr" sz="quarter" idx="11"/>
          </p:nvPr>
        </p:nvSpPr>
        <p:spPr/>
        <p:txBody>
          <a:bodyPr rtlCol="0"/>
          <a:lstStyle/>
          <a:p>
            <a:pPr rtl="0"/>
            <a:r>
              <a:rPr lang="zh-CN" altLang="en-US" noProof="0" dirty="0"/>
              <a:t>添加页脚</a:t>
            </a:r>
          </a:p>
        </p:txBody>
      </p:sp>
      <p:sp>
        <p:nvSpPr>
          <p:cNvPr id="2" name="日期占位符 1"/>
          <p:cNvSpPr>
            <a:spLocks noGrp="1"/>
          </p:cNvSpPr>
          <p:nvPr>
            <p:ph type="dt" sz="half" idx="10"/>
          </p:nvPr>
        </p:nvSpPr>
        <p:spPr/>
        <p:txBody>
          <a:bodyPr rtlCol="0"/>
          <a:lstStyle/>
          <a:p>
            <a:pPr rtl="0"/>
            <a:fld id="{0B84D042-4835-417E-8852-90762B1A1659}" type="datetime1">
              <a:rPr lang="zh-CN" altLang="en-US" noProof="0" smtClean="0"/>
              <a:t>2020/6/26</a:t>
            </a:fld>
            <a:endParaRPr lang="zh-CN" altLang="en-US" noProof="0" dirty="0"/>
          </a:p>
        </p:txBody>
      </p:sp>
      <p:sp>
        <p:nvSpPr>
          <p:cNvPr id="4" name="灯片编号占位符 3"/>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588963"/>
            <a:ext cx="3657600" cy="2840037"/>
          </a:xfrm>
        </p:spPr>
        <p:txBody>
          <a:bodyPr rtlCol="0" anchor="b">
            <a:noAutofit/>
          </a:bodyPr>
          <a:lstStyle>
            <a:lvl1pPr algn="l">
              <a:lnSpc>
                <a:spcPct val="80000"/>
              </a:lnSpc>
              <a:defRPr sz="3600" b="0">
                <a:solidFill>
                  <a:schemeClr val="tx1"/>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6094414" y="588963"/>
            <a:ext cx="5486400" cy="5580061"/>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979613" y="3581399"/>
            <a:ext cx="3657600"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p>
            <a:pPr rtl="0"/>
            <a:fld id="{B63D76D3-058D-4A5A-8D30-14FACD1EDE1C}" type="datetime1">
              <a:rPr lang="zh-CN" altLang="en-US" noProof="0" smtClean="0"/>
              <a:t>2020/6/26</a:t>
            </a:fld>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zh-CN" altLang="en-U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979613" y="588963"/>
            <a:ext cx="3657600" cy="2840038"/>
          </a:xfrm>
        </p:spPr>
        <p:txBody>
          <a:bodyPr rtlCol="0" anchor="b">
            <a:normAutofit/>
          </a:bodyPr>
          <a:lstStyle>
            <a:lvl1pPr algn="l">
              <a:lnSpc>
                <a:spcPct val="80000"/>
              </a:lnSpc>
              <a:defRPr sz="3600" b="0" i="0" baseline="0">
                <a:solidFill>
                  <a:schemeClr val="tx1"/>
                </a:solidFill>
              </a:defRPr>
            </a:lvl1pPr>
          </a:lstStyle>
          <a:p>
            <a:pPr rtl="0"/>
            <a:r>
              <a:rPr lang="zh-CN" altLang="en-US" noProof="0"/>
              <a:t>单击此处编辑母版标题样式</a:t>
            </a:r>
            <a:endParaRPr lang="zh-CN" altLang="en-US" noProof="0" dirty="0"/>
          </a:p>
        </p:txBody>
      </p:sp>
      <p:sp>
        <p:nvSpPr>
          <p:cNvPr id="8" name="长方形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6307494" y="805658"/>
            <a:ext cx="5060286" cy="5146672"/>
          </a:xfrm>
          <a:solidFill>
            <a:schemeClr val="bg2"/>
          </a:solidFill>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979613" y="3581399"/>
            <a:ext cx="3657600"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p>
            <a:pPr rtl="0"/>
            <a:fld id="{C6BDFB09-D55C-49B7-AC21-362DFB6BCE98}" type="datetime1">
              <a:rPr lang="zh-CN" altLang="en-US" noProof="0" smtClean="0"/>
              <a:t>2020/6/26</a:t>
            </a:fld>
            <a:endParaRPr lang="zh-CN" altLang="en-US" noProof="0" dirty="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pPr/>
              <a:t>‹#›</a:t>
            </a:fld>
            <a:endParaRPr lang="zh-CN" altLang="en-U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图片 6" descr="巨大海浪（半透明）" title="海浪"/>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图片 9" descr="巨大海浪"/>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长方形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4" name="日期占位符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latin typeface="Microsoft YaHei UI" panose="020B0503020204020204" pitchFamily="34" charset="-122"/>
                <a:ea typeface="Microsoft YaHei UI" panose="020B0503020204020204" pitchFamily="34" charset="-122"/>
              </a:defRPr>
            </a:lvl1pPr>
          </a:lstStyle>
          <a:p>
            <a:fld id="{C2E270D1-79EB-4E79-BCED-42B1F6931828}" type="datetime1">
              <a:rPr lang="zh-CN" altLang="en-US" noProof="0" smtClean="0"/>
              <a:t>2020/6/26</a:t>
            </a:fld>
            <a:endParaRPr lang="zh-CN" altLang="en-US" noProof="0" dirty="0"/>
          </a:p>
        </p:txBody>
      </p:sp>
      <p:sp>
        <p:nvSpPr>
          <p:cNvPr id="6" name="灯片编号占位符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latin typeface="Microsoft YaHei UI" panose="020B0503020204020204" pitchFamily="34" charset="-122"/>
                <a:ea typeface="Microsoft YaHei UI" panose="020B0503020204020204" pitchFamily="34" charset="-122"/>
              </a:defRPr>
            </a:lvl1pPr>
          </a:lstStyle>
          <a:p>
            <a:fld id="{2A013F82-EE5E-44EE-A61D-E31C6657F26F}" type="slidenum">
              <a:rPr lang="en-US" altLang="zh-CN" smtClean="0"/>
              <a:pPr/>
              <a:t>‹#›</a:t>
            </a:fld>
            <a:endParaRPr lang="zh-CN" alt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mooc.com/learn/9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earningsite21.com/LS21/seminar/serviceno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rtlCol="0">
            <a:normAutofit/>
          </a:bodyPr>
          <a:lstStyle/>
          <a:p>
            <a:pPr rtl="0"/>
            <a:r>
              <a:rPr lang="en-US" altLang="zh-CN" dirty="0"/>
              <a:t>ServiceNow</a:t>
            </a:r>
            <a:endParaRPr lang="zh-CN" altLang="en-US" sz="5400" dirty="0">
              <a:latin typeface="Microsoft YaHei UI" panose="020B0503020204020204" pitchFamily="34" charset="-122"/>
              <a:ea typeface="Microsoft YaHei UI" panose="020B0503020204020204" pitchFamily="34" charset="-122"/>
            </a:endParaRPr>
          </a:p>
        </p:txBody>
      </p:sp>
      <p:sp>
        <p:nvSpPr>
          <p:cNvPr id="4" name="副标题 3"/>
          <p:cNvSpPr>
            <a:spLocks noGrp="1"/>
          </p:cNvSpPr>
          <p:nvPr>
            <p:ph type="subTitle" idx="1"/>
          </p:nvPr>
        </p:nvSpPr>
        <p:spPr/>
        <p:txBody>
          <a:bodyPr rtlCol="0"/>
          <a:lstStyle/>
          <a:p>
            <a:pPr rtl="0"/>
            <a:r>
              <a:rPr lang="ja-JP" altLang="en-US"/>
              <a:t>湯</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2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eiryo" panose="020B0604030504040204" pitchFamily="34" charset="-128"/>
                <a:ea typeface="Meiryo" panose="020B0604030504040204" pitchFamily="34" charset="-128"/>
              </a:rPr>
              <a:t>Cloud Service</a:t>
            </a:r>
            <a:r>
              <a:rPr lang="ja-JP" altLang="en-US" dirty="0">
                <a:latin typeface="Meiryo" panose="020B0604030504040204" pitchFamily="34" charset="-128"/>
                <a:ea typeface="Meiryo" panose="020B0604030504040204" pitchFamily="34" charset="-128"/>
              </a:rPr>
              <a:t>分類</a:t>
            </a:r>
            <a:endParaRPr lang="zh-CN" altLang="en-US" dirty="0">
              <a:latin typeface="Meiryo" panose="020B0604030504040204" pitchFamily="34" charset="-128"/>
              <a:ea typeface="Meiryo" panose="020B0604030504040204" pitchFamily="34" charset="-128"/>
            </a:endParaRPr>
          </a:p>
        </p:txBody>
      </p:sp>
      <p:pic>
        <p:nvPicPr>
          <p:cNvPr id="7" name="内容占位符 6" descr="手机屏幕截图&#10;&#10;描述已自动生成">
            <a:extLst>
              <a:ext uri="{FF2B5EF4-FFF2-40B4-BE49-F238E27FC236}">
                <a16:creationId xmlns:a16="http://schemas.microsoft.com/office/drawing/2014/main" id="{EABA7A43-D243-4C8B-8979-C4785216C9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4511" y="2060848"/>
            <a:ext cx="6638925" cy="3905250"/>
          </a:xfrm>
        </p:spPr>
      </p:pic>
      <p:graphicFrame>
        <p:nvGraphicFramePr>
          <p:cNvPr id="8" name="内容占位符 5">
            <a:extLst>
              <a:ext uri="{FF2B5EF4-FFF2-40B4-BE49-F238E27FC236}">
                <a16:creationId xmlns:a16="http://schemas.microsoft.com/office/drawing/2014/main" id="{83E1F59E-671B-4B87-917E-62FAA0C05585}"/>
              </a:ext>
            </a:extLst>
          </p:cNvPr>
          <p:cNvGraphicFramePr>
            <a:graphicFrameLocks/>
          </p:cNvGraphicFramePr>
          <p:nvPr>
            <p:extLst>
              <p:ext uri="{D42A27DB-BD31-4B8C-83A1-F6EECF244321}">
                <p14:modId xmlns:p14="http://schemas.microsoft.com/office/powerpoint/2010/main" val="328901123"/>
              </p:ext>
            </p:extLst>
          </p:nvPr>
        </p:nvGraphicFramePr>
        <p:xfrm>
          <a:off x="8959225" y="2060848"/>
          <a:ext cx="2679803" cy="3905249"/>
        </p:xfrm>
        <a:graphic>
          <a:graphicData uri="http://schemas.openxmlformats.org/drawingml/2006/table">
            <a:tbl>
              <a:tblPr firstRow="1" bandRow="1">
                <a:tableStyleId>{5C22544A-7EE6-4342-B048-85BDC9FD1C3A}</a:tableStyleId>
              </a:tblPr>
              <a:tblGrid>
                <a:gridCol w="1154450">
                  <a:extLst>
                    <a:ext uri="{9D8B030D-6E8A-4147-A177-3AD203B41FA5}">
                      <a16:colId xmlns:a16="http://schemas.microsoft.com/office/drawing/2014/main" val="20000"/>
                    </a:ext>
                  </a:extLst>
                </a:gridCol>
                <a:gridCol w="1525353">
                  <a:extLst>
                    <a:ext uri="{9D8B030D-6E8A-4147-A177-3AD203B41FA5}">
                      <a16:colId xmlns:a16="http://schemas.microsoft.com/office/drawing/2014/main" val="20001"/>
                    </a:ext>
                  </a:extLst>
                </a:gridCol>
              </a:tblGrid>
              <a:tr h="825077">
                <a:tc>
                  <a:txBody>
                    <a:bodyPr/>
                    <a:lstStyle/>
                    <a:p>
                      <a:pPr rtl="0"/>
                      <a:r>
                        <a:rPr lang="en-US" altLang="ja-JP" sz="1800" dirty="0">
                          <a:latin typeface="Microsoft YaHei UI" panose="020B0503020204020204" pitchFamily="34" charset="-122"/>
                          <a:ea typeface="Microsoft YaHei UI" panose="020B0503020204020204" pitchFamily="34" charset="-122"/>
                        </a:rPr>
                        <a:t>Type</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tc>
                  <a:txBody>
                    <a:bodyPr/>
                    <a:lstStyle/>
                    <a:p>
                      <a:pPr algn="ctr" rtl="0"/>
                      <a:r>
                        <a:rPr lang="en-US" altLang="ja-JP" sz="1800" dirty="0">
                          <a:latin typeface="Microsoft YaHei UI" panose="020B0503020204020204" pitchFamily="34" charset="-122"/>
                          <a:ea typeface="Microsoft YaHei UI" panose="020B0503020204020204" pitchFamily="34" charset="-122"/>
                        </a:rPr>
                        <a:t>Player</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extLst>
                  <a:ext uri="{0D108BD9-81ED-4DB2-BD59-A6C34878D82A}">
                    <a16:rowId xmlns:a16="http://schemas.microsoft.com/office/drawing/2014/main" val="10000"/>
                  </a:ext>
                </a:extLst>
              </a:tr>
              <a:tr h="1026724">
                <a:tc>
                  <a:txBody>
                    <a:bodyPr/>
                    <a:lstStyle/>
                    <a:p>
                      <a:pPr rtl="0"/>
                      <a:r>
                        <a:rPr lang="en-US" altLang="ja-JP" sz="1800" dirty="0">
                          <a:latin typeface="Microsoft YaHei UI" panose="020B0503020204020204" pitchFamily="34" charset="-122"/>
                          <a:ea typeface="Microsoft YaHei UI" panose="020B0503020204020204" pitchFamily="34" charset="-122"/>
                        </a:rPr>
                        <a:t>IaaS</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tc>
                  <a:txBody>
                    <a:bodyPr/>
                    <a:lstStyle/>
                    <a:p>
                      <a:pPr algn="ctr" rtl="0"/>
                      <a:r>
                        <a:rPr lang="en-US" altLang="zh-CN" sz="1800" dirty="0">
                          <a:latin typeface="Microsoft YaHei UI" panose="020B0503020204020204" pitchFamily="34" charset="-122"/>
                          <a:ea typeface="Microsoft YaHei UI" panose="020B0503020204020204" pitchFamily="34" charset="-122"/>
                        </a:rPr>
                        <a:t>AWS EC2</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extLst>
                  <a:ext uri="{0D108BD9-81ED-4DB2-BD59-A6C34878D82A}">
                    <a16:rowId xmlns:a16="http://schemas.microsoft.com/office/drawing/2014/main" val="10001"/>
                  </a:ext>
                </a:extLst>
              </a:tr>
              <a:tr h="1026724">
                <a:tc>
                  <a:txBody>
                    <a:bodyPr/>
                    <a:lstStyle/>
                    <a:p>
                      <a:pPr rtl="0"/>
                      <a:r>
                        <a:rPr lang="en-US" altLang="ja-JP" sz="1800" dirty="0">
                          <a:latin typeface="Microsoft YaHei UI" panose="020B0503020204020204" pitchFamily="34" charset="-122"/>
                          <a:ea typeface="Microsoft YaHei UI" panose="020B0503020204020204" pitchFamily="34" charset="-122"/>
                        </a:rPr>
                        <a:t>PaaS</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tc>
                  <a:txBody>
                    <a:bodyPr/>
                    <a:lstStyle/>
                    <a:p>
                      <a:pPr algn="ctr" rtl="0"/>
                      <a:r>
                        <a:rPr lang="en-US" altLang="zh-CN" sz="1800" dirty="0">
                          <a:latin typeface="Microsoft YaHei UI" panose="020B0503020204020204" pitchFamily="34" charset="-122"/>
                          <a:ea typeface="Microsoft YaHei UI" panose="020B0503020204020204" pitchFamily="34" charset="-122"/>
                        </a:rPr>
                        <a:t>Heroku</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extLst>
                  <a:ext uri="{0D108BD9-81ED-4DB2-BD59-A6C34878D82A}">
                    <a16:rowId xmlns:a16="http://schemas.microsoft.com/office/drawing/2014/main" val="10002"/>
                  </a:ext>
                </a:extLst>
              </a:tr>
              <a:tr h="1026724">
                <a:tc>
                  <a:txBody>
                    <a:bodyPr/>
                    <a:lstStyle/>
                    <a:p>
                      <a:pPr rtl="0"/>
                      <a:r>
                        <a:rPr lang="en-US" altLang="ja-JP" sz="1800" dirty="0">
                          <a:latin typeface="Microsoft YaHei UI" panose="020B0503020204020204" pitchFamily="34" charset="-122"/>
                          <a:ea typeface="Microsoft YaHei UI" panose="020B0503020204020204" pitchFamily="34" charset="-122"/>
                        </a:rPr>
                        <a:t>SaaS</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tc>
                  <a:txBody>
                    <a:bodyPr/>
                    <a:lstStyle/>
                    <a:p>
                      <a:pPr algn="ctr" rtl="0"/>
                      <a:r>
                        <a:rPr lang="en-US" altLang="ja-JP" sz="1800" dirty="0">
                          <a:latin typeface="Microsoft YaHei UI" panose="020B0503020204020204" pitchFamily="34" charset="-122"/>
                          <a:ea typeface="Microsoft YaHei UI" panose="020B0503020204020204" pitchFamily="34" charset="-122"/>
                        </a:rPr>
                        <a:t>ServiceNow</a:t>
                      </a:r>
                      <a:endParaRPr lang="zh-CN" altLang="en-US" sz="1800" dirty="0">
                        <a:latin typeface="Microsoft YaHei UI" panose="020B0503020204020204" pitchFamily="34" charset="-122"/>
                        <a:ea typeface="Microsoft YaHei UI" panose="020B0503020204020204" pitchFamily="34" charset="-122"/>
                      </a:endParaRPr>
                    </a:p>
                  </a:txBody>
                  <a:tcPr marL="91416" marR="91416" marT="45708" marB="45708"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478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ja-JP" dirty="0">
                <a:latin typeface="Meiryo" panose="020B0604030504040204" pitchFamily="34" charset="-128"/>
                <a:ea typeface="Meiryo" panose="020B0604030504040204" pitchFamily="34" charset="-128"/>
              </a:rPr>
              <a:t>Tips: AWS</a:t>
            </a:r>
            <a:r>
              <a:rPr lang="ja-JP" altLang="en-US" dirty="0">
                <a:latin typeface="Meiryo" panose="020B0604030504040204" pitchFamily="34" charset="-128"/>
                <a:ea typeface="Meiryo" panose="020B0604030504040204" pitchFamily="34" charset="-128"/>
              </a:rPr>
              <a:t>で自分サイト作る方法</a:t>
            </a:r>
            <a:endParaRPr lang="zh-CN" altLang="en-US" dirty="0">
              <a:latin typeface="Meiryo" panose="020B0604030504040204" pitchFamily="34" charset="-128"/>
              <a:ea typeface="Meiryo" panose="020B0604030504040204" pitchFamily="34" charset="-128"/>
            </a:endParaRPr>
          </a:p>
        </p:txBody>
      </p:sp>
      <p:sp>
        <p:nvSpPr>
          <p:cNvPr id="14" name="内容占位符 13"/>
          <p:cNvSpPr>
            <a:spLocks noGrp="1"/>
          </p:cNvSpPr>
          <p:nvPr>
            <p:ph idx="1"/>
          </p:nvPr>
        </p:nvSpPr>
        <p:spPr/>
        <p:txBody>
          <a:bodyPr rtlCol="0">
            <a:normAutofit lnSpcReduction="10000"/>
          </a:bodyPr>
          <a:lstStyle/>
          <a:p>
            <a:pPr rtl="0"/>
            <a:r>
              <a:rPr lang="ja-JP" altLang="en-US" dirty="0">
                <a:latin typeface="Meiryo" panose="020B0604030504040204" pitchFamily="34" charset="-128"/>
                <a:ea typeface="Meiryo" panose="020B0604030504040204" pitchFamily="34" charset="-128"/>
              </a:rPr>
              <a:t>ビデオ講義</a:t>
            </a:r>
            <a:endParaRPr lang="zh-CN" altLang="en-US" dirty="0">
              <a:latin typeface="Meiryo" panose="020B0604030504040204" pitchFamily="34" charset="-128"/>
              <a:ea typeface="Meiryo" panose="020B0604030504040204" pitchFamily="34" charset="-128"/>
            </a:endParaRPr>
          </a:p>
          <a:p>
            <a:r>
              <a:rPr lang="en-US" altLang="zh-CN" dirty="0">
                <a:latin typeface="Meiryo" panose="020B0604030504040204" pitchFamily="34" charset="-128"/>
                <a:ea typeface="Meiryo" panose="020B0604030504040204" pitchFamily="34" charset="-128"/>
                <a:hlinkClick r:id="rId3"/>
              </a:rPr>
              <a:t>https://www.imooc.com/learn/960</a:t>
            </a:r>
            <a:endParaRPr lang="en-US" altLang="zh-CN" dirty="0">
              <a:latin typeface="Meiryo" panose="020B0604030504040204" pitchFamily="34" charset="-128"/>
              <a:ea typeface="Meiryo" panose="020B0604030504040204" pitchFamily="34" charset="-128"/>
            </a:endParaRPr>
          </a:p>
          <a:p>
            <a:r>
              <a:rPr lang="en-US" altLang="ja-JP" dirty="0">
                <a:latin typeface="Meiryo" panose="020B0604030504040204" pitchFamily="34" charset="-128"/>
                <a:ea typeface="Meiryo" panose="020B0604030504040204" pitchFamily="34" charset="-128"/>
              </a:rPr>
              <a:t>VPC</a:t>
            </a:r>
            <a:r>
              <a:rPr lang="ja-JP" altLang="en-US" dirty="0">
                <a:latin typeface="Meiryo" panose="020B0604030504040204" pitchFamily="34" charset="-128"/>
                <a:ea typeface="Meiryo" panose="020B0604030504040204" pitchFamily="34" charset="-128"/>
              </a:rPr>
              <a:t>：</a:t>
            </a:r>
            <a:r>
              <a:rPr lang="en-US" altLang="ja-JP" dirty="0">
                <a:latin typeface="Meiryo" panose="020B0604030504040204" pitchFamily="34" charset="-128"/>
                <a:ea typeface="Meiryo" panose="020B0604030504040204" pitchFamily="34" charset="-128"/>
              </a:rPr>
              <a:t>Virtual Private Cloud</a:t>
            </a:r>
          </a:p>
          <a:p>
            <a:r>
              <a:rPr lang="en-US" altLang="ja-JP" dirty="0">
                <a:latin typeface="Meiryo" panose="020B0604030504040204" pitchFamily="34" charset="-128"/>
                <a:ea typeface="Meiryo" panose="020B0604030504040204" pitchFamily="34" charset="-128"/>
              </a:rPr>
              <a:t>DB</a:t>
            </a:r>
          </a:p>
          <a:p>
            <a:r>
              <a:rPr lang="en-US" altLang="ja-JP" dirty="0">
                <a:latin typeface="Meiryo" panose="020B0604030504040204" pitchFamily="34" charset="-128"/>
                <a:ea typeface="Meiryo" panose="020B0604030504040204" pitchFamily="34" charset="-128"/>
              </a:rPr>
              <a:t>Auto-Scaling</a:t>
            </a:r>
          </a:p>
          <a:p>
            <a:r>
              <a:rPr lang="en-US" altLang="ja-JP" dirty="0">
                <a:latin typeface="Meiryo" panose="020B0604030504040204" pitchFamily="34" charset="-128"/>
                <a:ea typeface="Meiryo" panose="020B0604030504040204" pitchFamily="34" charset="-128"/>
              </a:rPr>
              <a:t>ELB</a:t>
            </a:r>
            <a:r>
              <a:rPr lang="ja-JP" altLang="en-US" dirty="0">
                <a:latin typeface="Meiryo" panose="020B0604030504040204" pitchFamily="34" charset="-128"/>
                <a:ea typeface="Meiryo" panose="020B0604030504040204" pitchFamily="34" charset="-128"/>
              </a:rPr>
              <a:t>：</a:t>
            </a:r>
            <a:r>
              <a:rPr lang="en-US" altLang="ja-JP" dirty="0">
                <a:latin typeface="Meiryo" panose="020B0604030504040204" pitchFamily="34" charset="-128"/>
                <a:ea typeface="Meiryo" panose="020B0604030504040204" pitchFamily="34" charset="-128"/>
              </a:rPr>
              <a:t>Elastic Load Balancing</a:t>
            </a:r>
          </a:p>
          <a:p>
            <a:pPr lvl="1">
              <a:buFont typeface="Wingdings" panose="05000000000000000000" pitchFamily="2" charset="2"/>
              <a:buChar char="Ø"/>
            </a:pPr>
            <a:r>
              <a:rPr lang="ja-JP" altLang="en-US" dirty="0">
                <a:latin typeface="Meiryo" panose="020B0604030504040204" pitchFamily="34" charset="-128"/>
                <a:ea typeface="Meiryo" panose="020B0604030504040204" pitchFamily="34" charset="-128"/>
              </a:rPr>
              <a:t>その他：冗長化（じょうちょうか）とは、システムの一部に何らかの障害が発生した場合に備えて、障害発生後でもシステム全体の機能を維持し続けられるように、予備装置を平常時からバックアップとして配置し運用しておくこと。 冗長化によって得られる安全性は冗長性と呼ばれ、英語では</a:t>
            </a:r>
            <a:r>
              <a:rPr lang="en-US" altLang="ja-JP" dirty="0">
                <a:latin typeface="Meiryo" panose="020B0604030504040204" pitchFamily="34" charset="-128"/>
                <a:ea typeface="Meiryo" panose="020B0604030504040204" pitchFamily="34" charset="-128"/>
              </a:rPr>
              <a:t>redundancy</a:t>
            </a:r>
            <a:r>
              <a:rPr lang="ja-JP" altLang="en-US" dirty="0">
                <a:latin typeface="Meiryo" panose="020B0604030504040204" pitchFamily="34" charset="-128"/>
                <a:ea typeface="Meiryo" panose="020B0604030504040204" pitchFamily="34" charset="-128"/>
              </a:rPr>
              <a:t>と呼ぶ。</a:t>
            </a:r>
            <a:endParaRPr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55893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ja-JP" dirty="0">
                <a:latin typeface="Meiryo" panose="020B0604030504040204" pitchFamily="34" charset="-128"/>
                <a:ea typeface="Meiryo" panose="020B0604030504040204" pitchFamily="34" charset="-128"/>
              </a:rPr>
              <a:t>ServiceNow</a:t>
            </a:r>
            <a:r>
              <a:rPr lang="ja-JP" altLang="en-US" dirty="0">
                <a:latin typeface="Meiryo" panose="020B0604030504040204" pitchFamily="34" charset="-128"/>
                <a:ea typeface="Meiryo" panose="020B0604030504040204" pitchFamily="34" charset="-128"/>
              </a:rPr>
              <a:t>は？</a:t>
            </a:r>
            <a:endParaRPr lang="zh-CN" altLang="en-US" dirty="0">
              <a:latin typeface="Meiryo" panose="020B0604030504040204" pitchFamily="34" charset="-128"/>
              <a:ea typeface="Meiryo" panose="020B0604030504040204" pitchFamily="34" charset="-128"/>
            </a:endParaRPr>
          </a:p>
        </p:txBody>
      </p:sp>
      <p:sp>
        <p:nvSpPr>
          <p:cNvPr id="14" name="内容占位符 13"/>
          <p:cNvSpPr>
            <a:spLocks noGrp="1"/>
          </p:cNvSpPr>
          <p:nvPr>
            <p:ph idx="1"/>
          </p:nvPr>
        </p:nvSpPr>
        <p:spPr/>
        <p:txBody>
          <a:bodyPr rtlCol="0">
            <a:normAutofit/>
          </a:bodyPr>
          <a:lstStyle/>
          <a:p>
            <a:r>
              <a:rPr lang="en-US" altLang="ja-JP" dirty="0">
                <a:latin typeface="Meiryo" panose="020B0604030504040204" pitchFamily="34" charset="-128"/>
                <a:ea typeface="Meiryo" panose="020B0604030504040204" pitchFamily="34" charset="-128"/>
              </a:rPr>
              <a:t>ServiceNow</a:t>
            </a:r>
            <a:r>
              <a:rPr lang="ja-JP" altLang="en-US" dirty="0">
                <a:latin typeface="Meiryo" panose="020B0604030504040204" pitchFamily="34" charset="-128"/>
                <a:ea typeface="Meiryo" panose="020B0604030504040204" pitchFamily="34" charset="-128"/>
              </a:rPr>
              <a:t>は、</a:t>
            </a:r>
            <a:r>
              <a:rPr lang="ja-JP" altLang="en-US" dirty="0">
                <a:solidFill>
                  <a:srgbClr val="FF0000"/>
                </a:solidFill>
                <a:latin typeface="Meiryo" panose="020B0604030504040204" pitchFamily="34" charset="-128"/>
                <a:ea typeface="Meiryo" panose="020B0604030504040204" pitchFamily="34" charset="-128"/>
              </a:rPr>
              <a:t>業務の標準化</a:t>
            </a:r>
            <a:r>
              <a:rPr lang="ja-JP" altLang="en-US" dirty="0">
                <a:latin typeface="Meiryo" panose="020B0604030504040204" pitchFamily="34" charset="-128"/>
                <a:ea typeface="Meiryo" panose="020B0604030504040204" pitchFamily="34" charset="-128"/>
              </a:rPr>
              <a:t>・自動化をコンセプトに、ヒト、モノ、カネの情報を単一のデータベース上に統合管理するように設計された</a:t>
            </a:r>
            <a:r>
              <a:rPr lang="en-US" altLang="ja-JP" dirty="0">
                <a:latin typeface="Meiryo" panose="020B0604030504040204" pitchFamily="34" charset="-128"/>
                <a:ea typeface="Meiryo" panose="020B0604030504040204" pitchFamily="34" charset="-128"/>
              </a:rPr>
              <a:t>IT</a:t>
            </a:r>
            <a:r>
              <a:rPr lang="ja-JP" altLang="en-US" dirty="0">
                <a:latin typeface="Meiryo" panose="020B0604030504040204" pitchFamily="34" charset="-128"/>
                <a:ea typeface="Meiryo" panose="020B0604030504040204" pitchFamily="34" charset="-128"/>
              </a:rPr>
              <a:t>サービスマネジメント クラウドサービスです。企業における様々なサービス業務にシンプルさ、スピード、完結性、透明性をもたらすプラットフォームを提供し、それにより企業へ、付加価値や新たなビジネスを創造するための時間を生み出します。</a:t>
            </a:r>
          </a:p>
          <a:p>
            <a:r>
              <a:rPr lang="en-US" altLang="ja-JP" dirty="0">
                <a:latin typeface="Meiryo" panose="020B0604030504040204" pitchFamily="34" charset="-128"/>
                <a:ea typeface="Meiryo" panose="020B0604030504040204" pitchFamily="34" charset="-128"/>
              </a:rPr>
              <a:t>ServiceNow</a:t>
            </a:r>
            <a:r>
              <a:rPr lang="ja-JP" altLang="en-US" dirty="0">
                <a:latin typeface="Meiryo" panose="020B0604030504040204" pitchFamily="34" charset="-128"/>
                <a:ea typeface="Meiryo" panose="020B0604030504040204" pitchFamily="34" charset="-128"/>
              </a:rPr>
              <a:t>は、インシデント管理、</a:t>
            </a:r>
            <a:r>
              <a:rPr lang="ja-JP" altLang="en-US" dirty="0">
                <a:solidFill>
                  <a:srgbClr val="FF0000"/>
                </a:solidFill>
                <a:latin typeface="Meiryo" panose="020B0604030504040204" pitchFamily="34" charset="-128"/>
                <a:ea typeface="Meiryo" panose="020B0604030504040204" pitchFamily="34" charset="-128"/>
              </a:rPr>
              <a:t>ワークフロー</a:t>
            </a:r>
            <a:r>
              <a:rPr lang="ja-JP" altLang="en-US" dirty="0">
                <a:latin typeface="Meiryo" panose="020B0604030504040204" pitchFamily="34" charset="-128"/>
                <a:ea typeface="Meiryo" panose="020B0604030504040204" pitchFamily="34" charset="-128"/>
              </a:rPr>
              <a:t>管理、資産管理など多くのアプリケーションを提供するプラットフォームとして構成されおり、バラバラになっている業務システムを一元化することが可能です。</a:t>
            </a:r>
            <a:endParaRPr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17558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ja-JP" altLang="en-US" dirty="0">
                <a:latin typeface="Microsoft YaHei UI" panose="020B0503020204020204" pitchFamily="34" charset="-122"/>
                <a:ea typeface="Microsoft YaHei UI" panose="020B0503020204020204" pitchFamily="34" charset="-122"/>
              </a:rPr>
              <a:t>業務標準化事例</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8" name="内容占位符 6">
            <a:extLst>
              <a:ext uri="{FF2B5EF4-FFF2-40B4-BE49-F238E27FC236}">
                <a16:creationId xmlns:a16="http://schemas.microsoft.com/office/drawing/2014/main" id="{84FA368A-272C-4A83-A2F2-E3C7B9FAC291}"/>
              </a:ext>
            </a:extLst>
          </p:cNvPr>
          <p:cNvGraphicFramePr>
            <a:graphicFrameLocks/>
          </p:cNvGraphicFramePr>
          <p:nvPr>
            <p:extLst>
              <p:ext uri="{D42A27DB-BD31-4B8C-83A1-F6EECF244321}">
                <p14:modId xmlns:p14="http://schemas.microsoft.com/office/powerpoint/2010/main" val="2123823462"/>
              </p:ext>
            </p:extLst>
          </p:nvPr>
        </p:nvGraphicFramePr>
        <p:xfrm>
          <a:off x="1413893" y="4277072"/>
          <a:ext cx="10595522" cy="2199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内容占位符 6">
            <a:extLst>
              <a:ext uri="{FF2B5EF4-FFF2-40B4-BE49-F238E27FC236}">
                <a16:creationId xmlns:a16="http://schemas.microsoft.com/office/drawing/2014/main" id="{9AC14CB8-1560-44CA-8ADA-8D820EF5E977}"/>
              </a:ext>
            </a:extLst>
          </p:cNvPr>
          <p:cNvGraphicFramePr>
            <a:graphicFrameLocks/>
          </p:cNvGraphicFramePr>
          <p:nvPr>
            <p:extLst>
              <p:ext uri="{D42A27DB-BD31-4B8C-83A1-F6EECF244321}">
                <p14:modId xmlns:p14="http://schemas.microsoft.com/office/powerpoint/2010/main" val="1633909084"/>
              </p:ext>
            </p:extLst>
          </p:nvPr>
        </p:nvGraphicFramePr>
        <p:xfrm>
          <a:off x="1413892" y="1916832"/>
          <a:ext cx="10595522" cy="21999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2521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r>
              <a:rPr lang="en-US" altLang="ja-JP" dirty="0">
                <a:latin typeface="Meiryo" panose="020B0604030504040204" pitchFamily="34" charset="-128"/>
                <a:ea typeface="Meiryo" panose="020B0604030504040204" pitchFamily="34" charset="-128"/>
              </a:rPr>
              <a:t>ITSM(IT Service Management)</a:t>
            </a:r>
            <a:endParaRPr lang="zh-CN" altLang="en-US" dirty="0">
              <a:latin typeface="Meiryo" panose="020B0604030504040204" pitchFamily="34" charset="-128"/>
              <a:ea typeface="Meiryo" panose="020B0604030504040204" pitchFamily="34" charset="-128"/>
            </a:endParaRPr>
          </a:p>
        </p:txBody>
      </p:sp>
      <p:sp>
        <p:nvSpPr>
          <p:cNvPr id="14" name="内容占位符 13"/>
          <p:cNvSpPr>
            <a:spLocks noGrp="1"/>
          </p:cNvSpPr>
          <p:nvPr>
            <p:ph idx="1"/>
          </p:nvPr>
        </p:nvSpPr>
        <p:spPr>
          <a:xfrm>
            <a:off x="1979613" y="1828800"/>
            <a:ext cx="3250704" cy="4419600"/>
          </a:xfrm>
        </p:spPr>
        <p:txBody>
          <a:bodyPr rtlCol="0">
            <a:normAutofit/>
          </a:bodyPr>
          <a:lstStyle/>
          <a:p>
            <a:r>
              <a:rPr lang="en-US" altLang="ja-JP" dirty="0">
                <a:latin typeface="Meiryo" panose="020B0604030504040204" pitchFamily="34" charset="-128"/>
                <a:ea typeface="Meiryo" panose="020B0604030504040204" pitchFamily="34" charset="-128"/>
              </a:rPr>
              <a:t>1 </a:t>
            </a:r>
            <a:r>
              <a:rPr lang="ja-JP" altLang="en-US" dirty="0">
                <a:latin typeface="Meiryo" panose="020B0604030504040204" pitchFamily="34" charset="-128"/>
                <a:ea typeface="Meiryo" panose="020B0604030504040204" pitchFamily="34" charset="-128"/>
              </a:rPr>
              <a:t>つのクラウドベースプラットフォームを介してサービスを管理し、ユーザーに提供する方法を最新化することができます。プロセスを自動化し、企業全体の生産性を向上させ、データの可視化とレポート作成を </a:t>
            </a:r>
            <a:r>
              <a:rPr lang="en-US" altLang="ja-JP" dirty="0">
                <a:latin typeface="Meiryo" panose="020B0604030504040204" pitchFamily="34" charset="-128"/>
                <a:ea typeface="Meiryo" panose="020B0604030504040204" pitchFamily="34" charset="-128"/>
              </a:rPr>
              <a:t>1 </a:t>
            </a:r>
            <a:r>
              <a:rPr lang="ja-JP" altLang="en-US" dirty="0">
                <a:latin typeface="Meiryo" panose="020B0604030504040204" pitchFamily="34" charset="-128"/>
                <a:ea typeface="Meiryo" panose="020B0604030504040204" pitchFamily="34" charset="-128"/>
              </a:rPr>
              <a:t>つのツールで行うことができます。</a:t>
            </a:r>
            <a:endParaRPr lang="en-US" altLang="ja-JP" dirty="0">
              <a:latin typeface="Meiryo" panose="020B0604030504040204" pitchFamily="34" charset="-128"/>
              <a:ea typeface="Meiryo" panose="020B0604030504040204" pitchFamily="34" charset="-128"/>
            </a:endParaRPr>
          </a:p>
        </p:txBody>
      </p:sp>
      <p:graphicFrame>
        <p:nvGraphicFramePr>
          <p:cNvPr id="4" name="内容占位符 5">
            <a:extLst>
              <a:ext uri="{FF2B5EF4-FFF2-40B4-BE49-F238E27FC236}">
                <a16:creationId xmlns:a16="http://schemas.microsoft.com/office/drawing/2014/main" id="{A76519A5-5E29-41FB-A9C2-23C8DE574334}"/>
              </a:ext>
            </a:extLst>
          </p:cNvPr>
          <p:cNvGraphicFramePr>
            <a:graphicFrameLocks/>
          </p:cNvGraphicFramePr>
          <p:nvPr>
            <p:extLst>
              <p:ext uri="{D42A27DB-BD31-4B8C-83A1-F6EECF244321}">
                <p14:modId xmlns:p14="http://schemas.microsoft.com/office/powerpoint/2010/main" val="2856537461"/>
              </p:ext>
            </p:extLst>
          </p:nvPr>
        </p:nvGraphicFramePr>
        <p:xfrm>
          <a:off x="5806380" y="1916832"/>
          <a:ext cx="5677272" cy="4331568"/>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3084984">
                  <a:extLst>
                    <a:ext uri="{9D8B030D-6E8A-4147-A177-3AD203B41FA5}">
                      <a16:colId xmlns:a16="http://schemas.microsoft.com/office/drawing/2014/main" val="20001"/>
                    </a:ext>
                  </a:extLst>
                </a:gridCol>
              </a:tblGrid>
              <a:tr h="541446">
                <a:tc>
                  <a:txBody>
                    <a:bodyPr/>
                    <a:lstStyle/>
                    <a:p>
                      <a:pPr algn="ctr" rtl="0"/>
                      <a:r>
                        <a:rPr lang="ja-JP" altLang="en-US" sz="1800" dirty="0">
                          <a:latin typeface="Meiryo" panose="020B0604030504040204" pitchFamily="34" charset="-128"/>
                          <a:ea typeface="Meiryo" panose="020B0604030504040204" pitchFamily="34" charset="-128"/>
                        </a:rPr>
                        <a:t>テーブル</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ja-JP" altLang="en-US" sz="1800" dirty="0">
                          <a:latin typeface="Meiryo" panose="020B0604030504040204" pitchFamily="34" charset="-128"/>
                          <a:ea typeface="Meiryo" panose="020B0604030504040204" pitchFamily="34" charset="-128"/>
                        </a:rPr>
                        <a:t>名</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10000"/>
                  </a:ext>
                </a:extLst>
              </a:tr>
              <a:tr h="541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latin typeface="Meiryo" panose="020B0604030504040204" pitchFamily="34" charset="-128"/>
                          <a:ea typeface="Meiryo" panose="020B0604030504040204" pitchFamily="34" charset="-128"/>
                        </a:rPr>
                        <a:t>タスク </a:t>
                      </a:r>
                      <a:r>
                        <a:rPr lang="en-US" altLang="zh-CN" sz="1800" dirty="0">
                          <a:latin typeface="Meiryo" panose="020B0604030504040204" pitchFamily="34" charset="-128"/>
                          <a:ea typeface="Meiryo" panose="020B0604030504040204" pitchFamily="34" charset="-128"/>
                        </a:rPr>
                        <a:t>SLA </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latin typeface="Meiryo" panose="020B0604030504040204" pitchFamily="34" charset="-128"/>
                          <a:ea typeface="Meiryo" panose="020B0604030504040204" pitchFamily="34" charset="-128"/>
                        </a:rPr>
                        <a:t>task_sla</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10001"/>
                  </a:ext>
                </a:extLst>
              </a:tr>
              <a:tr h="541446">
                <a:tc>
                  <a:txBody>
                    <a:bodyPr/>
                    <a:lstStyle/>
                    <a:p>
                      <a:pPr rtl="0"/>
                      <a:r>
                        <a:rPr lang="zh-CN" altLang="en-US" sz="1800" dirty="0">
                          <a:latin typeface="Meiryo" panose="020B0604030504040204" pitchFamily="34" charset="-128"/>
                          <a:ea typeface="Meiryo" panose="020B0604030504040204" pitchFamily="34" charset="-128"/>
                        </a:rPr>
                        <a:t>影響</a:t>
                      </a:r>
                      <a:r>
                        <a:rPr lang="ja-JP" altLang="en-US" sz="1800" dirty="0">
                          <a:latin typeface="Meiryo" panose="020B0604030504040204" pitchFamily="34" charset="-128"/>
                          <a:ea typeface="Meiryo" panose="020B0604030504040204" pitchFamily="34" charset="-128"/>
                        </a:rPr>
                        <a:t>を</a:t>
                      </a:r>
                      <a:r>
                        <a:rPr lang="zh-CN" altLang="en-US" sz="1800" dirty="0">
                          <a:latin typeface="Meiryo" panose="020B0604030504040204" pitchFamily="34" charset="-128"/>
                          <a:ea typeface="Meiryo" panose="020B0604030504040204" pitchFamily="34" charset="-128"/>
                        </a:rPr>
                        <a:t>受</a:t>
                      </a:r>
                      <a:r>
                        <a:rPr lang="ja-JP" altLang="en-US" sz="1800" dirty="0">
                          <a:latin typeface="Meiryo" panose="020B0604030504040204" pitchFamily="34" charset="-128"/>
                          <a:ea typeface="Meiryo" panose="020B0604030504040204" pitchFamily="34" charset="-128"/>
                        </a:rPr>
                        <a:t>ける </a:t>
                      </a:r>
                      <a:r>
                        <a:rPr lang="en-US" altLang="zh-CN" sz="1800" dirty="0">
                          <a:latin typeface="Meiryo" panose="020B0604030504040204" pitchFamily="34" charset="-128"/>
                          <a:ea typeface="Meiryo" panose="020B0604030504040204" pitchFamily="34" charset="-128"/>
                        </a:rPr>
                        <a:t>CI </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b="0" i="0" kern="1200" dirty="0" err="1">
                          <a:solidFill>
                            <a:schemeClr val="dk1"/>
                          </a:solidFill>
                          <a:effectLst/>
                          <a:latin typeface="Meiryo" panose="020B0604030504040204" pitchFamily="34" charset="-128"/>
                          <a:ea typeface="Meiryo" panose="020B0604030504040204" pitchFamily="34" charset="-128"/>
                          <a:cs typeface="+mn-cs"/>
                        </a:rPr>
                        <a:t>task_ci</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10002"/>
                  </a:ext>
                </a:extLst>
              </a:tr>
              <a:tr h="541446">
                <a:tc>
                  <a:txBody>
                    <a:bodyPr/>
                    <a:lstStyle/>
                    <a:p>
                      <a:pPr rtl="0"/>
                      <a:r>
                        <a:rPr lang="ja-JP" altLang="en-US" sz="1800" dirty="0">
                          <a:latin typeface="Meiryo" panose="020B0604030504040204" pitchFamily="34" charset="-128"/>
                          <a:ea typeface="Meiryo" panose="020B0604030504040204" pitchFamily="34" charset="-128"/>
                        </a:rPr>
                        <a:t>影響するサービス</a:t>
                      </a:r>
                      <a:r>
                        <a:rPr lang="en-US" altLang="ja-JP" sz="1800" dirty="0">
                          <a:latin typeface="Meiryo" panose="020B0604030504040204" pitchFamily="34" charset="-128"/>
                          <a:ea typeface="Meiryo" panose="020B0604030504040204" pitchFamily="34" charset="-128"/>
                        </a:rPr>
                        <a:t>/CI</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b="0" i="0" kern="1200" dirty="0" err="1">
                          <a:solidFill>
                            <a:schemeClr val="dk1"/>
                          </a:solidFill>
                          <a:effectLst/>
                          <a:latin typeface="Meiryo" panose="020B0604030504040204" pitchFamily="34" charset="-128"/>
                          <a:ea typeface="Meiryo" panose="020B0604030504040204" pitchFamily="34" charset="-128"/>
                          <a:cs typeface="+mn-cs"/>
                        </a:rPr>
                        <a:t>task_cmdb_ci_service</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10003"/>
                  </a:ext>
                </a:extLst>
              </a:tr>
              <a:tr h="541446">
                <a:tc>
                  <a:txBody>
                    <a:bodyPr/>
                    <a:lstStyle/>
                    <a:p>
                      <a:pPr rtl="0"/>
                      <a:r>
                        <a:rPr lang="zh-CN" altLang="en-US" sz="1800" dirty="0">
                          <a:latin typeface="Meiryo" panose="020B0604030504040204" pitchFamily="34" charset="-128"/>
                          <a:ea typeface="Meiryo" panose="020B0604030504040204" pitchFamily="34" charset="-128"/>
                        </a:rPr>
                        <a:t>問題</a:t>
                      </a:r>
                      <a:r>
                        <a:rPr lang="ja-JP" altLang="en-US" sz="1800" dirty="0">
                          <a:latin typeface="Meiryo" panose="020B0604030504040204" pitchFamily="34" charset="-128"/>
                          <a:ea typeface="Meiryo" panose="020B0604030504040204" pitchFamily="34" charset="-128"/>
                        </a:rPr>
                        <a:t>タスク</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dirty="0" err="1">
                          <a:latin typeface="Meiryo" panose="020B0604030504040204" pitchFamily="34" charset="-128"/>
                          <a:ea typeface="Meiryo" panose="020B0604030504040204" pitchFamily="34" charset="-128"/>
                        </a:rPr>
                        <a:t>problem_task</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3034401058"/>
                  </a:ext>
                </a:extLst>
              </a:tr>
              <a:tr h="541446">
                <a:tc>
                  <a:txBody>
                    <a:bodyPr/>
                    <a:lstStyle/>
                    <a:p>
                      <a:pPr rtl="0"/>
                      <a:r>
                        <a:rPr lang="zh-CN" altLang="en-US" sz="1800" dirty="0">
                          <a:latin typeface="Meiryo" panose="020B0604030504040204" pitchFamily="34" charset="-128"/>
                          <a:ea typeface="Meiryo" panose="020B0604030504040204" pitchFamily="34" charset="-128"/>
                        </a:rPr>
                        <a:t>機能停止</a:t>
                      </a:r>
                    </a:p>
                  </a:txBody>
                  <a:tcPr marL="91416" marR="91416" marT="45708" marB="45708" anchor="ctr"/>
                </a:tc>
                <a:tc>
                  <a:txBody>
                    <a:bodyPr/>
                    <a:lstStyle/>
                    <a:p>
                      <a:pPr algn="ctr" rtl="0"/>
                      <a:r>
                        <a:rPr lang="en-US" altLang="zh-CN" sz="1800" dirty="0" err="1">
                          <a:latin typeface="Meiryo" panose="020B0604030504040204" pitchFamily="34" charset="-128"/>
                          <a:ea typeface="Meiryo" panose="020B0604030504040204" pitchFamily="34" charset="-128"/>
                        </a:rPr>
                        <a:t>task_outage</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3589051112"/>
                  </a:ext>
                </a:extLst>
              </a:tr>
              <a:tr h="541446">
                <a:tc>
                  <a:txBody>
                    <a:bodyPr/>
                    <a:lstStyle/>
                    <a:p>
                      <a:pPr rtl="0"/>
                      <a:r>
                        <a:rPr lang="ja-JP" altLang="en-US" sz="1800" dirty="0">
                          <a:latin typeface="Meiryo" panose="020B0604030504040204" pitchFamily="34" charset="-128"/>
                          <a:ea typeface="Meiryo" panose="020B0604030504040204" pitchFamily="34" charset="-128"/>
                        </a:rPr>
                        <a:t>承認</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dirty="0" err="1">
                          <a:latin typeface="Meiryo" panose="020B0604030504040204" pitchFamily="34" charset="-128"/>
                          <a:ea typeface="Meiryo" panose="020B0604030504040204" pitchFamily="34" charset="-128"/>
                        </a:rPr>
                        <a:t>sysapproval_approver</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2981398052"/>
                  </a:ext>
                </a:extLst>
              </a:tr>
              <a:tr h="541446">
                <a:tc>
                  <a:txBody>
                    <a:bodyPr/>
                    <a:lstStyle/>
                    <a:p>
                      <a:pPr rtl="0"/>
                      <a:r>
                        <a:rPr lang="ja-JP" altLang="en-US" sz="1800" dirty="0">
                          <a:latin typeface="Meiryo" panose="020B0604030504040204" pitchFamily="34" charset="-128"/>
                          <a:ea typeface="Meiryo" panose="020B0604030504040204" pitchFamily="34" charset="-128"/>
                        </a:rPr>
                        <a:t>変更タスク</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tc>
                  <a:txBody>
                    <a:bodyPr/>
                    <a:lstStyle/>
                    <a:p>
                      <a:pPr algn="ctr" rtl="0"/>
                      <a:r>
                        <a:rPr lang="en-US" altLang="zh-CN" sz="1800" b="0" i="0" kern="1200" dirty="0" err="1">
                          <a:solidFill>
                            <a:schemeClr val="dk1"/>
                          </a:solidFill>
                          <a:effectLst/>
                          <a:latin typeface="Meiryo" panose="020B0604030504040204" pitchFamily="34" charset="-128"/>
                          <a:ea typeface="Meiryo" panose="020B0604030504040204" pitchFamily="34" charset="-128"/>
                          <a:cs typeface="+mn-cs"/>
                        </a:rPr>
                        <a:t>change_task</a:t>
                      </a:r>
                      <a:endParaRPr lang="zh-CN" altLang="en-US" sz="1800" dirty="0">
                        <a:latin typeface="Meiryo" panose="020B0604030504040204" pitchFamily="34" charset="-128"/>
                        <a:ea typeface="Meiryo" panose="020B0604030504040204" pitchFamily="34" charset="-128"/>
                      </a:endParaRPr>
                    </a:p>
                  </a:txBody>
                  <a:tcPr marL="91416" marR="91416" marT="45708" marB="45708" anchor="ctr"/>
                </a:tc>
                <a:extLst>
                  <a:ext uri="{0D108BD9-81ED-4DB2-BD59-A6C34878D82A}">
                    <a16:rowId xmlns:a16="http://schemas.microsoft.com/office/drawing/2014/main" val="368006611"/>
                  </a:ext>
                </a:extLst>
              </a:tr>
            </a:tbl>
          </a:graphicData>
        </a:graphic>
      </p:graphicFrame>
    </p:spTree>
    <p:extLst>
      <p:ext uri="{BB962C8B-B14F-4D97-AF65-F5344CB8AC3E}">
        <p14:creationId xmlns:p14="http://schemas.microsoft.com/office/powerpoint/2010/main" val="111915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ja-JP" altLang="en-US" dirty="0">
                <a:latin typeface="Meiryo" panose="020B0604030504040204" pitchFamily="34" charset="-128"/>
                <a:ea typeface="Meiryo" panose="020B0604030504040204" pitchFamily="34" charset="-128"/>
              </a:rPr>
              <a:t>ワークフロー</a:t>
            </a:r>
            <a:endParaRPr lang="zh-CN" altLang="en-US" dirty="0">
              <a:latin typeface="Meiryo" panose="020B0604030504040204" pitchFamily="34" charset="-128"/>
              <a:ea typeface="Meiryo" panose="020B0604030504040204" pitchFamily="34" charset="-128"/>
            </a:endParaRPr>
          </a:p>
        </p:txBody>
      </p:sp>
      <p:pic>
        <p:nvPicPr>
          <p:cNvPr id="3" name="内容占位符 2" descr="手机截图图社交软件的信息&#10;&#10;描述已自动生成">
            <a:extLst>
              <a:ext uri="{FF2B5EF4-FFF2-40B4-BE49-F238E27FC236}">
                <a16:creationId xmlns:a16="http://schemas.microsoft.com/office/drawing/2014/main" id="{898DE594-3E01-4613-9225-8AE43EFDEC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2062" y="1572249"/>
            <a:ext cx="8039100" cy="2676525"/>
          </a:xfrm>
        </p:spPr>
      </p:pic>
      <p:sp>
        <p:nvSpPr>
          <p:cNvPr id="6" name="内容占位符 13">
            <a:extLst>
              <a:ext uri="{FF2B5EF4-FFF2-40B4-BE49-F238E27FC236}">
                <a16:creationId xmlns:a16="http://schemas.microsoft.com/office/drawing/2014/main" id="{6A0FC94B-FD3A-4151-9AC2-27105BBB1D9A}"/>
              </a:ext>
            </a:extLst>
          </p:cNvPr>
          <p:cNvSpPr txBox="1">
            <a:spLocks/>
          </p:cNvSpPr>
          <p:nvPr/>
        </p:nvSpPr>
        <p:spPr>
          <a:xfrm>
            <a:off x="1979612" y="4509120"/>
            <a:ext cx="9144001" cy="1739280"/>
          </a:xfrm>
          <a:prstGeom prst="rect">
            <a:avLst/>
          </a:prstGeom>
        </p:spPr>
        <p:txBody>
          <a:bodyPr vert="horz" lIns="91440" tIns="45720" rIns="91440" bIns="45720" rtlCol="0">
            <a:normAutofit fontScale="85000" lnSpcReduction="20000"/>
          </a:bodyPr>
          <a:lst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a:lstStyle>
          <a:p>
            <a:r>
              <a:rPr lang="ja-JP" altLang="en-US" dirty="0">
                <a:latin typeface="Meiryo" panose="020B0604030504040204" pitchFamily="34" charset="-128"/>
                <a:ea typeface="Meiryo" panose="020B0604030504040204" pitchFamily="34" charset="-128"/>
              </a:rPr>
              <a:t>作成中</a:t>
            </a:r>
            <a:r>
              <a:rPr lang="en-US" altLang="ja-JP" dirty="0">
                <a:latin typeface="Meiryo" panose="020B0604030504040204" pitchFamily="34" charset="-128"/>
                <a:ea typeface="Meiryo" panose="020B0604030504040204" pitchFamily="34" charset="-128"/>
              </a:rPr>
              <a:t>10</a:t>
            </a:r>
            <a:r>
              <a:rPr lang="ja-JP" altLang="en-US" dirty="0">
                <a:latin typeface="Meiryo" panose="020B0604030504040204" pitchFamily="34" charset="-128"/>
                <a:ea typeface="Meiryo" panose="020B0604030504040204" pitchFamily="34" charset="-128"/>
              </a:rPr>
              <a:t>：レコードを新規作成して</a:t>
            </a:r>
            <a:r>
              <a:rPr lang="en-US" altLang="ja-JP" dirty="0">
                <a:latin typeface="Meiryo" panose="020B0604030504040204" pitchFamily="34" charset="-128"/>
                <a:ea typeface="Meiryo" panose="020B0604030504040204" pitchFamily="34" charset="-128"/>
              </a:rPr>
              <a:t>Submit</a:t>
            </a:r>
            <a:r>
              <a:rPr lang="ja-JP" altLang="en-US" dirty="0">
                <a:latin typeface="Meiryo" panose="020B0604030504040204" pitchFamily="34" charset="-128"/>
                <a:ea typeface="Meiryo" panose="020B0604030504040204" pitchFamily="34" charset="-128"/>
              </a:rPr>
              <a:t>（申請中になる）。</a:t>
            </a:r>
            <a:endParaRPr lang="en-US" altLang="ja-JP" dirty="0">
              <a:latin typeface="Meiryo" panose="020B0604030504040204" pitchFamily="34" charset="-128"/>
              <a:ea typeface="Meiryo" panose="020B0604030504040204" pitchFamily="34" charset="-128"/>
            </a:endParaRPr>
          </a:p>
          <a:p>
            <a:r>
              <a:rPr lang="ja-JP" altLang="en-US" dirty="0">
                <a:latin typeface="Meiryo" panose="020B0604030504040204" pitchFamily="34" charset="-128"/>
                <a:ea typeface="Meiryo" panose="020B0604030504040204" pitchFamily="34" charset="-128"/>
              </a:rPr>
              <a:t>申請中</a:t>
            </a:r>
            <a:r>
              <a:rPr lang="en-US" altLang="ja-JP" dirty="0">
                <a:latin typeface="Meiryo" panose="020B0604030504040204" pitchFamily="34" charset="-128"/>
                <a:ea typeface="Meiryo" panose="020B0604030504040204" pitchFamily="34" charset="-128"/>
              </a:rPr>
              <a:t>20</a:t>
            </a:r>
            <a:r>
              <a:rPr lang="ja-JP" altLang="en-US" dirty="0">
                <a:latin typeface="Meiryo" panose="020B0604030504040204" pitchFamily="34" charset="-128"/>
                <a:ea typeface="Meiryo" panose="020B0604030504040204" pitchFamily="34" charset="-128"/>
              </a:rPr>
              <a:t>：承認者は内容を確認し、引き続き処理を認める。作業中になる。</a:t>
            </a:r>
            <a:endParaRPr lang="en-US" altLang="ja-JP" dirty="0">
              <a:latin typeface="Meiryo" panose="020B0604030504040204" pitchFamily="34" charset="-128"/>
              <a:ea typeface="Meiryo" panose="020B0604030504040204" pitchFamily="34" charset="-128"/>
            </a:endParaRPr>
          </a:p>
          <a:p>
            <a:r>
              <a:rPr lang="ja-JP" altLang="en-US" dirty="0">
                <a:latin typeface="Meiryo" panose="020B0604030504040204" pitchFamily="34" charset="-128"/>
                <a:ea typeface="Meiryo" panose="020B0604030504040204" pitchFamily="34" charset="-128"/>
              </a:rPr>
              <a:t>作業中</a:t>
            </a:r>
            <a:r>
              <a:rPr lang="en-US" altLang="ja-JP" dirty="0">
                <a:latin typeface="Meiryo" panose="020B0604030504040204" pitchFamily="34" charset="-128"/>
                <a:ea typeface="Meiryo" panose="020B0604030504040204" pitchFamily="34" charset="-128"/>
              </a:rPr>
              <a:t>30</a:t>
            </a:r>
            <a:r>
              <a:rPr lang="ja-JP" altLang="en-US" dirty="0">
                <a:latin typeface="Meiryo" panose="020B0604030504040204" pitchFamily="34" charset="-128"/>
                <a:ea typeface="Meiryo" panose="020B0604030504040204" pitchFamily="34" charset="-128"/>
              </a:rPr>
              <a:t>：作業者はレード内容を処理し問題がなければ処理完了</a:t>
            </a:r>
            <a:r>
              <a:rPr lang="en-US" altLang="ja-JP" dirty="0">
                <a:latin typeface="Meiryo" panose="020B0604030504040204" pitchFamily="34" charset="-128"/>
                <a:ea typeface="Meiryo" panose="020B0604030504040204" pitchFamily="34" charset="-128"/>
              </a:rPr>
              <a:t>50</a:t>
            </a:r>
            <a:r>
              <a:rPr lang="ja-JP" altLang="en-US" dirty="0">
                <a:latin typeface="Meiryo" panose="020B0604030504040204" pitchFamily="34" charset="-128"/>
                <a:ea typeface="Meiryo" panose="020B0604030504040204" pitchFamily="34" charset="-128"/>
              </a:rPr>
              <a:t>。</a:t>
            </a:r>
            <a:endParaRPr lang="en-US" altLang="ja-JP" dirty="0">
              <a:latin typeface="Meiryo" panose="020B0604030504040204" pitchFamily="34" charset="-128"/>
              <a:ea typeface="Meiryo" panose="020B0604030504040204" pitchFamily="34" charset="-128"/>
            </a:endParaRPr>
          </a:p>
          <a:p>
            <a:r>
              <a:rPr lang="ja-JP" altLang="en-US" dirty="0">
                <a:latin typeface="Meiryo" panose="020B0604030504040204" pitchFamily="34" charset="-128"/>
                <a:ea typeface="Meiryo" panose="020B0604030504040204" pitchFamily="34" charset="-128"/>
              </a:rPr>
              <a:t>問題有</a:t>
            </a:r>
            <a:r>
              <a:rPr lang="en-US" altLang="ja-JP" dirty="0">
                <a:latin typeface="Meiryo" panose="020B0604030504040204" pitchFamily="34" charset="-128"/>
                <a:ea typeface="Meiryo" panose="020B0604030504040204" pitchFamily="34" charset="-128"/>
              </a:rPr>
              <a:t>40</a:t>
            </a:r>
            <a:r>
              <a:rPr lang="ja-JP" altLang="en-US" dirty="0">
                <a:latin typeface="Meiryo" panose="020B0604030504040204" pitchFamily="34" charset="-128"/>
                <a:ea typeface="Meiryo" panose="020B0604030504040204" pitchFamily="34" charset="-128"/>
              </a:rPr>
              <a:t>：提出者確認して未処理のまま完了</a:t>
            </a:r>
            <a:r>
              <a:rPr lang="en-US" altLang="ja-JP" dirty="0">
                <a:latin typeface="Meiryo" panose="020B0604030504040204" pitchFamily="34" charset="-128"/>
                <a:ea typeface="Meiryo" panose="020B0604030504040204" pitchFamily="34" charset="-128"/>
              </a:rPr>
              <a:t>50</a:t>
            </a:r>
            <a:r>
              <a:rPr lang="ja-JP" altLang="en-US" dirty="0">
                <a:latin typeface="Meiryo" panose="020B0604030504040204" pitchFamily="34" charset="-128"/>
                <a:ea typeface="Meiryo" panose="020B0604030504040204" pitchFamily="34" charset="-128"/>
              </a:rPr>
              <a:t>。</a:t>
            </a:r>
            <a:endParaRPr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78740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ja-JP" dirty="0"/>
              <a:t>ServiceNow Link</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08D7E7D1-92D5-44F2-9FAB-DAE4E39B33C6}"/>
              </a:ext>
            </a:extLst>
          </p:cNvPr>
          <p:cNvSpPr>
            <a:spLocks noGrp="1"/>
          </p:cNvSpPr>
          <p:nvPr>
            <p:ph idx="1"/>
          </p:nvPr>
        </p:nvSpPr>
        <p:spPr/>
        <p:txBody>
          <a:bodyPr/>
          <a:lstStyle/>
          <a:p>
            <a:r>
              <a:rPr lang="ja-JP" altLang="en-US" dirty="0"/>
              <a:t>研修：</a:t>
            </a:r>
            <a:r>
              <a:rPr lang="en-US" altLang="zh-CN" dirty="0">
                <a:hlinkClick r:id="rId3"/>
              </a:rPr>
              <a:t>https://www.learningsite21.com/LS21/seminar/servicenow/</a:t>
            </a:r>
            <a:endParaRPr lang="en-US" altLang="zh-CN" dirty="0"/>
          </a:p>
          <a:p>
            <a:endParaRPr lang="zh-CN" altLang="en-US" dirty="0"/>
          </a:p>
        </p:txBody>
      </p:sp>
    </p:spTree>
    <p:extLst>
      <p:ext uri="{BB962C8B-B14F-4D97-AF65-F5344CB8AC3E}">
        <p14:creationId xmlns:p14="http://schemas.microsoft.com/office/powerpoint/2010/main" val="391860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ja-JP" altLang="en-US" dirty="0">
                <a:latin typeface="Microsoft YaHei UI" panose="020B0503020204020204" pitchFamily="34" charset="-122"/>
                <a:ea typeface="Microsoft YaHei UI" panose="020B0503020204020204" pitchFamily="34" charset="-122"/>
              </a:rPr>
              <a:t>実践</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6184739E-539D-40FE-91DA-C4AE33E54EF4}"/>
              </a:ext>
            </a:extLst>
          </p:cNvPr>
          <p:cNvSpPr>
            <a:spLocks noGrp="1"/>
          </p:cNvSpPr>
          <p:nvPr>
            <p:ph idx="1"/>
          </p:nvPr>
        </p:nvSpPr>
        <p:spPr/>
        <p:txBody>
          <a:bodyPr/>
          <a:lstStyle/>
          <a:p>
            <a:endParaRPr lang="en-US" altLang="zh-CN" dirty="0"/>
          </a:p>
          <a:p>
            <a:endParaRPr lang="en-US" altLang="zh-CN" dirty="0"/>
          </a:p>
        </p:txBody>
      </p:sp>
    </p:spTree>
    <p:extLst>
      <p:ext uri="{BB962C8B-B14F-4D97-AF65-F5344CB8AC3E}">
        <p14:creationId xmlns:p14="http://schemas.microsoft.com/office/powerpoint/2010/main" val="36905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海浪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20117_TF02901025" id="{C6836394-4278-4B52-B3BC-13FB66384D3D}" vid="{231FF992-802A-4B03-A7CD-B35F214727CF}"/>
    </a:ext>
  </a:extLst>
</a:theme>
</file>

<file path=ppt/theme/theme2.xml><?xml version="1.0" encoding="utf-8"?>
<a:theme xmlns:a="http://schemas.openxmlformats.org/drawingml/2006/main" name="Office 主题">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5C5BB1-9D2C-412A-AE6C-0FC75190A4C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2B6DE00F-F2BC-4082-AB87-D0D78777DE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海浪自然演示文稿（宽屏）</Template>
  <TotalTime>285</TotalTime>
  <Words>796</Words>
  <Application>Microsoft Office PowerPoint</Application>
  <PresentationFormat>自定义</PresentationFormat>
  <Paragraphs>75</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Meiryo</vt:lpstr>
      <vt:lpstr>Microsoft YaHei UI</vt:lpstr>
      <vt:lpstr>Arial</vt:lpstr>
      <vt:lpstr>Century Gothic</vt:lpstr>
      <vt:lpstr>Wingdings</vt:lpstr>
      <vt:lpstr>海浪 16x9</vt:lpstr>
      <vt:lpstr>ServiceNow</vt:lpstr>
      <vt:lpstr>Cloud Service分類</vt:lpstr>
      <vt:lpstr>Tips: AWSで自分サイト作る方法</vt:lpstr>
      <vt:lpstr>ServiceNowは？</vt:lpstr>
      <vt:lpstr>業務標準化事例</vt:lpstr>
      <vt:lpstr>ITSM(IT Service Management)</vt:lpstr>
      <vt:lpstr>ワークフロー</vt:lpstr>
      <vt:lpstr>ServiceNow Link</vt:lpstr>
      <vt:lpstr>実践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dc:title>
  <dc:creator>.</dc:creator>
  <cp:lastModifiedBy>.</cp:lastModifiedBy>
  <cp:revision>26</cp:revision>
  <dcterms:created xsi:type="dcterms:W3CDTF">2020-06-24T11:22:14Z</dcterms:created>
  <dcterms:modified xsi:type="dcterms:W3CDTF">2020-06-26T13:33:19Z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