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2" r:id="rId6"/>
    <p:sldId id="264" r:id="rId7"/>
    <p:sldId id="266" r:id="rId8"/>
    <p:sldId id="26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ED3"/>
    <a:srgbClr val="71FFB8"/>
    <a:srgbClr val="EECAD3"/>
    <a:srgbClr val="DA8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3:07:01.4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3:41:09.035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0,'460'0,"-435"1,45 9,-43-5,35 1,123-7,-161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3:41:10.430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0,'0'4,"0"-1,1 1,-1-1,1 1,0-1,0 0,0 1,0-1,0 0,1 0,-1 0,1 0,0 0,0 0,0 0,0 0,1-1,-1 1,1-1,0 0,3 3,6 2,0 0,1-1,-1-1,17 6,-15-7,0 1,23 13,-12-4,1-1,1-2,0 0,43 9,23 10,-32-4,-40-16,0-1,34 10,129 25,-83-10,-76-29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3:41:11.820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0,'29'2,"0"1,50 12,33 25,-93-34,-1-1,1 0,0-2,-1 0,2-2,-1 0,0-1,0 0,37-7,-30 1,0 2,0 2,37-1,-39 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3:44:43.074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0,'6'1,"-1"0,1 0,-1 0,0 1,1 0,-1 0,0 0,0 1,7 4,-6-3,1 0,-1-1,1 0,0 0,8 2,83 19,-70-15,1-2,-1 0,1-3,35 3,-51-6,0 1,0 0,0 1,0 0,21 9,-19-6,0-1,0-1,28 5,49-5,-55-3,67 10,79 14,-135-19,-33-5,0 1,0 0,0 2,27 8,-38-10,0-1,0 1,-1 1,1-1,-1 0,0 1,0 0,1-1,-2 1,1 1,0-1,-1 0,1 1,-1-1,0 1,0-1,0 1,-1 0,1 0,-1 0,0 0,1 7,2 28,-2 0,-6 73,0-19,5-29,-2 58,1-119,-1 0,1 0,0-1,-1 1,0 0,1-1,-1 1,0-1,-1 1,1-1,0 1,-1-1,1 0,-1 1,0-1,0 0,1 0,-2 0,1-1,0 1,0 0,0-1,-1 0,1 1,-3 0,-6 2,0-1,0-1,0 0,0 0,-12 0,-34 7,39-3,0 2,1 0,0 1,-25 18,29-18,-1 0,1-1,-1 0,-1-1,1-1,-1 0,-27 6,-11-7,-1-2,-75-6,28 1,95 2,1-1,-1 1,1-1,-1 0,1 0,-1-1,1 1,0-1,-1-1,1 1,0-1,1 0,-1 0,0 0,1 0,0-1,0 0,0 0,0 0,0 0,1-1,0 0,0 1,0-1,1 0,-1 0,1 0,1-1,-3-6,-6-36,2 0,-2-58,6 63,2 28,-1 0,0 0,-10-24,8 25,0 0,2 0,-4-23,6 35,1-1,0 1,0 0,0 0,0 0,1-1,-1 1,1 0,-1 0,1 0,0 0,-1 0,1 0,0 0,1 0,-1 0,0 0,0 1,3-3,-1 1,0 1,1-1,-1 1,1 0,-1 1,1-1,-1 0,1 1,0 0,5-1,9-1,1 1,0 1,33 2,-37 0,141 0,65 3,-131 10,-53-6,52 16,-69-17,1-1,0-1,0-1,23 2,-38-6,0 0,0 1,0 0,0 0,0 0,-1 1,1-1,-1 1,1 1,-1-1,0 1,1 0,-2 0,1 1,5 4,3 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3:44:49.835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 69,'4326'0,"-4302"-1,1-1,27-7,-24 4,33-2,108 7,32-1,-105-11,25-1,-84 13,-7 0,0-1,0-1,0-2,32-7,-73 15,0 1,1 1,0 0,-16 13,-15 9,-33 10,39-21,-34 23,46-26,-1-1,-36 13,-21 12,51-22,-5 4,-60 24,-21-10,75-23,-54 20,44-12,-2-4,0-1,-77 9,11-2,32-9,63-10,0 1,0 1,-34 10,19-3,1-2,-1-2,-69 4,24-3,-94-2,41-3,40 9,-25 1,-493-11,297-4,305 1,1-1,0 0,0-1,0 0,0 0,-16-8,14 5,-1 1,1 0,-30-4,-37 5,-23-4,-53-7,1 1,67 5,0 4,-93 7,45 1,36-2,-109-3,81-20,117 20,0 0,1-1,-1 0,1-1,-13-6,11 4,-1 1,0 0,-17-3,-79-16,66 13,-70-8,387 21,-134-4,3439 2,-3548-2,53-9,-51 6,42-2,330 7,-391-1,-1 0,1-2,0 1,-1-2,1 1,12-7,-10 4,-1 1,1 1,29-5,-21 6,-1 1,1 1,0 1,0 1,39 6,-52 0,-17-1,-21 3,24-7,-38 7,0-1,-63 3,4-1,17-2,51-5,0 0,-47 12,6 4,-120 13,-21-12,139-9,-122 12,174-21,0 1,0 2,-37 11,-33 7,-310 44,374-61,0 2,-47 18,55-17,-2-1,1 0,-1-2,0-1,-34 3,-387-7,206-4,-1660 3,1871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3:44:51.207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1278 80,'-38'0,"-13"1,0-2,0-2,1-2,-58-14,-31-6,47 11,36 7,0 2,0 3,-57 5,5 0,-172-3,251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3:46:16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3:46:16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10 0,0 5 0,0 3 0,0 1 0,0 4 0,0 0 0,0 0 0,0-3 0,0 3 0,0 0 0,0-2 0,0-1 0,0-7-8191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3:46:24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3:53:32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3:07:04.7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273 0,'33'1,"0"1,38 8,-17-3,-36-6,0 2,1 0,25 9,-16-5,1 0,0-2,0-1,1-1,36-1,67 7,-52-1,161-6,-121-4,-118 2,469 13,116-3,-360-12,137 13,19 1,-292-13,20-1,181 21,63 9,1-29,-139-1,-162 2,412 13,111-3,-352-12,933 2,-1120 2,42 7,36 2,-99-10,0 1,0 0,0 2,-1 0,1 1,22 9,3 5,55 32,-83-40,0 0,19 17,-21-16,0-1,29 18,-26-18,1 0,21 20,-24-18,1-1,33 19,-25-17,30 22,-31-20,38 21,-47-31,1-1,0 0,0-1,1-1,-1 0,1-1,-1 0,1-2,0 0,-1 0,1-2,0 0,-1 0,1-2,-1 0,0-1,0 0,16-9,4 1,1 1,0 2,66-10,6-2,-61 12,-25 6,41-14,-10 2,0 2,1 3,97-8,-21 3,93-22,263-22,-336 48,343 2,-298 12,80-2,-915 0,614-1,0-2,0-1,-34-9,32 6,-2 1,-37-3,-325 8,186 3,-3480-2,3648 2,-42 7,-31 2,76-11,-207 12,34-1,20-1,-305 0,303-12,-1158 2,1333 1,0 1,0 0,0 2,0-1,-14 7,11-5,0 1,-32 3,-81 4,-325 38,323-23,-13 1,-71-8,-53 7,174-9,61-10,-58 5,-12-6,-156 6,227-13,-46 9,46-5,-43 1,-66-8,-110 4,180 8,50-5,-40 1,82-7,-1 2,1 0,0 1,-1 0,29 9,2 2,1-2,0-2,70 3,-41-8,65 6,77 12,-164-16,-30-4,1 2,40 10,1 2,2-3,107 7,-74-10,206 10,-190-13,-75-6,0 3,56 10,-41-3,0-3,73 2,126-11,-97-2,4880 3,-5004 2,43 7,37 2,11-1,0 1,-100-10,41 8,-40-4,33 1,-48-5,0 1,1 1,-1 0,22 9,-20-7,1 0,34 5,22-5,38 4,-10 0,-64-7,46 8,88 12,-70 1,-77-15,0-2,0-1,37 3,34 4,-33-3,-6-2,124 8,-160-14,-1 1,24 5,29 3,-61-9,1 1,-1 1,0 0,21 9,-20-7,0-1,1 0,24 4,25-5,-30-1,39 6,-49-5,0-1,26-1,-31-2,0 2,-1 0,1 0,30 8,-62-20,0 0,-1 2,0-1,-17-6,-18-2,27 11,-42-21,42 17,0 1,-1 1,-47-11,-78-6,112 20,1-1,-60-19,71 20,1 0,-45-2,-11-2,41 5,0 1,-53 2,-47-3,-92-6,97 8,15-7,-39-1,132 10,-1-2,0-1,-25-8,19 5,-51-6,-261-10,260 13,-19-1,-81-10,179 20,-74-18,58 13,0 0,-33-3,-104-5,114 10,-47 1,52 3,-74-9,32-1,-1 4,-123 7,74 1,-1270-2,1365-2,-45-7,-30-2,51 12,35 0,-1-1,-26-3,44 1,-1-1,1 0,-1 0,-8-5,-34-10,8 13,-1 2,-88 5,40 0,-75-13,-7 0,166 11,-30 1,0-2,-72-10,62 4,0 2,0 3,-63 5,13-1,-403-2,487 1,0 1,0 0,0 2,-26 8,23-6,0-1,-31 4,-219-5,139-7,79 3,-25-1,-119 15,113-6,-1-4,-82-6,40 0,67 2,-95 13,43-5,6-1,90-5,1 1,0 0,-1 0,1 1,1 1,-14 6,-8 6,-51 16,0 0,32-3,42-23,-1-1,1 0,-1 0,-22 7,-221 75,225-79,-1 0,-1-3,1 0,-44 1,-30 6,28-4,0-3,-122-7,71-1,75 2,31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3:53:32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10 0,0 5 0,0 3 0,0 1 0,0 4 0,0 0 0,0 0 0,0-3 0,0 3 0,0 0 0,0-2 0,0-1 0,0-7-8191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3:53:40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3:53:40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10 0,0 5 0,0 3 0,0 1 0,0 4 0,0 0 0,0 0 0,0-3 0,0 3 0,0 0 0,0-2 0,0-1 0,0-7-8191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3:07:07.152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0,'4'0,"8"0,6 0,-1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3:07:11.505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0,'666'0,"-638"1,44 9,12 0,24 1,23 1,-95-10,38 6,28 3,-87-10,1 1,-1 1,0 0,22 8,-20-5,0-1,35 4,92-7,-103-4,-1 2,71 9,-60-2,0-3,75-3,24 1,-62 8,36 1,-73-11,84 12,-51-4,-65-8,0 1,0 1,0 1,33 9,-29-5,1-1,0-2,0 0,0-2,37 0,-4 0,134 18,-107-11,40 3,-10-2,8 1,-107-10,1 1,-1 1,0 0,27 10,15 4,-5-7,80 6,-54-7,29 2,1-1,3 1,-90-10,0 2,0 1,34 9,-33-6,1-2,-1-1,25 2,80 4,34 1,-104-11,77 12,-90-7,79-3,-83-2,1 1,52 7,-42-1,-1-2,60-3,-99-1,0 0,0 1,-1 0,1 1,0 0,11 5,-10-3,1-1,0 0,23 3,43 2,103 6,-142-13,41 6,38 3,939-12,-1044 0,0-1,0 0,0-1,0 0,16-7,-14 4,1 1,35-5,26 6,-46 3,56-8,-54 5,-1 1,57 1,-56 3,1-2,45-6,-3-2,0 3,121 6,-75 2,697-2,-805 1,0 1,0 0,-1 2,28 8,-24-6,0-1,31 4,219-5,-139-7,1087 3,-1190-1,44-9,-42 6,34-2,42 5,-40 2,111-14,-130 9,82 1,-7 1,-97-2,-22-1,-11-2,-3 0,1 1,1 0,-1 1,0 0,-1 1,1 0,-1 1,-19-3,-10 3,-61-8,-151-19,94 9,96 3,48 12,0 1,-21-3,-225-39,231 41,-1 0,1-2,1-1,-56-25,64 25,0 2,-43-9,-5-2,-55-30,94 35,13 6,0 1,-1 0,1 2,-1 0,-20-1,-94 2,14 1,47-9,48 7,-38-2,-478 5,260 2,254 0,-44 9,42-5,-34 1,-621-5,334-3,-604 2,939 1,-1 1,1 0,0 1,0 1,-15 5,13-3,-1-2,0 0,-18 2,-27-2,29-3,-43 8,-33 4,19-5,-42 3,-1 0,99-8,-57-1,53-2,-37 5,57-2,1 1,-23 8,24-7,0 0,0-1,-19 2,-233-2,138-7,78 3,-19-1,-123 15,121-7,0-2,-88-7,44 0,-2158 2,2264 0,-1 1,0 0,0 0,1 1,-1 1,1 0,-1 0,1 2,0-1,1 1,-1 1,1-1,0 2,0 0,-14 12,16-11,-1-1,1 0,-19 9,18-11,0 1,0 0,0 1,-7 7,-2 1,0-1,0 0,-1-1,-1-2,0 0,-30 12,-75 47,99-58,-18 9,-42 25,54-28,-42 17,40-20,-38 24,34-21,32-15,-1 0,1 0,0 0,-1 1,2 0,-1 0,0 0,-8 9,-23 32,12-15,-36 35,51-56,-1 0,0-1,0 0,0-1,-1 0,0-1,-21 8,-15 9,40-18,-1-1,1 0,-1 0,0 0,-19 3,-14-2,-1-2,-73-5,28-1,29-4,29 1,29 6,0 0,1 0,-1-1,0 1,0 0,0 0,0 0,0 0,0 0,0 0,0 0,0 1,0-1,1 0,-1 0,0 1,0-1,-1 1,2 0,0-1,0 1,0-1,0 0,0 1,0-1,0 1,0-1,0 1,0-1,0 0,0 1,1-1,-1 1,0-1,0 0,0 1,1-1,-1 0,0 1,0-1,1 0,-1 1,0-1,1 1,30 21,37 3,-46-18,40 19,-21-7,1-2,73 19,30 11,-110-35,0-1,47 7,-42-10,55 18,0 3,186 32,-108-28,361 44,-443-67,41 9,92 7,1-17,241 4,850-14,-1057-10,4 0,-78 1,-9-1,-58 1,-7-1,-71 8,78-14,15-23,-68 23,-38 9,2 1,-1 2,35-3,25-3,-59 6,38-1,277 6,-329-1,0-1,-1 0,1-1,-1-1,14-5,-11 4,0 0,34-5,212-13,-179 13,44-1,-10 1,2-1,-111 12,0-1,0-1,0 1,-1-2,1 1,0-1,-1 0,17-7,-5 1,1 2,0 0,0 2,0 0,38-1,0-2,106-17,-120 20,57 2,-65 3,1-2,65-9,-54 3,0 2,0 3,63 5,-13-1,1647-2,-1735-1,-1 0,0-1,0 0,0 0,0-1,14-7,-13 5,1 1,0 0,0 1,15-2,97 2,-109-1,-22-1,-26-3,-40-3,44 6,-34-2,-98-14,145 20,-1-2,1 0,-30-10,28 7,1 1,0 1,-23-2,-50 2,-56-6,65 2,0 3,-81 7,42 0,-2879-2,2795-11,16 1,-100-3,214 8,36 3,1-2,-47-10,16 1,1 3,-98-2,54 5,-104 5,10 0,109-9,-43-1,-180 13,305 0,0 1,-1 0,1 1,0 1,-16 6,14-5,-1 0,-34 5,-216-6,138-7,-322 3,427-1,-46-9,43 6,-36-2,-495 5,269 2,266-2,-1-1,-24-6,23 3,-39-1,45 5,1 0,-1 2,1 0,-1 1,1 1,-31 9,24-5,0-1,0-1,0-1,-46 2,58-5,-67 8,47-4,-39 0,35-6,0-2,0-2,-46-11,-109-38,176 49,-58-23,55 19,0 2,-1 0,-33-7,-21 0,50 10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3:07:19.561"/>
    </inkml:context>
    <inkml:brush xml:id="br0">
      <inkml:brushProperty name="width" value="0.3" units="cm"/>
      <inkml:brushProperty name="height" value="0.6" units="cm"/>
      <inkml:brushProperty name="color" value="#CC9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3:07:23.297"/>
    </inkml:context>
    <inkml:brush xml:id="br0">
      <inkml:brushProperty name="width" value="0.3" units="cm"/>
      <inkml:brushProperty name="height" value="0.6" units="cm"/>
      <inkml:brushProperty name="color" value="#CC9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767 1,'16'1,"0"1,26 6,23 2,19-9,-47-1,0 1,56 10,-50-5,1-2,-1-2,81-6,-54-6,-46 5,40-1,36-5,-65 6,41-1,1700 7,-1738 1,43 7,-43-4,41 1,-26-5,80 10,-93-7,50 0,-53-4,60 9,-51-3,78-1,-29-2,-5 7,32 1,248-12,-359 2,-1 0,1 1,0 0,-1 1,1 0,11 6,-10-4,1-1,-1 0,25 3,44-2,87-6,-47-2,47 14,8 0,197 1,-186-6,-31-3,-70 7,25 2,-85-12,-5-1,-1 2,1 0,-1 1,0 2,23 5,-15-1,1-2,0-1,1-2,45 1,-41-3,73 9,38 0,622-11,-728-1,42-7,37-2,27 13,107-3,-160-9,36-2,1291 13,-1380 1,42 7,38 2,-92-10,40 8,-39-4,34 1,74 4,21 1,-26 0,1-1,-112-10,1-1,27-4,-43 4,0 0,0 0,0-1,0 1,-1-1,1 0,0 0,-1-1,1 1,-1-1,0 0,0 0,0-1,0 1,3-5,-7 8,0-1,0 1,1 0,-1-1,0 1,0 0,0-1,0 1,1-1,-1 1,0 0,0-1,0 1,0-1,0 1,0 0,0-1,0 1,0-1,0 1,-1-1,1 1,0 0,0-1,0 1,0 0,-1-1,1 1,0-1,0 1,0 0,-1 0,1-1,0 1,-1 0,1-1,0 1,-1 0,1 0,0 0,-1-1,1 1,-1 0,1 0,0 0,-1 0,1 0,-1 0,1 0,0 0,-1 0,0 0,-26-3,25 2,-243 4,154 7,-32 1,-122 10,59-2,160-16,1 1,-39 11,38-8,-1-1,-33 3,-232 21,16-1,238-24,-58 15,-15 2,-3-5,-100 9,134-17,-24 2,79-9,0 2,-48 13,-14 2,22-9,-108 3,116-13,-98 12,8-1,4-1,78-4,45-5,1 1,0 0,0 2,-24 6,-1 3,0-2,-1-2,-87 6,2 5,-4 0,116-18,-1 2,1 0,-20 7,19-5,1-1,-1-1,-23 3,-152 16,30-3,85-11,33-2,-48-1,79-5,0 1,0 0,1 1,-26 9,22-6,0-1,-31 4,-243 15,98-4,104-11,-50 3,117-10,-1 1,1 1,-34 11,-18 3,-9-7,-94 0,156-10,-123 8,-84 2,-55 1,-199-2,298-12,-834 2,994-1,-45-9,44 6,-37-2,51 5,1-1,-1 0,1-1,-1 0,-15-7,14 5,0 1,0 0,-23-3,-40-3,35 4,-52-1,55 7,0-1,-56-10,25 1,51 9,1-1,0-1,0 0,0-2,0 0,-28-12,24 8,-1 2,-1 0,1 1,-1 2,0 0,-24 0,27 2,-116-15,75 10,0 3,-97 5,50 1,-614-2,752-1,45-9,-42 5,34-1,281 5,-165 2,-168-2,0-1,0 0,0-1,24-9,35-6,-27 14,47 3,-56 1,-1-1,60-9,-47 3,1 2,1 3,57 5,-11-1,1251-2,-1310-2,43-7,36-2,-105 11,59 0,82-11,-90 5,114 5,31-2,-106-16,1 0,289 13,-222 8,1255-2,-1174 11,-5 0,-9 1,-86-2,-8-1,132 3,-206-9,82 15,51 3,36-11,63 1,-58-1,27 1,39 0,9 0,1313-12,-1601 0,48-9,22-1,-21 12,-47 1,-1-2,34-4,-63 4,-1-1,1 0,-1 1,1-1,-1 0,1 0,-1-1,0 1,0 0,1-1,-1 1,2-3,-4 4,0 0,0-1,1 1,-1 0,0-1,0 1,1 0,-1-1,0 1,0-1,0 1,1 0,-1-1,0 1,0 0,0-1,0 1,0-1,0 1,0-1,0 1,0 0,0-1,0 1,0-1,-1 1,1 0,0-1,-1 0,0 0,0 0,0 0,0 1,0-1,0 0,0 1,0-1,0 1,0-1,0 1,0-1,-1 1,1 0,-1-1,-30-3,0 0,1 3,-1 0,-33 4,-12 0,15-2,-88 11,-85 19,104-11,127-19,-127 37,-189 5,294-40,-36 5,-112 31,112-25,-2-3,-77 3,-48 6,105-10,44-5,-42 1,67-5,0 1,0 1,0 0,-26 9,24-6,-1-1,-32 4,-41-5,60-4,0 2,-40 6,21-1,0-3,0-2,-59-5,10 1,-5325 2,5385 2,-43 7,-35 2,-6-1,9 1,97-10,1 1,0 1,0 1,-19 6,17-4,-1-1,-30 4,-219-5,138-7,-637 3,743 1,1 2,-25 4,22-2,-37 2,-619-6,332-3,-285 2,613 1,0 2,-29 6,19-3,46-5,-4 0,1-1,-1 0,0 0,0-1,0 0,14-4,-1-5,-2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3:07:37.922"/>
    </inkml:context>
    <inkml:brush xml:id="br0">
      <inkml:brushProperty name="width" value="0.3" units="cm"/>
      <inkml:brushProperty name="height" value="0.6" units="cm"/>
      <inkml:brushProperty name="color" value="#9FE6FF"/>
      <inkml:brushProperty name="tip" value="rectangle"/>
      <inkml:brushProperty name="rasterOp" value="maskPen"/>
      <inkml:brushProperty name="ignorePressure" value="1"/>
    </inkml:brush>
  </inkml:definitions>
  <inkml:trace contextRef="#ctx0" brushRef="#br0">196 2,'99'-1,"108"3,-117 8,32 1,-117-11,10 0,1 0,0 1,0 0,-1 1,1 1,17 6,-2 0,1-2,0-1,0-1,35 0,8 2,136 5,-37-3,18 1,17 1,282-1,-303-12,239 2,-402 2,1 0,-1 2,33 9,-28-6,52 6,259-10,-176-5,-103 2,14 2,130-17,-127 8,0 2,86 7,-41 0,511-2,-586 2,51 10,-38-5,0 1,-5-1,62 0,51 3,5 1,1895-13,-1098 3,-947 0,46 9,11 1,172-10,-130-2,-110 2,1 1,-1 0,0 1,0 1,14 5,-11-3,1-2,33 6,217-6,-139-7,638 3,-738 2,43 7,13 1,-38-6,57 13,-62-8,82 4,-105-11,-1 0,0 1,0 1,21 8,34 7,-20-10,105 4,-134-12,0 1,-1 0,1 2,-1 1,31 10,-54-15,1 0,-1 0,0 0,0 0,1 0,-1 0,0 0,0 0,1 0,-1 0,0 0,0 0,0 0,1 0,-1 0,0 0,0 0,1 0,-1 0,0 1,0-1,0 0,0 0,1 0,-1 0,0 1,0-1,0 0,0 0,0 0,1 0,-1 1,0-1,0 0,0 0,0 1,0-1,0 0,0 0,0 0,0 1,0-1,0 0,0 0,0 1,0-1,0 0,-14 4,-22-1,-8-3,25-1,1 1,0 0,-1 2,1 0,0 1,-23 7,15-2,-1-2,1-1,-1-1,-1-2,1 0,-40-4,-47 4,-20 18,28-10,-26 2,3-2,-5 1,67-13,30 0,1 2,-37 4,54 0,1 0,-19 8,21-7,-1 0,0-1,-18 2,-233-2,139-7,-1936 3,2025 2,-44 7,-33 3,-809-11,450-3,-177 2,612 2,-42 7,-36 2,3-13,-85 4,113 8,-36 1,88-11,17-1,1 1,-1 1,0 0,0 2,1 0,-20 6,14-2,-1-1,0 0,0-2,-35 1,-104-6,64-1,-641 2,717-1,-46-9,43 6,-36-2,-677 4,358 4,99 14,185-9,-118-7,84-2,-293 2,400-1,-46-9,45 6,-37-2,-60-5,-17 0,-390 12,526-1,1 0,-1 0,0 0,1 0,-1 1,0 0,1 0,-1-1,1 2,0-1,-1 0,1 1,0 0,0 0,-1 0,2 0,-1 0,0 0,0 1,1 0,-1-1,1 1,0 0,0 0,0 0,0 0,0 1,1-1,0 0,-1 1,1-1,0 1,1-1,-1 1,1 0,-1-1,1 1,0 0,1-1,-1 1,1-1,1 7,21 80,-2-14,-16-56,2 0,0 0,1-1,1 0,1-1,0 0,2 0,21 26,-29-40,1 1,0 0,0-1,1 0,-1 0,1-1,0 1,0-1,12 4,26 16,-23-11,0-1,1 0,0-2,1 0,30 6,-4 0,-27-6,-1 0,32 19,-40-19,0-1,1-1,0-1,1 0,-1 0,1-2,0 0,21 3,126-5,-87-4,-65 1,0 0,1-1,-1 0,0-1,0 0,13-6,-12 4,1 1,0 0,0 1,15-2,107-15,50-3,-176 23,167-13,-138 10,49 1,-48 2,41-4,-61 0,-1 0,24-8,-25 6,0 1,1 1,17-2,34 2,76 6,42-1,-97-11,33-2,11 14,102-3,-164-9,-45 5,37-1,655 4,-350 4,80-2,-433 1,0 1,0 0,0 2,27 8,-25-6,1-1,32 4,51-5,-69-4,-1 1,53 8,-47-3,76 1,18 2,-92-5,63-1,-7-1,-22 8,-48-5,37 1,3-7,-44 0,-1 0,1 1,-1 2,1 0,-1 1,31 9,-25-5,0-1,1-1,0-1,0-2,0 0,41-4,46 4,-42 8,-47-6,38 3,-29-7,6 1,0 1,41 7,104 13,-122-15,-50-7,0 1,0 0,0 1,0 1,0 0,13 5,-8-1,0-2,1 0,0-2,0 0,0 0,0-2,21-1,-8 1,38 5,71 4,-71-7,4 7,-48-5,34 1,640-5,-341-3,540 2,-885-1,0-1,1 0,-1-1,0 0,14-7,-11 5,1 0,32-5,26 5,35-4,-29 1,159 6,-116 4,485-2,-572-2,43-7,37-2,-68 8,-31-2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3:07:51.215"/>
    </inkml:context>
    <inkml:brush xml:id="br0">
      <inkml:brushProperty name="width" value="0.3" units="cm"/>
      <inkml:brushProperty name="height" value="0.6" units="cm"/>
      <inkml:brushProperty name="color" value="#9FE6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3,'66'-1,"-28"-1,67 6,-86 0,0 0,19 8,-22-7,2 0,34 5,95-7,-108-5,0 2,0 2,52 9,-47-4,-1-3,1-1,67-6,-22 1,-53 2,32-1,120 15,24 7,-179-17,57-2,-55-3,44 6,-60-2,-1 1,20 8,-22-7,1 0,35 5,215-7,-138-5,322 2,-413 2,44 7,35 2,-63-11,-15-1,0 2,-1 1,40 8,-29-3,0-2,-1-3,68-5,-17 1,986 2,-1072 1,-1 0,1 0,15 4,-9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3:41:08.030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0,'406'0,"-391"1,-1 1,0 0,1 1,-1 1,14 5,-11-3,0-2,34 6,27-1,110 5,-142-11,-29 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F7D5-07C9-DDA0-A4EC-4B48A82AF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16A5B-60D0-539D-FBA9-FBF2D6219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45D7A-D41C-7C71-FADC-CB9D27E3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F98F-D469-4986-B006-361D599F80B3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37320-9E23-1ADF-6A4F-6A4D412A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143D6-64FE-C909-D4B6-9CDCB6B1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D214E-7869-4C8B-9143-FA0AAA185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17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063B-E318-7A24-4449-85CE61B5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C2702-8BF0-2160-DFE8-8EA4BA2B9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C82D7-3439-3885-A9E2-1B4E9EB2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F98F-D469-4986-B006-361D599F80B3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D5362-1EE0-D5CA-FDB6-1B31E05F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B1ADF-16DD-D91E-C584-15438213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D214E-7869-4C8B-9143-FA0AAA185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28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E21A70-CDDF-6918-7A22-7B352A043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90711-31DD-4ABF-0433-E5DE2F193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F9A2E-6CF1-2569-BCBF-4CEFB030E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F98F-D469-4986-B006-361D599F80B3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39FDF-E000-8858-CB76-6714A1DC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179F8-7332-30C7-E94F-5E666EA1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D214E-7869-4C8B-9143-FA0AAA185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27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63EA-6B7D-A8BC-DED6-CF7C95E89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5B69-375E-01C6-A076-6821B00C0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A63D4-431A-8895-C750-B7E64626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F98F-D469-4986-B006-361D599F80B3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455F6-251A-4EE7-6E0D-D600FA54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FB144-C203-F519-F277-F1255BC7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D214E-7869-4C8B-9143-FA0AAA185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87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A4C26-C3E1-AB56-5A60-58CB03D0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CA107-6157-3E89-0EA8-3FAB09221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270F8-50A9-7235-CB2C-AA7D4D77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F98F-D469-4986-B006-361D599F80B3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49224-1A4B-B2D5-FA4B-7D41C8B0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1AFA4-AD00-B0A5-377C-B62DB797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D214E-7869-4C8B-9143-FA0AAA185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41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BB78-41A9-4C59-806E-C92672BC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D4BC9-B508-BABF-4560-AEB51F2E2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FC689-4BF6-F127-3A71-B9D033002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B4A34-0BDF-F4D4-D460-7D5DFA1D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F98F-D469-4986-B006-361D599F80B3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C9FAB-D10B-0F93-059C-586EC27B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47D60-EE7F-749F-1C5B-CBD04E9F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D214E-7869-4C8B-9143-FA0AAA185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68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61995-EAE8-29E0-7CB0-ABC90BFEF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7B328-8055-CBE0-6FCD-9E23B420D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BD75C-A80E-13BC-18DA-0D923A72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9FEB2-605F-840F-5F68-F17D66B3B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DADA6-C5F5-D7CD-8DD6-741413019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BFF11-6986-9C89-1537-D95D43F2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F98F-D469-4986-B006-361D599F80B3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FFD6B0-A0D2-2314-0475-40C85EBD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20F81C-2459-4007-7450-ED98567A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D214E-7869-4C8B-9143-FA0AAA185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4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3099-543A-028B-F38A-202021BC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7DA835-2BF6-7AA3-027F-2BE63A5A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F98F-D469-4986-B006-361D599F80B3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077BA-55B0-FF7A-65DB-2B5F15C4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89542-E2A6-9C4D-CE98-180A25CB7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D214E-7869-4C8B-9143-FA0AAA185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83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1F83CC-D57C-5C2A-8F3F-CFD100E7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F98F-D469-4986-B006-361D599F80B3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CCA76-1FA0-5E51-0978-DB9AA269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2CC68-6A2D-A2C5-2327-C68C15D8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D214E-7869-4C8B-9143-FA0AAA185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00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52FA5-56B7-933B-DAC6-85BFA7256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95FE8-716F-4BDF-A588-E5EAFCE89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66909-A97C-07CA-9F47-04FB7973A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0190C-B7DD-FB59-E1FF-ECF648BBC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F98F-D469-4986-B006-361D599F80B3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1CA6B-EB3E-17DB-6C11-4104B763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4FC0B-691A-771F-E278-4138B0F4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D214E-7869-4C8B-9143-FA0AAA185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81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B81A-CE47-4244-B128-2F6218F71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0B249-8788-FF41-88F8-136628F95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384B0-A4A2-0E96-20A5-BFE1C9124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E66A8-5911-0770-E897-9E208AF73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F98F-D469-4986-B006-361D599F80B3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64E29-35FB-8085-5DB3-A2411F12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E09C0-1EA9-F3FE-346A-447226BC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D214E-7869-4C8B-9143-FA0AAA185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00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4B274-85DE-7E3D-E819-6B741DCA0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61721-DF6F-50FB-D862-EEDB759D3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0C72C-4541-5514-26EB-F7B58EA21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9F98F-D469-4986-B006-361D599F80B3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A3DCF-3E2C-F1E0-8F6F-85911E7A4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7E8C9-D1E5-3F86-A80E-8D39578E6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D214E-7869-4C8B-9143-FA0AAA185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34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customXml" Target="../ink/ink13.xm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.xm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19.pn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customXml" Target="../ink/ink15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image" Target="../media/image26.png"/><Relationship Id="rId7" Type="http://schemas.openxmlformats.org/officeDocument/2006/relationships/customXml" Target="../ink/ink19.xml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8.xml"/><Relationship Id="rId5" Type="http://schemas.openxmlformats.org/officeDocument/2006/relationships/image" Target="../media/image27.png"/><Relationship Id="rId10" Type="http://schemas.openxmlformats.org/officeDocument/2006/relationships/customXml" Target="../ink/ink22.xml"/><Relationship Id="rId4" Type="http://schemas.openxmlformats.org/officeDocument/2006/relationships/customXml" Target="../ink/ink17.xml"/><Relationship Id="rId9" Type="http://schemas.openxmlformats.org/officeDocument/2006/relationships/customXml" Target="../ink/ink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9F91-624D-5A44-6B1E-E7AE1F846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9E7DFA8-20FF-3913-06E5-8E2CB9886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291" y="45136"/>
            <a:ext cx="8756860" cy="6563087"/>
          </a:xfrm>
        </p:spPr>
      </p:pic>
    </p:spTree>
    <p:extLst>
      <p:ext uri="{BB962C8B-B14F-4D97-AF65-F5344CB8AC3E}">
        <p14:creationId xmlns:p14="http://schemas.microsoft.com/office/powerpoint/2010/main" val="322723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4F0498-D9B1-5E5F-127E-E1E7C2B4C165}"/>
              </a:ext>
            </a:extLst>
          </p:cNvPr>
          <p:cNvSpPr/>
          <p:nvPr/>
        </p:nvSpPr>
        <p:spPr>
          <a:xfrm>
            <a:off x="3460375" y="0"/>
            <a:ext cx="5056095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9D70D-5A98-2A4E-54BF-954A804F664D}"/>
              </a:ext>
            </a:extLst>
          </p:cNvPr>
          <p:cNvSpPr txBox="1"/>
          <p:nvPr/>
        </p:nvSpPr>
        <p:spPr>
          <a:xfrm>
            <a:off x="4616823" y="421341"/>
            <a:ext cx="295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Welcome To </a:t>
            </a:r>
            <a:r>
              <a:rPr lang="en-US" altLang="zh-CN" dirty="0" err="1"/>
              <a:t>Leaftivation</a:t>
            </a:r>
            <a:r>
              <a:rPr lang="en-US" altLang="zh-CN" dirty="0"/>
              <a:t>!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946A90-5B0E-D423-EA08-73655D9B4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660" y="1304310"/>
            <a:ext cx="4671059" cy="47417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B84C2F-5143-BCA8-D4FC-62BB682DB61B}"/>
              </a:ext>
            </a:extLst>
          </p:cNvPr>
          <p:cNvSpPr txBox="1"/>
          <p:nvPr/>
        </p:nvSpPr>
        <p:spPr>
          <a:xfrm>
            <a:off x="4549140" y="781246"/>
            <a:ext cx="3383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Introduction (get it from backend)</a:t>
            </a:r>
            <a:endParaRPr lang="zh-CN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4CEEF8-E9EB-D69D-6038-525B17DC0410}"/>
              </a:ext>
            </a:extLst>
          </p:cNvPr>
          <p:cNvSpPr txBox="1"/>
          <p:nvPr/>
        </p:nvSpPr>
        <p:spPr>
          <a:xfrm>
            <a:off x="3671943" y="6209328"/>
            <a:ext cx="1082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Home</a:t>
            </a:r>
          </a:p>
          <a:p>
            <a:r>
              <a:rPr lang="en-US" altLang="zh-CN" b="1" dirty="0"/>
              <a:t>icon</a:t>
            </a:r>
            <a:endParaRPr lang="zh-CN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5DE1E5-D52D-1B55-DA37-00BC4F4CACDF}"/>
              </a:ext>
            </a:extLst>
          </p:cNvPr>
          <p:cNvSpPr txBox="1"/>
          <p:nvPr/>
        </p:nvSpPr>
        <p:spPr>
          <a:xfrm>
            <a:off x="4965551" y="6347827"/>
            <a:ext cx="108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</a:t>
            </a:r>
            <a:endParaRPr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0A1B98-2BF4-7CD6-33F3-0397995D0EDD}"/>
              </a:ext>
            </a:extLst>
          </p:cNvPr>
          <p:cNvSpPr txBox="1"/>
          <p:nvPr/>
        </p:nvSpPr>
        <p:spPr>
          <a:xfrm>
            <a:off x="5988422" y="6347827"/>
            <a:ext cx="108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Awards</a:t>
            </a:r>
            <a:endParaRPr lang="zh-CN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C304D9-6BEB-08A8-060F-81DC8CF889FE}"/>
              </a:ext>
            </a:extLst>
          </p:cNvPr>
          <p:cNvSpPr txBox="1"/>
          <p:nvPr/>
        </p:nvSpPr>
        <p:spPr>
          <a:xfrm>
            <a:off x="7345679" y="6325334"/>
            <a:ext cx="108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Settings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6287C03-0459-247D-553B-A1B57E9770F7}"/>
                  </a:ext>
                </a:extLst>
              </p14:cNvPr>
              <p14:cNvContentPartPr/>
              <p14:nvPr/>
            </p14:nvContentPartPr>
            <p14:xfrm>
              <a:off x="4282200" y="2140920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6287C03-0459-247D-553B-A1B57E9770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28200" y="2032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F729518-5BEE-8F3A-07CE-9E576BBEDFF1}"/>
                  </a:ext>
                </a:extLst>
              </p14:cNvPr>
              <p14:cNvContentPartPr/>
              <p14:nvPr/>
            </p14:nvContentPartPr>
            <p14:xfrm>
              <a:off x="3803040" y="2247840"/>
              <a:ext cx="4075200" cy="452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F729518-5BEE-8F3A-07CE-9E576BBEDF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49040" y="2139840"/>
                <a:ext cx="4182840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6E6381C-9033-1E5D-2D23-7D97E51AC82F}"/>
                  </a:ext>
                </a:extLst>
              </p14:cNvPr>
              <p14:cNvContentPartPr/>
              <p14:nvPr/>
            </p14:nvContentPartPr>
            <p14:xfrm>
              <a:off x="3718440" y="2895480"/>
              <a:ext cx="1872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6E6381C-9033-1E5D-2D23-7D97E51AC82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64440" y="2787480"/>
                <a:ext cx="126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67E7214-973A-2058-CD25-BA103B42F610}"/>
                  </a:ext>
                </a:extLst>
              </p14:cNvPr>
              <p14:cNvContentPartPr/>
              <p14:nvPr/>
            </p14:nvContentPartPr>
            <p14:xfrm>
              <a:off x="3832920" y="2918160"/>
              <a:ext cx="4334760" cy="579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67E7214-973A-2058-CD25-BA103B42F61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78920" y="2810160"/>
                <a:ext cx="4442400" cy="79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90C5C82-D4B2-D75D-B645-FB281DC73104}"/>
                  </a:ext>
                </a:extLst>
              </p14:cNvPr>
              <p14:cNvContentPartPr/>
              <p14:nvPr/>
            </p14:nvContentPartPr>
            <p14:xfrm>
              <a:off x="3878640" y="3603960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90C5C82-D4B2-D75D-B645-FB281DC7310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24640" y="34959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4E34F34-18DF-B94E-EB38-869BE17D42CC}"/>
                  </a:ext>
                </a:extLst>
              </p14:cNvPr>
              <p14:cNvContentPartPr/>
              <p14:nvPr/>
            </p14:nvContentPartPr>
            <p14:xfrm>
              <a:off x="3602520" y="3596040"/>
              <a:ext cx="4407120" cy="4428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4E34F34-18DF-B94E-EB38-869BE17D42C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48880" y="3488040"/>
                <a:ext cx="4514760" cy="65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7B5625B-49BB-8CB5-812E-F8B3D134CDB0}"/>
                  </a:ext>
                </a:extLst>
              </p14:cNvPr>
              <p14:cNvContentPartPr/>
              <p14:nvPr/>
            </p14:nvContentPartPr>
            <p14:xfrm>
              <a:off x="3815640" y="1523160"/>
              <a:ext cx="4321800" cy="534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7B5625B-49BB-8CB5-812E-F8B3D134CDB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761640" y="1415520"/>
                <a:ext cx="4429440" cy="75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F242A89-1596-E0D8-B918-8849C17FDCAD}"/>
                  </a:ext>
                </a:extLst>
              </p14:cNvPr>
              <p14:cNvContentPartPr/>
              <p14:nvPr/>
            </p14:nvContentPartPr>
            <p14:xfrm>
              <a:off x="6377760" y="1903680"/>
              <a:ext cx="1735560" cy="748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F242A89-1596-E0D8-B918-8849C17FDCA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23760" y="1795680"/>
                <a:ext cx="1843200" cy="29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311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4F0498-D9B1-5E5F-127E-E1E7C2B4C165}"/>
              </a:ext>
            </a:extLst>
          </p:cNvPr>
          <p:cNvSpPr/>
          <p:nvPr/>
        </p:nvSpPr>
        <p:spPr>
          <a:xfrm>
            <a:off x="3078705" y="124653"/>
            <a:ext cx="5056095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4CEEF8-E9EB-D69D-6038-525B17DC0410}"/>
              </a:ext>
            </a:extLst>
          </p:cNvPr>
          <p:cNvSpPr txBox="1"/>
          <p:nvPr/>
        </p:nvSpPr>
        <p:spPr>
          <a:xfrm>
            <a:off x="3671943" y="6209328"/>
            <a:ext cx="1082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Home</a:t>
            </a:r>
          </a:p>
          <a:p>
            <a:r>
              <a:rPr lang="en-US" altLang="zh-CN" dirty="0"/>
              <a:t>icon</a:t>
            </a:r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5DE1E5-D52D-1B55-DA37-00BC4F4CACDF}"/>
              </a:ext>
            </a:extLst>
          </p:cNvPr>
          <p:cNvSpPr txBox="1"/>
          <p:nvPr/>
        </p:nvSpPr>
        <p:spPr>
          <a:xfrm>
            <a:off x="4965551" y="6347827"/>
            <a:ext cx="108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Log</a:t>
            </a:r>
            <a:endParaRPr lang="zh-CN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0A1B98-2BF4-7CD6-33F3-0397995D0EDD}"/>
              </a:ext>
            </a:extLst>
          </p:cNvPr>
          <p:cNvSpPr txBox="1"/>
          <p:nvPr/>
        </p:nvSpPr>
        <p:spPr>
          <a:xfrm>
            <a:off x="5988422" y="6347827"/>
            <a:ext cx="108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Awards</a:t>
            </a:r>
            <a:endParaRPr lang="zh-CN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C304D9-6BEB-08A8-060F-81DC8CF889FE}"/>
              </a:ext>
            </a:extLst>
          </p:cNvPr>
          <p:cNvSpPr txBox="1"/>
          <p:nvPr/>
        </p:nvSpPr>
        <p:spPr>
          <a:xfrm>
            <a:off x="7345679" y="6325334"/>
            <a:ext cx="108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Settings</a:t>
            </a:r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E1E560-C00C-5D13-C969-EFEC8903A25C}"/>
              </a:ext>
            </a:extLst>
          </p:cNvPr>
          <p:cNvSpPr/>
          <p:nvPr/>
        </p:nvSpPr>
        <p:spPr>
          <a:xfrm>
            <a:off x="3794760" y="480060"/>
            <a:ext cx="4305300" cy="19431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dirty="0"/>
              <a:t>+</a:t>
            </a:r>
            <a:endParaRPr lang="zh-CN" altLang="en-US" sz="16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FD259-3564-16E5-6360-0A982D9F9157}"/>
              </a:ext>
            </a:extLst>
          </p:cNvPr>
          <p:cNvSpPr txBox="1"/>
          <p:nvPr/>
        </p:nvSpPr>
        <p:spPr>
          <a:xfrm>
            <a:off x="3671943" y="2628900"/>
            <a:ext cx="144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Past Logs: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3AFEA3-F704-82E5-F263-200016FE294A}"/>
              </a:ext>
            </a:extLst>
          </p:cNvPr>
          <p:cNvSpPr/>
          <p:nvPr/>
        </p:nvSpPr>
        <p:spPr>
          <a:xfrm>
            <a:off x="3794760" y="3215640"/>
            <a:ext cx="4305300" cy="644129"/>
          </a:xfrm>
          <a:prstGeom prst="rect">
            <a:avLst/>
          </a:prstGeom>
          <a:solidFill>
            <a:srgbClr val="EECAD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689576-5D26-C315-38E4-A6F4DEEADFAE}"/>
              </a:ext>
            </a:extLst>
          </p:cNvPr>
          <p:cNvSpPr/>
          <p:nvPr/>
        </p:nvSpPr>
        <p:spPr>
          <a:xfrm>
            <a:off x="3915783" y="3240787"/>
            <a:ext cx="594360" cy="644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(picture)</a:t>
            </a:r>
            <a:endParaRPr lang="zh-CN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6C5DCA-3EA8-CFED-00D4-6A1A256467B2}"/>
              </a:ext>
            </a:extLst>
          </p:cNvPr>
          <p:cNvSpPr txBox="1"/>
          <p:nvPr/>
        </p:nvSpPr>
        <p:spPr>
          <a:xfrm>
            <a:off x="4510143" y="3378185"/>
            <a:ext cx="111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Transportation type</a:t>
            </a:r>
            <a:endParaRPr lang="zh-CN" altLang="en-US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73FD8E-95C8-C4F1-2363-E5BD9379891B}"/>
              </a:ext>
            </a:extLst>
          </p:cNvPr>
          <p:cNvSpPr txBox="1"/>
          <p:nvPr/>
        </p:nvSpPr>
        <p:spPr>
          <a:xfrm>
            <a:off x="5324588" y="3316630"/>
            <a:ext cx="102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number</a:t>
            </a:r>
            <a:endParaRPr lang="zh-CN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0D8921-832E-FC24-511C-B627FB40359A}"/>
              </a:ext>
            </a:extLst>
          </p:cNvPr>
          <p:cNvSpPr txBox="1"/>
          <p:nvPr/>
        </p:nvSpPr>
        <p:spPr>
          <a:xfrm>
            <a:off x="6222180" y="3336549"/>
            <a:ext cx="1607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unsuccessful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66ABDB-9ECE-90E3-34ED-A6D947FA919F}"/>
              </a:ext>
            </a:extLst>
          </p:cNvPr>
          <p:cNvSpPr/>
          <p:nvPr/>
        </p:nvSpPr>
        <p:spPr>
          <a:xfrm>
            <a:off x="3794760" y="4115112"/>
            <a:ext cx="4305300" cy="644129"/>
          </a:xfrm>
          <a:prstGeom prst="rect">
            <a:avLst/>
          </a:prstGeom>
          <a:solidFill>
            <a:srgbClr val="CAEED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1FFB8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1EEC6C-D857-746E-76FB-53D487914749}"/>
              </a:ext>
            </a:extLst>
          </p:cNvPr>
          <p:cNvSpPr txBox="1"/>
          <p:nvPr/>
        </p:nvSpPr>
        <p:spPr>
          <a:xfrm>
            <a:off x="4441559" y="4221362"/>
            <a:ext cx="1117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Transportation type</a:t>
            </a:r>
            <a:endParaRPr lang="zh-CN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27AF35-B2E8-D2E7-8096-866BF03F318F}"/>
              </a:ext>
            </a:extLst>
          </p:cNvPr>
          <p:cNvSpPr txBox="1"/>
          <p:nvPr/>
        </p:nvSpPr>
        <p:spPr>
          <a:xfrm>
            <a:off x="5324588" y="4236021"/>
            <a:ext cx="102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number</a:t>
            </a:r>
            <a:endParaRPr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A29A4F-FD8E-D0B1-4E74-51D5B7AE55AC}"/>
              </a:ext>
            </a:extLst>
          </p:cNvPr>
          <p:cNvSpPr txBox="1"/>
          <p:nvPr/>
        </p:nvSpPr>
        <p:spPr>
          <a:xfrm>
            <a:off x="6232267" y="4221362"/>
            <a:ext cx="1607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successful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B1A16F-C883-709F-DAE4-B627C68A3683}"/>
              </a:ext>
            </a:extLst>
          </p:cNvPr>
          <p:cNvSpPr/>
          <p:nvPr/>
        </p:nvSpPr>
        <p:spPr>
          <a:xfrm>
            <a:off x="3915783" y="4112771"/>
            <a:ext cx="594360" cy="644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(picture)</a:t>
            </a:r>
            <a:endParaRPr lang="zh-CN" alt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50C44C7-E600-D0F2-F01A-69D8D58B7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623" y="3253840"/>
            <a:ext cx="467366" cy="45204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8A6B36C-5EF2-13E5-E1CD-8A576A239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534" y="4153808"/>
            <a:ext cx="581106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5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4F0498-D9B1-5E5F-127E-E1E7C2B4C165}"/>
              </a:ext>
            </a:extLst>
          </p:cNvPr>
          <p:cNvSpPr/>
          <p:nvPr/>
        </p:nvSpPr>
        <p:spPr>
          <a:xfrm>
            <a:off x="3460375" y="0"/>
            <a:ext cx="5056095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4CEEF8-E9EB-D69D-6038-525B17DC0410}"/>
              </a:ext>
            </a:extLst>
          </p:cNvPr>
          <p:cNvSpPr txBox="1"/>
          <p:nvPr/>
        </p:nvSpPr>
        <p:spPr>
          <a:xfrm>
            <a:off x="3671943" y="6209328"/>
            <a:ext cx="1082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Home</a:t>
            </a:r>
          </a:p>
          <a:p>
            <a:r>
              <a:rPr lang="en-US" altLang="zh-CN" dirty="0"/>
              <a:t>icon</a:t>
            </a:r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5DE1E5-D52D-1B55-DA37-00BC4F4CACDF}"/>
              </a:ext>
            </a:extLst>
          </p:cNvPr>
          <p:cNvSpPr txBox="1"/>
          <p:nvPr/>
        </p:nvSpPr>
        <p:spPr>
          <a:xfrm>
            <a:off x="4965551" y="6347827"/>
            <a:ext cx="108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Log</a:t>
            </a:r>
            <a:endParaRPr lang="zh-CN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0A1B98-2BF4-7CD6-33F3-0397995D0EDD}"/>
              </a:ext>
            </a:extLst>
          </p:cNvPr>
          <p:cNvSpPr txBox="1"/>
          <p:nvPr/>
        </p:nvSpPr>
        <p:spPr>
          <a:xfrm>
            <a:off x="5988422" y="6347827"/>
            <a:ext cx="108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Awards</a:t>
            </a:r>
            <a:endParaRPr lang="zh-CN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C304D9-6BEB-08A8-060F-81DC8CF889FE}"/>
              </a:ext>
            </a:extLst>
          </p:cNvPr>
          <p:cNvSpPr txBox="1"/>
          <p:nvPr/>
        </p:nvSpPr>
        <p:spPr>
          <a:xfrm>
            <a:off x="7345679" y="6325334"/>
            <a:ext cx="108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Settings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EDE309-6B54-50B9-B56C-5756D4526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61" y="595581"/>
            <a:ext cx="4686922" cy="21551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DE63AC-2DAF-9C50-EE53-BED921E6E26A}"/>
              </a:ext>
            </a:extLst>
          </p:cNvPr>
          <p:cNvSpPr txBox="1"/>
          <p:nvPr/>
        </p:nvSpPr>
        <p:spPr>
          <a:xfrm>
            <a:off x="3716766" y="35420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Logging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31F87C-69A8-3C90-C86C-225BAA900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943" y="2722228"/>
            <a:ext cx="4686922" cy="5397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FA41407-8525-FC49-3FA0-5F089EC15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5159" y="3346282"/>
            <a:ext cx="4184481" cy="53970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D691B3A-678F-15E0-B5A8-89CB9148C066}"/>
              </a:ext>
            </a:extLst>
          </p:cNvPr>
          <p:cNvSpPr/>
          <p:nvPr/>
        </p:nvSpPr>
        <p:spPr>
          <a:xfrm>
            <a:off x="6708823" y="5472929"/>
            <a:ext cx="1623060" cy="53464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upload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830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4F0498-D9B1-5E5F-127E-E1E7C2B4C165}"/>
              </a:ext>
            </a:extLst>
          </p:cNvPr>
          <p:cNvSpPr/>
          <p:nvPr/>
        </p:nvSpPr>
        <p:spPr>
          <a:xfrm>
            <a:off x="3460375" y="0"/>
            <a:ext cx="5056095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4CEEF8-E9EB-D69D-6038-525B17DC0410}"/>
              </a:ext>
            </a:extLst>
          </p:cNvPr>
          <p:cNvSpPr txBox="1"/>
          <p:nvPr/>
        </p:nvSpPr>
        <p:spPr>
          <a:xfrm>
            <a:off x="3671943" y="6209328"/>
            <a:ext cx="1082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Home</a:t>
            </a:r>
          </a:p>
          <a:p>
            <a:r>
              <a:rPr lang="en-US" altLang="zh-CN" dirty="0"/>
              <a:t>icon</a:t>
            </a:r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5DE1E5-D52D-1B55-DA37-00BC4F4CACDF}"/>
              </a:ext>
            </a:extLst>
          </p:cNvPr>
          <p:cNvSpPr txBox="1"/>
          <p:nvPr/>
        </p:nvSpPr>
        <p:spPr>
          <a:xfrm>
            <a:off x="4965551" y="6347827"/>
            <a:ext cx="108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</a:t>
            </a:r>
            <a:endParaRPr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0A1B98-2BF4-7CD6-33F3-0397995D0EDD}"/>
              </a:ext>
            </a:extLst>
          </p:cNvPr>
          <p:cNvSpPr txBox="1"/>
          <p:nvPr/>
        </p:nvSpPr>
        <p:spPr>
          <a:xfrm>
            <a:off x="5988422" y="6347827"/>
            <a:ext cx="108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Awards</a:t>
            </a:r>
            <a:endParaRPr lang="zh-CN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C304D9-6BEB-08A8-060F-81DC8CF889FE}"/>
              </a:ext>
            </a:extLst>
          </p:cNvPr>
          <p:cNvSpPr txBox="1"/>
          <p:nvPr/>
        </p:nvSpPr>
        <p:spPr>
          <a:xfrm>
            <a:off x="7345679" y="6325334"/>
            <a:ext cx="108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Settings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E63AC-2DAF-9C50-EE53-BED921E6E26A}"/>
              </a:ext>
            </a:extLst>
          </p:cNvPr>
          <p:cNvSpPr txBox="1"/>
          <p:nvPr/>
        </p:nvSpPr>
        <p:spPr>
          <a:xfrm>
            <a:off x="3716766" y="35420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search bar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49901A-3AEC-6015-C880-1D2D5F955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517" y="354201"/>
            <a:ext cx="2830303" cy="3809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344EF4-8B56-DF57-F061-5E5A25832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920" y="971223"/>
            <a:ext cx="3762900" cy="468695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94A06D1-0D91-A2CA-6856-97F1F59B7201}"/>
                  </a:ext>
                </a:extLst>
              </p14:cNvPr>
              <p14:cNvContentPartPr/>
              <p14:nvPr/>
            </p14:nvContentPartPr>
            <p14:xfrm>
              <a:off x="7086600" y="1744920"/>
              <a:ext cx="331200" cy="26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94A06D1-0D91-A2CA-6856-97F1F59B72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32600" y="1636920"/>
                <a:ext cx="43884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45E9382-2C18-1572-E7D1-D0E664855BDD}"/>
                  </a:ext>
                </a:extLst>
              </p14:cNvPr>
              <p14:cNvContentPartPr/>
              <p14:nvPr/>
            </p14:nvContentPartPr>
            <p14:xfrm>
              <a:off x="7086600" y="2826720"/>
              <a:ext cx="307440" cy="7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45E9382-2C18-1572-E7D1-D0E664855B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32600" y="2718720"/>
                <a:ext cx="41508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205E075-8181-7583-7242-70809CC75A0A}"/>
                  </a:ext>
                </a:extLst>
              </p14:cNvPr>
              <p14:cNvContentPartPr/>
              <p14:nvPr/>
            </p14:nvContentPartPr>
            <p14:xfrm>
              <a:off x="7101720" y="3832560"/>
              <a:ext cx="330120" cy="1364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205E075-8181-7583-7242-70809CC75A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47720" y="3724560"/>
                <a:ext cx="43776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E1D3057-852E-7E52-9C6B-BA8BDDD1EEC6}"/>
                  </a:ext>
                </a:extLst>
              </p14:cNvPr>
              <p14:cNvContentPartPr/>
              <p14:nvPr/>
            </p14:nvContentPartPr>
            <p14:xfrm>
              <a:off x="7124760" y="4899600"/>
              <a:ext cx="230760" cy="306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E1D3057-852E-7E52-9C6B-BA8BDDD1EEC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70760" y="4791600"/>
                <a:ext cx="338400" cy="246240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41A9B95D-1BCE-1CA8-4F3A-2E0D9081BE2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84019" y="4997198"/>
            <a:ext cx="543001" cy="60015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1611B64-4AD1-B3F9-044F-E374DEC782FE}"/>
                  </a:ext>
                </a:extLst>
              </p14:cNvPr>
              <p14:cNvContentPartPr/>
              <p14:nvPr/>
            </p14:nvContentPartPr>
            <p14:xfrm>
              <a:off x="7108892" y="5055833"/>
              <a:ext cx="446040" cy="352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1611B64-4AD1-B3F9-044F-E374DEC782F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54892" y="4947833"/>
                <a:ext cx="553680" cy="56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0539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4F0498-D9B1-5E5F-127E-E1E7C2B4C165}"/>
              </a:ext>
            </a:extLst>
          </p:cNvPr>
          <p:cNvSpPr/>
          <p:nvPr/>
        </p:nvSpPr>
        <p:spPr>
          <a:xfrm>
            <a:off x="3460375" y="0"/>
            <a:ext cx="5056095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4CEEF8-E9EB-D69D-6038-525B17DC0410}"/>
              </a:ext>
            </a:extLst>
          </p:cNvPr>
          <p:cNvSpPr txBox="1"/>
          <p:nvPr/>
        </p:nvSpPr>
        <p:spPr>
          <a:xfrm>
            <a:off x="3671943" y="6209328"/>
            <a:ext cx="1082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Home</a:t>
            </a:r>
          </a:p>
          <a:p>
            <a:r>
              <a:rPr lang="en-US" altLang="zh-CN" dirty="0"/>
              <a:t>icon</a:t>
            </a:r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5DE1E5-D52D-1B55-DA37-00BC4F4CACDF}"/>
              </a:ext>
            </a:extLst>
          </p:cNvPr>
          <p:cNvSpPr txBox="1"/>
          <p:nvPr/>
        </p:nvSpPr>
        <p:spPr>
          <a:xfrm>
            <a:off x="4965551" y="6347827"/>
            <a:ext cx="108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</a:t>
            </a:r>
            <a:endParaRPr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0A1B98-2BF4-7CD6-33F3-0397995D0EDD}"/>
              </a:ext>
            </a:extLst>
          </p:cNvPr>
          <p:cNvSpPr txBox="1"/>
          <p:nvPr/>
        </p:nvSpPr>
        <p:spPr>
          <a:xfrm>
            <a:off x="5988422" y="6347827"/>
            <a:ext cx="108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Awards</a:t>
            </a:r>
            <a:endParaRPr lang="zh-CN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C304D9-6BEB-08A8-060F-81DC8CF889FE}"/>
              </a:ext>
            </a:extLst>
          </p:cNvPr>
          <p:cNvSpPr txBox="1"/>
          <p:nvPr/>
        </p:nvSpPr>
        <p:spPr>
          <a:xfrm>
            <a:off x="7345679" y="6325334"/>
            <a:ext cx="108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Settings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24C0B-00ED-98EA-E0C3-702BCCEC9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702" y="33456"/>
            <a:ext cx="3756675" cy="61510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4E9B822-E094-9DFB-2B40-44FACDBC3A38}"/>
                  </a:ext>
                </a:extLst>
              </p14:cNvPr>
              <p14:cNvContentPartPr/>
              <p14:nvPr/>
            </p14:nvContentPartPr>
            <p14:xfrm>
              <a:off x="5788412" y="5667473"/>
              <a:ext cx="1918800" cy="258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4E9B822-E094-9DFB-2B40-44FACDBC3A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4412" y="5559833"/>
                <a:ext cx="202644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EFF1A18-32AE-BF12-F5C7-065449A45CBA}"/>
                  </a:ext>
                </a:extLst>
              </p14:cNvPr>
              <p14:cNvContentPartPr/>
              <p14:nvPr/>
            </p14:nvContentPartPr>
            <p14:xfrm>
              <a:off x="7142012" y="5887793"/>
              <a:ext cx="460440" cy="29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EFF1A18-32AE-BF12-F5C7-065449A45C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88012" y="5779793"/>
                <a:ext cx="568080" cy="2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9801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4F0498-D9B1-5E5F-127E-E1E7C2B4C165}"/>
              </a:ext>
            </a:extLst>
          </p:cNvPr>
          <p:cNvSpPr/>
          <p:nvPr/>
        </p:nvSpPr>
        <p:spPr>
          <a:xfrm>
            <a:off x="3460375" y="0"/>
            <a:ext cx="5056095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4CEEF8-E9EB-D69D-6038-525B17DC0410}"/>
              </a:ext>
            </a:extLst>
          </p:cNvPr>
          <p:cNvSpPr txBox="1"/>
          <p:nvPr/>
        </p:nvSpPr>
        <p:spPr>
          <a:xfrm>
            <a:off x="3671943" y="6209328"/>
            <a:ext cx="1082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Home</a:t>
            </a:r>
          </a:p>
          <a:p>
            <a:r>
              <a:rPr lang="en-US" altLang="zh-CN" dirty="0"/>
              <a:t>icon</a:t>
            </a:r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5DE1E5-D52D-1B55-DA37-00BC4F4CACDF}"/>
              </a:ext>
            </a:extLst>
          </p:cNvPr>
          <p:cNvSpPr txBox="1"/>
          <p:nvPr/>
        </p:nvSpPr>
        <p:spPr>
          <a:xfrm>
            <a:off x="4965551" y="6347827"/>
            <a:ext cx="108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</a:t>
            </a:r>
            <a:endParaRPr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0A1B98-2BF4-7CD6-33F3-0397995D0EDD}"/>
              </a:ext>
            </a:extLst>
          </p:cNvPr>
          <p:cNvSpPr txBox="1"/>
          <p:nvPr/>
        </p:nvSpPr>
        <p:spPr>
          <a:xfrm>
            <a:off x="5988422" y="6347827"/>
            <a:ext cx="108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Awards</a:t>
            </a:r>
            <a:endParaRPr lang="zh-CN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C304D9-6BEB-08A8-060F-81DC8CF889FE}"/>
              </a:ext>
            </a:extLst>
          </p:cNvPr>
          <p:cNvSpPr txBox="1"/>
          <p:nvPr/>
        </p:nvSpPr>
        <p:spPr>
          <a:xfrm>
            <a:off x="7345679" y="6325334"/>
            <a:ext cx="108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Settings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A4DEE1F-BEA8-2E60-42C4-4CA15FF7143A}"/>
                  </a:ext>
                </a:extLst>
              </p14:cNvPr>
              <p14:cNvContentPartPr/>
              <p14:nvPr/>
            </p14:nvContentPartPr>
            <p14:xfrm>
              <a:off x="5441372" y="1864433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A4DEE1F-BEA8-2E60-42C4-4CA15FF714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2372" y="18554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86768AA-17F2-EC54-E435-8A8711B9078F}"/>
                  </a:ext>
                </a:extLst>
              </p14:cNvPr>
              <p14:cNvContentPartPr/>
              <p14:nvPr/>
            </p14:nvContentPartPr>
            <p14:xfrm>
              <a:off x="5441372" y="1944713"/>
              <a:ext cx="360" cy="142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86768AA-17F2-EC54-E435-8A8711B907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32372" y="1936073"/>
                <a:ext cx="1800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238DCC-BBE0-DF7B-6F88-AA14D6CCD144}"/>
                  </a:ext>
                </a:extLst>
              </p14:cNvPr>
              <p14:cNvContentPartPr/>
              <p14:nvPr/>
            </p14:nvContentPartPr>
            <p14:xfrm>
              <a:off x="6113852" y="501473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238DCC-BBE0-DF7B-6F88-AA14D6CCD1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05212" y="49283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4D1CB2C-517A-7C0B-677E-9D3A29782ED8}"/>
              </a:ext>
            </a:extLst>
          </p:cNvPr>
          <p:cNvSpPr txBox="1"/>
          <p:nvPr/>
        </p:nvSpPr>
        <p:spPr>
          <a:xfrm>
            <a:off x="3792071" y="349624"/>
            <a:ext cx="3791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Cart</a:t>
            </a:r>
          </a:p>
          <a:p>
            <a:endParaRPr lang="en-US" altLang="zh-C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A2CA9F-FBC1-4E97-3955-1ED2F1B9D164}"/>
              </a:ext>
            </a:extLst>
          </p:cNvPr>
          <p:cNvSpPr/>
          <p:nvPr/>
        </p:nvSpPr>
        <p:spPr>
          <a:xfrm>
            <a:off x="3863788" y="1409285"/>
            <a:ext cx="3648275" cy="6779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06B510-B74C-77D0-5AAC-22F88A7B48C1}"/>
              </a:ext>
            </a:extLst>
          </p:cNvPr>
          <p:cNvSpPr/>
          <p:nvPr/>
        </p:nvSpPr>
        <p:spPr>
          <a:xfrm>
            <a:off x="3926541" y="1497106"/>
            <a:ext cx="671992" cy="519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picture</a:t>
            </a:r>
            <a:endParaRPr lang="zh-CN" altLang="en-US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05DF7D-B66E-4197-BE1B-8CED39472142}"/>
              </a:ext>
            </a:extLst>
          </p:cNvPr>
          <p:cNvSpPr txBox="1"/>
          <p:nvPr/>
        </p:nvSpPr>
        <p:spPr>
          <a:xfrm>
            <a:off x="4626951" y="1573040"/>
            <a:ext cx="94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Name</a:t>
            </a:r>
            <a:endParaRPr lang="zh-CN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9BF17B-3621-6358-8049-BC91C510D5CF}"/>
              </a:ext>
            </a:extLst>
          </p:cNvPr>
          <p:cNvSpPr txBox="1"/>
          <p:nvPr/>
        </p:nvSpPr>
        <p:spPr>
          <a:xfrm>
            <a:off x="5422782" y="1575230"/>
            <a:ext cx="190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 (amount) +</a:t>
            </a:r>
            <a:endParaRPr lang="zh-CN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FAD322-2469-E8DB-CAB2-D7F2C06ACA12}"/>
              </a:ext>
            </a:extLst>
          </p:cNvPr>
          <p:cNvSpPr/>
          <p:nvPr/>
        </p:nvSpPr>
        <p:spPr>
          <a:xfrm>
            <a:off x="6186189" y="5086673"/>
            <a:ext cx="2026101" cy="6779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F24ACA-7B9C-95B1-370B-5863B1337B09}"/>
              </a:ext>
            </a:extLst>
          </p:cNvPr>
          <p:cNvSpPr txBox="1"/>
          <p:nvPr/>
        </p:nvSpPr>
        <p:spPr>
          <a:xfrm>
            <a:off x="6185083" y="52161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Total price: 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24B8A9-65B6-C48F-87A0-A087F9CCBB20}"/>
              </a:ext>
            </a:extLst>
          </p:cNvPr>
          <p:cNvSpPr txBox="1"/>
          <p:nvPr/>
        </p:nvSpPr>
        <p:spPr>
          <a:xfrm>
            <a:off x="6858000" y="1573040"/>
            <a:ext cx="68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price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D08C007-1E2B-B20D-4553-1D4E30180234}"/>
                  </a:ext>
                </a:extLst>
              </p14:cNvPr>
              <p14:cNvContentPartPr/>
              <p14:nvPr/>
            </p14:nvContentPartPr>
            <p14:xfrm>
              <a:off x="5414477" y="2536787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D08C007-1E2B-B20D-4553-1D4E301802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5477" y="25277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695E224-F4CC-E51B-6E9F-DC63FFC498F3}"/>
                  </a:ext>
                </a:extLst>
              </p14:cNvPr>
              <p14:cNvContentPartPr/>
              <p14:nvPr/>
            </p14:nvContentPartPr>
            <p14:xfrm>
              <a:off x="5414477" y="2617067"/>
              <a:ext cx="360" cy="1425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695E224-F4CC-E51B-6E9F-DC63FFC498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05477" y="2608427"/>
                <a:ext cx="18000" cy="1602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E0326564-B00D-0321-EAAA-3760B4D0F67F}"/>
              </a:ext>
            </a:extLst>
          </p:cNvPr>
          <p:cNvSpPr/>
          <p:nvPr/>
        </p:nvSpPr>
        <p:spPr>
          <a:xfrm>
            <a:off x="3836893" y="2180251"/>
            <a:ext cx="3648275" cy="6779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B36F3B-468C-D347-351A-FAD5BC27B1B9}"/>
              </a:ext>
            </a:extLst>
          </p:cNvPr>
          <p:cNvSpPr/>
          <p:nvPr/>
        </p:nvSpPr>
        <p:spPr>
          <a:xfrm>
            <a:off x="3899646" y="2169460"/>
            <a:ext cx="671992" cy="519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picture</a:t>
            </a:r>
            <a:endParaRPr lang="zh-CN" altLang="en-US" sz="10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336EC0-2D8A-305B-F7D1-584E9D0591A9}"/>
              </a:ext>
            </a:extLst>
          </p:cNvPr>
          <p:cNvSpPr txBox="1"/>
          <p:nvPr/>
        </p:nvSpPr>
        <p:spPr>
          <a:xfrm>
            <a:off x="4600056" y="2245394"/>
            <a:ext cx="94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Name</a:t>
            </a:r>
            <a:endParaRPr lang="zh-CN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7424FD-D09E-4D46-7BB0-8193E0DA4360}"/>
              </a:ext>
            </a:extLst>
          </p:cNvPr>
          <p:cNvSpPr txBox="1"/>
          <p:nvPr/>
        </p:nvSpPr>
        <p:spPr>
          <a:xfrm>
            <a:off x="5395887" y="2247584"/>
            <a:ext cx="190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 (amount) +</a:t>
            </a:r>
            <a:endParaRPr lang="zh-CN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D41F1E-91EA-563C-2425-E4C67CDEE0D0}"/>
              </a:ext>
            </a:extLst>
          </p:cNvPr>
          <p:cNvSpPr txBox="1"/>
          <p:nvPr/>
        </p:nvSpPr>
        <p:spPr>
          <a:xfrm>
            <a:off x="6831105" y="2245394"/>
            <a:ext cx="68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price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84D4831-57F6-C49B-BAA8-B36F5855AB65}"/>
                  </a:ext>
                </a:extLst>
              </p14:cNvPr>
              <p14:cNvContentPartPr/>
              <p14:nvPr/>
            </p14:nvContentPartPr>
            <p14:xfrm>
              <a:off x="5441373" y="3504975"/>
              <a:ext cx="36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84D4831-57F6-C49B-BAA8-B36F5855AB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2373" y="349597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87BEF17-394D-CBC1-CA3B-DBF9152476F9}"/>
                  </a:ext>
                </a:extLst>
              </p14:cNvPr>
              <p14:cNvContentPartPr/>
              <p14:nvPr/>
            </p14:nvContentPartPr>
            <p14:xfrm>
              <a:off x="5441373" y="3585255"/>
              <a:ext cx="360" cy="1425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87BEF17-394D-CBC1-CA3B-DBF9152476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32373" y="3576615"/>
                <a:ext cx="18000" cy="16020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5A1C9A43-2D32-4862-C700-34AC8EE21DE4}"/>
              </a:ext>
            </a:extLst>
          </p:cNvPr>
          <p:cNvSpPr/>
          <p:nvPr/>
        </p:nvSpPr>
        <p:spPr>
          <a:xfrm>
            <a:off x="3863789" y="3049827"/>
            <a:ext cx="3648275" cy="6779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BF26D20-9EDC-AB8B-A159-10349D13C925}"/>
              </a:ext>
            </a:extLst>
          </p:cNvPr>
          <p:cNvSpPr/>
          <p:nvPr/>
        </p:nvSpPr>
        <p:spPr>
          <a:xfrm>
            <a:off x="3926542" y="3137648"/>
            <a:ext cx="671992" cy="519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picture</a:t>
            </a:r>
            <a:endParaRPr lang="zh-CN" altLang="en-US" sz="105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835D97-90E0-43A1-4640-84D6D7EBE7B0}"/>
              </a:ext>
            </a:extLst>
          </p:cNvPr>
          <p:cNvSpPr txBox="1"/>
          <p:nvPr/>
        </p:nvSpPr>
        <p:spPr>
          <a:xfrm>
            <a:off x="4626952" y="3213582"/>
            <a:ext cx="94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Name</a:t>
            </a:r>
            <a:endParaRPr lang="zh-CN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61B865-13BD-8186-B6E2-B4B21E4D7029}"/>
              </a:ext>
            </a:extLst>
          </p:cNvPr>
          <p:cNvSpPr txBox="1"/>
          <p:nvPr/>
        </p:nvSpPr>
        <p:spPr>
          <a:xfrm>
            <a:off x="5422783" y="3215772"/>
            <a:ext cx="190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 (amount) +</a:t>
            </a:r>
            <a:endParaRPr lang="zh-CN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292130-6C41-497E-6711-9A4342AD0668}"/>
              </a:ext>
            </a:extLst>
          </p:cNvPr>
          <p:cNvSpPr txBox="1"/>
          <p:nvPr/>
        </p:nvSpPr>
        <p:spPr>
          <a:xfrm>
            <a:off x="6858001" y="3213582"/>
            <a:ext cx="68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price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23C960-9920-13A6-BBF1-BAFA76909D26}"/>
              </a:ext>
            </a:extLst>
          </p:cNvPr>
          <p:cNvSpPr/>
          <p:nvPr/>
        </p:nvSpPr>
        <p:spPr>
          <a:xfrm>
            <a:off x="7345679" y="5945442"/>
            <a:ext cx="812203" cy="40238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601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1E82B31-745E-800E-9E69-A4E5A03D4B1D}"/>
              </a:ext>
            </a:extLst>
          </p:cNvPr>
          <p:cNvSpPr/>
          <p:nvPr/>
        </p:nvSpPr>
        <p:spPr>
          <a:xfrm>
            <a:off x="4195482" y="1425388"/>
            <a:ext cx="2752164" cy="269837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600" dirty="0"/>
              <a:t>√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150A8-ABD4-D38B-233C-5A889880E196}"/>
              </a:ext>
            </a:extLst>
          </p:cNvPr>
          <p:cNvSpPr txBox="1"/>
          <p:nvPr/>
        </p:nvSpPr>
        <p:spPr>
          <a:xfrm>
            <a:off x="4885764" y="4724400"/>
            <a:ext cx="3083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6"/>
                </a:solidFill>
              </a:rPr>
              <a:t>Success!</a:t>
            </a:r>
            <a:endParaRPr lang="zh-CN" altLang="en-US" sz="2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96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Zu (HSS 2026)</dc:creator>
  <cp:lastModifiedBy>Brian Zu (HSS 2026)</cp:lastModifiedBy>
  <cp:revision>6</cp:revision>
  <dcterms:created xsi:type="dcterms:W3CDTF">2023-02-12T12:14:26Z</dcterms:created>
  <dcterms:modified xsi:type="dcterms:W3CDTF">2023-02-12T13:56:00Z</dcterms:modified>
</cp:coreProperties>
</file>