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notesMasterIdLst>
    <p:notesMasterId r:id="rId23"/>
  </p:notesMasterIdLst>
  <p:sldIdLst>
    <p:sldId id="256" r:id="rId2"/>
    <p:sldId id="258" r:id="rId3"/>
    <p:sldId id="260" r:id="rId4"/>
    <p:sldId id="259" r:id="rId5"/>
    <p:sldId id="261" r:id="rId6"/>
    <p:sldId id="262" r:id="rId7"/>
    <p:sldId id="263" r:id="rId8"/>
    <p:sldId id="264" r:id="rId9"/>
    <p:sldId id="265" r:id="rId10"/>
    <p:sldId id="266" r:id="rId11"/>
    <p:sldId id="276" r:id="rId12"/>
    <p:sldId id="267" r:id="rId13"/>
    <p:sldId id="268" r:id="rId14"/>
    <p:sldId id="272" r:id="rId15"/>
    <p:sldId id="269" r:id="rId16"/>
    <p:sldId id="273" r:id="rId17"/>
    <p:sldId id="270" r:id="rId18"/>
    <p:sldId id="274" r:id="rId19"/>
    <p:sldId id="271" r:id="rId20"/>
    <p:sldId id="275"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42" autoAdjust="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41AD7-A1C0-4998-972C-AD9E135014A6}" type="datetimeFigureOut">
              <a:rPr lang="en-IN" smtClean="0"/>
              <a:t>24-04-2022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66EE3-5BAE-48E1-8A60-EDDCFAF87154}" type="slidenum">
              <a:rPr lang="en-IN" smtClean="0"/>
              <a:t>‹#›</a:t>
            </a:fld>
            <a:endParaRPr lang="en-IN"/>
          </a:p>
        </p:txBody>
      </p:sp>
    </p:spTree>
    <p:extLst>
      <p:ext uri="{BB962C8B-B14F-4D97-AF65-F5344CB8AC3E}">
        <p14:creationId xmlns:p14="http://schemas.microsoft.com/office/powerpoint/2010/main" val="3214681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DFD5E87-DDD6-4C8D-BE75-2AB0F627260E}" type="datetime1">
              <a:rPr lang="en-IN" smtClean="0"/>
              <a:t>24-04-2022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IN"/>
              <a:t>MCS 044 Mini Project                                             </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5D8B93B-8BF8-4DF4-9251-3E8815702FC0}" type="slidenum">
              <a:rPr lang="en-IN" smtClean="0"/>
              <a:t>‹#›</a:t>
            </a:fld>
            <a:endParaRPr lang="en-IN"/>
          </a:p>
        </p:txBody>
      </p:sp>
    </p:spTree>
    <p:extLst>
      <p:ext uri="{BB962C8B-B14F-4D97-AF65-F5344CB8AC3E}">
        <p14:creationId xmlns:p14="http://schemas.microsoft.com/office/powerpoint/2010/main" val="94200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39499-60F6-43F5-A211-1A1C6706F859}" type="datetime1">
              <a:rPr lang="en-IN" smtClean="0"/>
              <a:t>24-04-2022</a:t>
            </a:fld>
            <a:endParaRPr lang="en-IN"/>
          </a:p>
        </p:txBody>
      </p:sp>
      <p:sp>
        <p:nvSpPr>
          <p:cNvPr id="5" name="Footer Placeholder 4"/>
          <p:cNvSpPr>
            <a:spLocks noGrp="1"/>
          </p:cNvSpPr>
          <p:nvPr>
            <p:ph type="ftr" sz="quarter" idx="11"/>
          </p:nvPr>
        </p:nvSpPr>
        <p:spPr/>
        <p:txBody>
          <a:bodyPr/>
          <a:lstStyle/>
          <a:p>
            <a:r>
              <a:rPr lang="en-IN"/>
              <a:t>MCS 044 Mini Project                                             </a:t>
            </a:r>
          </a:p>
        </p:txBody>
      </p:sp>
      <p:sp>
        <p:nvSpPr>
          <p:cNvPr id="6" name="Slide Number Placeholder 5"/>
          <p:cNvSpPr>
            <a:spLocks noGrp="1"/>
          </p:cNvSpPr>
          <p:nvPr>
            <p:ph type="sldNum" sz="quarter" idx="12"/>
          </p:nvPr>
        </p:nvSpPr>
        <p:spPr/>
        <p:txBody>
          <a:bodyPr/>
          <a:lstStyle/>
          <a:p>
            <a:fld id="{85D8B93B-8BF8-4DF4-9251-3E8815702FC0}" type="slidenum">
              <a:rPr lang="en-IN" smtClean="0"/>
              <a:t>‹#›</a:t>
            </a:fld>
            <a:endParaRPr lang="en-IN"/>
          </a:p>
        </p:txBody>
      </p:sp>
    </p:spTree>
    <p:extLst>
      <p:ext uri="{BB962C8B-B14F-4D97-AF65-F5344CB8AC3E}">
        <p14:creationId xmlns:p14="http://schemas.microsoft.com/office/powerpoint/2010/main" val="14281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192D5-96D9-4033-89C9-3D466BC56CB6}" type="datetime1">
              <a:rPr lang="en-IN" smtClean="0"/>
              <a:t>24-04-2022</a:t>
            </a:fld>
            <a:endParaRPr lang="en-IN"/>
          </a:p>
        </p:txBody>
      </p:sp>
      <p:sp>
        <p:nvSpPr>
          <p:cNvPr id="5" name="Footer Placeholder 4"/>
          <p:cNvSpPr>
            <a:spLocks noGrp="1"/>
          </p:cNvSpPr>
          <p:nvPr>
            <p:ph type="ftr" sz="quarter" idx="11"/>
          </p:nvPr>
        </p:nvSpPr>
        <p:spPr/>
        <p:txBody>
          <a:bodyPr/>
          <a:lstStyle/>
          <a:p>
            <a:r>
              <a:rPr lang="en-IN"/>
              <a:t>MCS 044 Mini Project                                             </a:t>
            </a:r>
          </a:p>
        </p:txBody>
      </p:sp>
      <p:sp>
        <p:nvSpPr>
          <p:cNvPr id="6" name="Slide Number Placeholder 5"/>
          <p:cNvSpPr>
            <a:spLocks noGrp="1"/>
          </p:cNvSpPr>
          <p:nvPr>
            <p:ph type="sldNum" sz="quarter" idx="12"/>
          </p:nvPr>
        </p:nvSpPr>
        <p:spPr/>
        <p:txBody>
          <a:bodyPr/>
          <a:lstStyle/>
          <a:p>
            <a:fld id="{85D8B93B-8BF8-4DF4-9251-3E8815702FC0}" type="slidenum">
              <a:rPr lang="en-IN" smtClean="0"/>
              <a:t>‹#›</a:t>
            </a:fld>
            <a:endParaRPr lang="en-IN"/>
          </a:p>
        </p:txBody>
      </p:sp>
    </p:spTree>
    <p:extLst>
      <p:ext uri="{BB962C8B-B14F-4D97-AF65-F5344CB8AC3E}">
        <p14:creationId xmlns:p14="http://schemas.microsoft.com/office/powerpoint/2010/main" val="429447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E388A-7DD1-4943-9198-6C30D122FCB0}" type="datetime1">
              <a:rPr lang="en-IN" smtClean="0"/>
              <a:t>24-04-2022</a:t>
            </a:fld>
            <a:endParaRPr lang="en-IN"/>
          </a:p>
        </p:txBody>
      </p:sp>
      <p:sp>
        <p:nvSpPr>
          <p:cNvPr id="5" name="Footer Placeholder 4"/>
          <p:cNvSpPr>
            <a:spLocks noGrp="1"/>
          </p:cNvSpPr>
          <p:nvPr>
            <p:ph type="ftr" sz="quarter" idx="11"/>
          </p:nvPr>
        </p:nvSpPr>
        <p:spPr/>
        <p:txBody>
          <a:bodyPr/>
          <a:lstStyle/>
          <a:p>
            <a:r>
              <a:rPr lang="en-IN"/>
              <a:t>MCS 044 Mini Project                                             </a:t>
            </a:r>
          </a:p>
        </p:txBody>
      </p:sp>
      <p:sp>
        <p:nvSpPr>
          <p:cNvPr id="6" name="Slide Number Placeholder 5"/>
          <p:cNvSpPr>
            <a:spLocks noGrp="1"/>
          </p:cNvSpPr>
          <p:nvPr>
            <p:ph type="sldNum" sz="quarter" idx="12"/>
          </p:nvPr>
        </p:nvSpPr>
        <p:spPr/>
        <p:txBody>
          <a:bodyPr/>
          <a:lstStyle/>
          <a:p>
            <a:fld id="{85D8B93B-8BF8-4DF4-9251-3E8815702FC0}" type="slidenum">
              <a:rPr lang="en-IN" smtClean="0"/>
              <a:t>‹#›</a:t>
            </a:fld>
            <a:endParaRPr lang="en-IN"/>
          </a:p>
        </p:txBody>
      </p:sp>
    </p:spTree>
    <p:extLst>
      <p:ext uri="{BB962C8B-B14F-4D97-AF65-F5344CB8AC3E}">
        <p14:creationId xmlns:p14="http://schemas.microsoft.com/office/powerpoint/2010/main" val="69521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41E44-000D-4262-A6D3-D081343B6F70}" type="datetime1">
              <a:rPr lang="en-IN" smtClean="0"/>
              <a:t>24-04-2022</a:t>
            </a:fld>
            <a:endParaRPr lang="en-IN"/>
          </a:p>
        </p:txBody>
      </p:sp>
      <p:sp>
        <p:nvSpPr>
          <p:cNvPr id="5" name="Footer Placeholder 4"/>
          <p:cNvSpPr>
            <a:spLocks noGrp="1"/>
          </p:cNvSpPr>
          <p:nvPr>
            <p:ph type="ftr" sz="quarter" idx="11"/>
          </p:nvPr>
        </p:nvSpPr>
        <p:spPr/>
        <p:txBody>
          <a:bodyPr/>
          <a:lstStyle/>
          <a:p>
            <a:r>
              <a:rPr lang="en-IN"/>
              <a:t>MCS 044 Mini Project                                             </a:t>
            </a:r>
          </a:p>
        </p:txBody>
      </p:sp>
      <p:sp>
        <p:nvSpPr>
          <p:cNvPr id="6" name="Slide Number Placeholder 5"/>
          <p:cNvSpPr>
            <a:spLocks noGrp="1"/>
          </p:cNvSpPr>
          <p:nvPr>
            <p:ph type="sldNum" sz="quarter" idx="12"/>
          </p:nvPr>
        </p:nvSpPr>
        <p:spPr/>
        <p:txBody>
          <a:bodyPr/>
          <a:lstStyle/>
          <a:p>
            <a:fld id="{85D8B93B-8BF8-4DF4-9251-3E8815702FC0}" type="slidenum">
              <a:rPr lang="en-IN" smtClean="0"/>
              <a:t>‹#›</a:t>
            </a:fld>
            <a:endParaRPr lang="en-IN"/>
          </a:p>
        </p:txBody>
      </p:sp>
    </p:spTree>
    <p:extLst>
      <p:ext uri="{BB962C8B-B14F-4D97-AF65-F5344CB8AC3E}">
        <p14:creationId xmlns:p14="http://schemas.microsoft.com/office/powerpoint/2010/main" val="262980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1CE1B-5127-4F9E-A044-865706831A98}" type="datetime1">
              <a:rPr lang="en-IN" smtClean="0"/>
              <a:t>24-04-2022</a:t>
            </a:fld>
            <a:endParaRPr lang="en-IN"/>
          </a:p>
        </p:txBody>
      </p:sp>
      <p:sp>
        <p:nvSpPr>
          <p:cNvPr id="6" name="Footer Placeholder 5"/>
          <p:cNvSpPr>
            <a:spLocks noGrp="1"/>
          </p:cNvSpPr>
          <p:nvPr>
            <p:ph type="ftr" sz="quarter" idx="11"/>
          </p:nvPr>
        </p:nvSpPr>
        <p:spPr/>
        <p:txBody>
          <a:bodyPr/>
          <a:lstStyle/>
          <a:p>
            <a:r>
              <a:rPr lang="en-IN"/>
              <a:t>MCS 044 Mini Project                                             </a:t>
            </a:r>
          </a:p>
        </p:txBody>
      </p:sp>
      <p:sp>
        <p:nvSpPr>
          <p:cNvPr id="7" name="Slide Number Placeholder 6"/>
          <p:cNvSpPr>
            <a:spLocks noGrp="1"/>
          </p:cNvSpPr>
          <p:nvPr>
            <p:ph type="sldNum" sz="quarter" idx="12"/>
          </p:nvPr>
        </p:nvSpPr>
        <p:spPr/>
        <p:txBody>
          <a:bodyPr/>
          <a:lstStyle/>
          <a:p>
            <a:fld id="{85D8B93B-8BF8-4DF4-9251-3E8815702FC0}" type="slidenum">
              <a:rPr lang="en-IN" smtClean="0"/>
              <a:t>‹#›</a:t>
            </a:fld>
            <a:endParaRPr lang="en-IN"/>
          </a:p>
        </p:txBody>
      </p:sp>
    </p:spTree>
    <p:extLst>
      <p:ext uri="{BB962C8B-B14F-4D97-AF65-F5344CB8AC3E}">
        <p14:creationId xmlns:p14="http://schemas.microsoft.com/office/powerpoint/2010/main" val="182236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DFBC90-1DA9-42A1-AF6B-F8FCAD58C8E0}" type="datetime1">
              <a:rPr lang="en-IN" smtClean="0"/>
              <a:t>24-04-2022</a:t>
            </a:fld>
            <a:endParaRPr lang="en-IN"/>
          </a:p>
        </p:txBody>
      </p:sp>
      <p:sp>
        <p:nvSpPr>
          <p:cNvPr id="8" name="Footer Placeholder 7"/>
          <p:cNvSpPr>
            <a:spLocks noGrp="1"/>
          </p:cNvSpPr>
          <p:nvPr>
            <p:ph type="ftr" sz="quarter" idx="11"/>
          </p:nvPr>
        </p:nvSpPr>
        <p:spPr/>
        <p:txBody>
          <a:bodyPr/>
          <a:lstStyle/>
          <a:p>
            <a:r>
              <a:rPr lang="en-IN"/>
              <a:t>MCS 044 Mini Project                                             </a:t>
            </a:r>
          </a:p>
        </p:txBody>
      </p:sp>
      <p:sp>
        <p:nvSpPr>
          <p:cNvPr id="9" name="Slide Number Placeholder 8"/>
          <p:cNvSpPr>
            <a:spLocks noGrp="1"/>
          </p:cNvSpPr>
          <p:nvPr>
            <p:ph type="sldNum" sz="quarter" idx="12"/>
          </p:nvPr>
        </p:nvSpPr>
        <p:spPr/>
        <p:txBody>
          <a:bodyPr/>
          <a:lstStyle/>
          <a:p>
            <a:fld id="{85D8B93B-8BF8-4DF4-9251-3E8815702FC0}" type="slidenum">
              <a:rPr lang="en-IN" smtClean="0"/>
              <a:t>‹#›</a:t>
            </a:fld>
            <a:endParaRPr lang="en-IN"/>
          </a:p>
        </p:txBody>
      </p:sp>
    </p:spTree>
    <p:extLst>
      <p:ext uri="{BB962C8B-B14F-4D97-AF65-F5344CB8AC3E}">
        <p14:creationId xmlns:p14="http://schemas.microsoft.com/office/powerpoint/2010/main" val="352977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C576FF-8960-49A9-AE53-1AB0F1C9AF04}" type="datetime1">
              <a:rPr lang="en-IN" smtClean="0"/>
              <a:t>24-04-2022</a:t>
            </a:fld>
            <a:endParaRPr lang="en-IN"/>
          </a:p>
        </p:txBody>
      </p:sp>
      <p:sp>
        <p:nvSpPr>
          <p:cNvPr id="4" name="Footer Placeholder 3"/>
          <p:cNvSpPr>
            <a:spLocks noGrp="1"/>
          </p:cNvSpPr>
          <p:nvPr>
            <p:ph type="ftr" sz="quarter" idx="11"/>
          </p:nvPr>
        </p:nvSpPr>
        <p:spPr/>
        <p:txBody>
          <a:bodyPr/>
          <a:lstStyle/>
          <a:p>
            <a:r>
              <a:rPr lang="en-IN"/>
              <a:t>MCS 044 Mini Project                                             </a:t>
            </a:r>
          </a:p>
        </p:txBody>
      </p:sp>
      <p:sp>
        <p:nvSpPr>
          <p:cNvPr id="5" name="Slide Number Placeholder 4"/>
          <p:cNvSpPr>
            <a:spLocks noGrp="1"/>
          </p:cNvSpPr>
          <p:nvPr>
            <p:ph type="sldNum" sz="quarter" idx="12"/>
          </p:nvPr>
        </p:nvSpPr>
        <p:spPr/>
        <p:txBody>
          <a:bodyPr/>
          <a:lstStyle/>
          <a:p>
            <a:fld id="{85D8B93B-8BF8-4DF4-9251-3E8815702FC0}" type="slidenum">
              <a:rPr lang="en-IN" smtClean="0"/>
              <a:t>‹#›</a:t>
            </a:fld>
            <a:endParaRPr lang="en-IN"/>
          </a:p>
        </p:txBody>
      </p:sp>
    </p:spTree>
    <p:extLst>
      <p:ext uri="{BB962C8B-B14F-4D97-AF65-F5344CB8AC3E}">
        <p14:creationId xmlns:p14="http://schemas.microsoft.com/office/powerpoint/2010/main" val="301940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5431F-1C66-4C46-B2A6-D152A2D0D6BD}" type="datetime1">
              <a:rPr lang="en-IN" smtClean="0"/>
              <a:t>24-04-2022</a:t>
            </a:fld>
            <a:endParaRPr lang="en-IN"/>
          </a:p>
        </p:txBody>
      </p:sp>
      <p:sp>
        <p:nvSpPr>
          <p:cNvPr id="3" name="Footer Placeholder 2"/>
          <p:cNvSpPr>
            <a:spLocks noGrp="1"/>
          </p:cNvSpPr>
          <p:nvPr>
            <p:ph type="ftr" sz="quarter" idx="11"/>
          </p:nvPr>
        </p:nvSpPr>
        <p:spPr/>
        <p:txBody>
          <a:bodyPr/>
          <a:lstStyle/>
          <a:p>
            <a:r>
              <a:rPr lang="en-IN"/>
              <a:t>MCS 044 Mini Project                                             </a:t>
            </a:r>
          </a:p>
        </p:txBody>
      </p:sp>
      <p:sp>
        <p:nvSpPr>
          <p:cNvPr id="4" name="Slide Number Placeholder 3"/>
          <p:cNvSpPr>
            <a:spLocks noGrp="1"/>
          </p:cNvSpPr>
          <p:nvPr>
            <p:ph type="sldNum" sz="quarter" idx="12"/>
          </p:nvPr>
        </p:nvSpPr>
        <p:spPr/>
        <p:txBody>
          <a:bodyPr/>
          <a:lstStyle/>
          <a:p>
            <a:fld id="{85D8B93B-8BF8-4DF4-9251-3E8815702FC0}" type="slidenum">
              <a:rPr lang="en-IN" smtClean="0"/>
              <a:t>‹#›</a:t>
            </a:fld>
            <a:endParaRPr lang="en-IN"/>
          </a:p>
        </p:txBody>
      </p:sp>
    </p:spTree>
    <p:extLst>
      <p:ext uri="{BB962C8B-B14F-4D97-AF65-F5344CB8AC3E}">
        <p14:creationId xmlns:p14="http://schemas.microsoft.com/office/powerpoint/2010/main" val="328064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32A6648-9E1A-4E30-BA15-D758BB385762}" type="datetime1">
              <a:rPr lang="en-IN" smtClean="0"/>
              <a:t>24-04-2022</a:t>
            </a:fld>
            <a:endParaRPr lang="en-IN"/>
          </a:p>
        </p:txBody>
      </p:sp>
      <p:sp>
        <p:nvSpPr>
          <p:cNvPr id="6" name="Footer Placeholder 5"/>
          <p:cNvSpPr>
            <a:spLocks noGrp="1"/>
          </p:cNvSpPr>
          <p:nvPr>
            <p:ph type="ftr" sz="quarter" idx="11"/>
          </p:nvPr>
        </p:nvSpPr>
        <p:spPr/>
        <p:txBody>
          <a:bodyPr/>
          <a:lstStyle/>
          <a:p>
            <a:r>
              <a:rPr lang="en-IN"/>
              <a:t>MCS 044 Mini Project                                             </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5D8B93B-8BF8-4DF4-9251-3E8815702FC0}" type="slidenum">
              <a:rPr lang="en-IN" smtClean="0"/>
              <a:t>‹#›</a:t>
            </a:fld>
            <a:endParaRPr lang="en-IN"/>
          </a:p>
        </p:txBody>
      </p:sp>
    </p:spTree>
    <p:extLst>
      <p:ext uri="{BB962C8B-B14F-4D97-AF65-F5344CB8AC3E}">
        <p14:creationId xmlns:p14="http://schemas.microsoft.com/office/powerpoint/2010/main" val="33383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FA32E45-9B82-4929-B26F-CB16E9209C86}" type="datetime1">
              <a:rPr lang="en-IN" smtClean="0"/>
              <a:t>24-04-2022</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IN"/>
              <a:t>MCS 044 Mini Project                                             </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5D8B93B-8BF8-4DF4-9251-3E8815702FC0}" type="slidenum">
              <a:rPr lang="en-IN" smtClean="0"/>
              <a:t>‹#›</a:t>
            </a:fld>
            <a:endParaRPr lang="en-IN"/>
          </a:p>
        </p:txBody>
      </p:sp>
    </p:spTree>
    <p:extLst>
      <p:ext uri="{BB962C8B-B14F-4D97-AF65-F5344CB8AC3E}">
        <p14:creationId xmlns:p14="http://schemas.microsoft.com/office/powerpoint/2010/main" val="35720179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0B83362-E1C6-4287-A83F-33C9DFE7B1DA}" type="datetime1">
              <a:rPr lang="en-IN" smtClean="0"/>
              <a:t>24-04-2022</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IN"/>
              <a:t>MCS 044 Mini Project                                             </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5D8B93B-8BF8-4DF4-9251-3E8815702FC0}" type="slidenum">
              <a:rPr lang="en-IN" smtClean="0"/>
              <a:t>‹#›</a:t>
            </a:fld>
            <a:endParaRPr lang="en-IN"/>
          </a:p>
        </p:txBody>
      </p:sp>
    </p:spTree>
    <p:extLst>
      <p:ext uri="{BB962C8B-B14F-4D97-AF65-F5344CB8AC3E}">
        <p14:creationId xmlns:p14="http://schemas.microsoft.com/office/powerpoint/2010/main" val="2539427989"/>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Chiyaaa/projec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F3B0-2FEF-45E8-BA73-2697A57A72F8}"/>
              </a:ext>
            </a:extLst>
          </p:cNvPr>
          <p:cNvSpPr>
            <a:spLocks noGrp="1"/>
          </p:cNvSpPr>
          <p:nvPr>
            <p:ph type="ctrTitle"/>
          </p:nvPr>
        </p:nvSpPr>
        <p:spPr>
          <a:xfrm>
            <a:off x="1097280" y="758951"/>
            <a:ext cx="10058400" cy="2203324"/>
          </a:xfrm>
        </p:spPr>
        <p:txBody>
          <a:bodyPr/>
          <a:lstStyle/>
          <a:p>
            <a:r>
              <a:rPr lang="en-US" dirty="0"/>
              <a:t>MENU DRIVEN PROJECT</a:t>
            </a:r>
            <a:endParaRPr lang="en-IN" dirty="0"/>
          </a:p>
        </p:txBody>
      </p:sp>
      <p:sp>
        <p:nvSpPr>
          <p:cNvPr id="3" name="Subtitle 2">
            <a:extLst>
              <a:ext uri="{FF2B5EF4-FFF2-40B4-BE49-F238E27FC236}">
                <a16:creationId xmlns:a16="http://schemas.microsoft.com/office/drawing/2014/main" id="{ABF88531-0B6C-4429-AD13-39286B1A43A7}"/>
              </a:ext>
            </a:extLst>
          </p:cNvPr>
          <p:cNvSpPr>
            <a:spLocks noGrp="1"/>
          </p:cNvSpPr>
          <p:nvPr>
            <p:ph type="subTitle" idx="1"/>
          </p:nvPr>
        </p:nvSpPr>
        <p:spPr>
          <a:xfrm>
            <a:off x="1100051" y="3324224"/>
            <a:ext cx="10058400" cy="2676526"/>
          </a:xfrm>
        </p:spPr>
        <p:txBody>
          <a:bodyPr>
            <a:normAutofit fontScale="85000" lnSpcReduction="20000"/>
          </a:bodyPr>
          <a:lstStyle/>
          <a:p>
            <a:r>
              <a:rPr lang="en-US" dirty="0"/>
              <a:t>Team members</a:t>
            </a:r>
            <a:br>
              <a:rPr lang="en-US" dirty="0"/>
            </a:br>
            <a:endParaRPr lang="en-US" dirty="0"/>
          </a:p>
          <a:p>
            <a:pPr marL="457200" indent="-457200">
              <a:buFont typeface="+mj-lt"/>
              <a:buAutoNum type="arabicPeriod"/>
            </a:pPr>
            <a:r>
              <a:rPr lang="en-US" dirty="0"/>
              <a:t>Ankit Kumar Nain  (197312780)</a:t>
            </a:r>
          </a:p>
          <a:p>
            <a:pPr marL="457200" indent="-457200">
              <a:buFont typeface="+mj-lt"/>
              <a:buAutoNum type="arabicPeriod"/>
            </a:pPr>
            <a:r>
              <a:rPr lang="en-US" dirty="0"/>
              <a:t>Nikhil Kumar (197281210)</a:t>
            </a:r>
          </a:p>
          <a:p>
            <a:pPr marL="457200" indent="-457200">
              <a:buFont typeface="+mj-lt"/>
              <a:buAutoNum type="arabicPeriod"/>
            </a:pPr>
            <a:r>
              <a:rPr lang="en-US" dirty="0" err="1"/>
              <a:t>Divyanshi</a:t>
            </a:r>
            <a:r>
              <a:rPr lang="en-US" dirty="0"/>
              <a:t> Mishra (197476369)</a:t>
            </a:r>
          </a:p>
          <a:p>
            <a:pPr marL="457200" indent="-457200">
              <a:buFont typeface="+mj-lt"/>
              <a:buAutoNum type="arabicPeriod"/>
            </a:pPr>
            <a:r>
              <a:rPr lang="en-US" dirty="0"/>
              <a:t>Chetna (197393811)</a:t>
            </a:r>
            <a:br>
              <a:rPr lang="en-US" dirty="0"/>
            </a:br>
            <a:endParaRPr lang="en-IN" dirty="0"/>
          </a:p>
        </p:txBody>
      </p:sp>
      <p:sp>
        <p:nvSpPr>
          <p:cNvPr id="4" name="Footer Placeholder 3">
            <a:extLst>
              <a:ext uri="{FF2B5EF4-FFF2-40B4-BE49-F238E27FC236}">
                <a16:creationId xmlns:a16="http://schemas.microsoft.com/office/drawing/2014/main" id="{DB6B4C9D-AE8B-4C5F-8579-1437E8CF84B1}"/>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63110BE0-837C-4662-B1C3-299ADBA5EE78}"/>
              </a:ext>
            </a:extLst>
          </p:cNvPr>
          <p:cNvSpPr>
            <a:spLocks noGrp="1"/>
          </p:cNvSpPr>
          <p:nvPr>
            <p:ph type="sldNum" sz="quarter" idx="12"/>
          </p:nvPr>
        </p:nvSpPr>
        <p:spPr/>
        <p:txBody>
          <a:bodyPr/>
          <a:lstStyle/>
          <a:p>
            <a:fld id="{85D8B93B-8BF8-4DF4-9251-3E8815702FC0}" type="slidenum">
              <a:rPr lang="en-IN" smtClean="0"/>
              <a:t>1</a:t>
            </a:fld>
            <a:endParaRPr lang="en-IN"/>
          </a:p>
        </p:txBody>
      </p:sp>
    </p:spTree>
    <p:extLst>
      <p:ext uri="{BB962C8B-B14F-4D97-AF65-F5344CB8AC3E}">
        <p14:creationId xmlns:p14="http://schemas.microsoft.com/office/powerpoint/2010/main" val="366215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0B73-1B72-4AEF-AA29-11C897513828}"/>
              </a:ext>
            </a:extLst>
          </p:cNvPr>
          <p:cNvSpPr>
            <a:spLocks noGrp="1"/>
          </p:cNvSpPr>
          <p:nvPr>
            <p:ph type="ctrTitle"/>
          </p:nvPr>
        </p:nvSpPr>
        <p:spPr>
          <a:xfrm>
            <a:off x="603504" y="619125"/>
            <a:ext cx="10782300" cy="1085850"/>
          </a:xfrm>
        </p:spPr>
        <p:txBody>
          <a:bodyPr/>
          <a:lstStyle/>
          <a:p>
            <a:r>
              <a:rPr lang="en-US" dirty="0"/>
              <a:t>5. LVM</a:t>
            </a:r>
            <a:endParaRPr lang="en-IN" dirty="0"/>
          </a:p>
        </p:txBody>
      </p:sp>
      <p:sp>
        <p:nvSpPr>
          <p:cNvPr id="3" name="Subtitle 2">
            <a:extLst>
              <a:ext uri="{FF2B5EF4-FFF2-40B4-BE49-F238E27FC236}">
                <a16:creationId xmlns:a16="http://schemas.microsoft.com/office/drawing/2014/main" id="{12A676D2-D2B4-42B0-A391-F82384571722}"/>
              </a:ext>
            </a:extLst>
          </p:cNvPr>
          <p:cNvSpPr>
            <a:spLocks noGrp="1"/>
          </p:cNvSpPr>
          <p:nvPr>
            <p:ph type="subTitle" idx="1"/>
          </p:nvPr>
        </p:nvSpPr>
        <p:spPr>
          <a:xfrm>
            <a:off x="667512" y="1790700"/>
            <a:ext cx="10718292" cy="4062096"/>
          </a:xfrm>
        </p:spPr>
        <p:txBody>
          <a:bodyPr>
            <a:normAutofit lnSpcReduction="10000"/>
          </a:bodyPr>
          <a:lstStyle/>
          <a:p>
            <a:pPr marL="457200" indent="-457200">
              <a:buFont typeface="Arial" panose="020B0604020202020204" pitchFamily="34" charset="0"/>
              <a:buChar char="•"/>
            </a:pPr>
            <a:r>
              <a:rPr lang="en-US" dirty="0"/>
              <a:t>LVM stands for Logical Volume Management. This is an alternative method of managing storage systems than the traditional partition-based one.</a:t>
            </a:r>
          </a:p>
          <a:p>
            <a:pPr marL="457200" indent="-457200">
              <a:buFont typeface="Arial" panose="020B0604020202020204" pitchFamily="34" charset="0"/>
              <a:buChar char="•"/>
            </a:pPr>
            <a:r>
              <a:rPr lang="en-US" dirty="0"/>
              <a:t>In LVM, instead of creating partitions, you create logical volumes, and then you can just as easily mount those volumes in your filesystem as you'd a disk partition.</a:t>
            </a:r>
          </a:p>
          <a:p>
            <a:pPr marL="457200" indent="-457200">
              <a:buFont typeface="Arial" panose="020B0604020202020204" pitchFamily="34" charset="0"/>
              <a:buChar char="•"/>
            </a:pPr>
            <a:r>
              <a:rPr lang="en-IN" dirty="0"/>
              <a:t>Components of LVM</a:t>
            </a:r>
            <a:r>
              <a:rPr lang="en-US" dirty="0"/>
              <a:t>:</a:t>
            </a:r>
            <a:br>
              <a:rPr lang="en-US" dirty="0"/>
            </a:br>
            <a:r>
              <a:rPr lang="en-US" dirty="0"/>
              <a:t>(</a:t>
            </a:r>
            <a:r>
              <a:rPr lang="en-US" dirty="0" err="1"/>
              <a:t>i</a:t>
            </a:r>
            <a:r>
              <a:rPr lang="en-US" dirty="0"/>
              <a:t>) Physical Volumes         (ii) Volume Groups</a:t>
            </a:r>
            <a:br>
              <a:rPr lang="en-US" dirty="0"/>
            </a:br>
            <a:r>
              <a:rPr lang="en-US" dirty="0"/>
              <a:t>(iii) Logical Volumes </a:t>
            </a:r>
            <a:endParaRPr lang="en-IN" dirty="0"/>
          </a:p>
        </p:txBody>
      </p:sp>
      <p:sp>
        <p:nvSpPr>
          <p:cNvPr id="4" name="Footer Placeholder 3">
            <a:extLst>
              <a:ext uri="{FF2B5EF4-FFF2-40B4-BE49-F238E27FC236}">
                <a16:creationId xmlns:a16="http://schemas.microsoft.com/office/drawing/2014/main" id="{E342EE6B-CD39-436E-8F8D-E419B6949AD6}"/>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199F08B6-D3A6-401F-A15D-505EE32AA656}"/>
              </a:ext>
            </a:extLst>
          </p:cNvPr>
          <p:cNvSpPr>
            <a:spLocks noGrp="1"/>
          </p:cNvSpPr>
          <p:nvPr>
            <p:ph type="sldNum" sz="quarter" idx="12"/>
          </p:nvPr>
        </p:nvSpPr>
        <p:spPr/>
        <p:txBody>
          <a:bodyPr/>
          <a:lstStyle/>
          <a:p>
            <a:fld id="{85D8B93B-8BF8-4DF4-9251-3E8815702FC0}" type="slidenum">
              <a:rPr lang="en-IN" smtClean="0"/>
              <a:t>10</a:t>
            </a:fld>
            <a:endParaRPr lang="en-IN"/>
          </a:p>
        </p:txBody>
      </p:sp>
    </p:spTree>
    <p:extLst>
      <p:ext uri="{BB962C8B-B14F-4D97-AF65-F5344CB8AC3E}">
        <p14:creationId xmlns:p14="http://schemas.microsoft.com/office/powerpoint/2010/main" val="180051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E49B-2273-47B1-83B9-FA576E849E22}"/>
              </a:ext>
            </a:extLst>
          </p:cNvPr>
          <p:cNvSpPr>
            <a:spLocks noGrp="1"/>
          </p:cNvSpPr>
          <p:nvPr>
            <p:ph type="ctrTitle"/>
          </p:nvPr>
        </p:nvSpPr>
        <p:spPr>
          <a:xfrm>
            <a:off x="603504" y="396239"/>
            <a:ext cx="10782300" cy="1209041"/>
          </a:xfrm>
        </p:spPr>
        <p:txBody>
          <a:bodyPr/>
          <a:lstStyle/>
          <a:p>
            <a:r>
              <a:rPr lang="en-US" dirty="0"/>
              <a:t>Project Code</a:t>
            </a:r>
            <a:endParaRPr lang="en-IN" dirty="0"/>
          </a:p>
        </p:txBody>
      </p:sp>
      <p:sp>
        <p:nvSpPr>
          <p:cNvPr id="3" name="Subtitle 2">
            <a:extLst>
              <a:ext uri="{FF2B5EF4-FFF2-40B4-BE49-F238E27FC236}">
                <a16:creationId xmlns:a16="http://schemas.microsoft.com/office/drawing/2014/main" id="{EAE9E445-AAA8-4544-A9F8-763E549A631A}"/>
              </a:ext>
            </a:extLst>
          </p:cNvPr>
          <p:cNvSpPr>
            <a:spLocks noGrp="1"/>
          </p:cNvSpPr>
          <p:nvPr>
            <p:ph type="subTitle" idx="1"/>
          </p:nvPr>
        </p:nvSpPr>
        <p:spPr>
          <a:xfrm>
            <a:off x="667512" y="2092960"/>
            <a:ext cx="10569448" cy="3759836"/>
          </a:xfrm>
        </p:spPr>
        <p:txBody>
          <a:bodyPr/>
          <a:lstStyle/>
          <a:p>
            <a:pPr marL="457200" indent="-457200">
              <a:buFont typeface="Arial" panose="020B0604020202020204" pitchFamily="34" charset="0"/>
              <a:buChar char="•"/>
            </a:pPr>
            <a:r>
              <a:rPr lang="en-US" dirty="0"/>
              <a:t>integrate.py</a:t>
            </a:r>
          </a:p>
          <a:p>
            <a:pPr marL="457200" indent="-457200">
              <a:buFont typeface="Arial" panose="020B0604020202020204" pitchFamily="34" charset="0"/>
              <a:buChar char="•"/>
            </a:pPr>
            <a:r>
              <a:rPr lang="en-US" dirty="0"/>
              <a:t>aws.py</a:t>
            </a:r>
          </a:p>
          <a:p>
            <a:pPr marL="457200" indent="-457200">
              <a:buFont typeface="Arial" panose="020B0604020202020204" pitchFamily="34" charset="0"/>
              <a:buChar char="•"/>
            </a:pPr>
            <a:r>
              <a:rPr lang="en-IN" dirty="0"/>
              <a:t>docker.py</a:t>
            </a:r>
          </a:p>
          <a:p>
            <a:pPr marL="457200" indent="-457200">
              <a:buFont typeface="Arial" panose="020B0604020202020204" pitchFamily="34" charset="0"/>
              <a:buChar char="•"/>
            </a:pPr>
            <a:r>
              <a:rPr lang="en-IN" dirty="0"/>
              <a:t>lvm.py</a:t>
            </a:r>
          </a:p>
          <a:p>
            <a:pPr marL="457200" indent="-457200">
              <a:buFont typeface="Arial" panose="020B0604020202020204" pitchFamily="34" charset="0"/>
              <a:buChar char="•"/>
            </a:pPr>
            <a:r>
              <a:rPr lang="en-IN" dirty="0"/>
              <a:t>basic.py</a:t>
            </a:r>
          </a:p>
        </p:txBody>
      </p:sp>
      <p:sp>
        <p:nvSpPr>
          <p:cNvPr id="4" name="Footer Placeholder 3">
            <a:extLst>
              <a:ext uri="{FF2B5EF4-FFF2-40B4-BE49-F238E27FC236}">
                <a16:creationId xmlns:a16="http://schemas.microsoft.com/office/drawing/2014/main" id="{DA42B44F-A2E4-4783-8521-10B749A36E9E}"/>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4A45F459-A2E7-4A8A-B915-CCF2069C5133}"/>
              </a:ext>
            </a:extLst>
          </p:cNvPr>
          <p:cNvSpPr>
            <a:spLocks noGrp="1"/>
          </p:cNvSpPr>
          <p:nvPr>
            <p:ph type="sldNum" sz="quarter" idx="12"/>
          </p:nvPr>
        </p:nvSpPr>
        <p:spPr/>
        <p:txBody>
          <a:bodyPr/>
          <a:lstStyle/>
          <a:p>
            <a:fld id="{85D8B93B-8BF8-4DF4-9251-3E8815702FC0}" type="slidenum">
              <a:rPr lang="en-IN" smtClean="0"/>
              <a:t>11</a:t>
            </a:fld>
            <a:endParaRPr lang="en-IN"/>
          </a:p>
        </p:txBody>
      </p:sp>
    </p:spTree>
    <p:extLst>
      <p:ext uri="{BB962C8B-B14F-4D97-AF65-F5344CB8AC3E}">
        <p14:creationId xmlns:p14="http://schemas.microsoft.com/office/powerpoint/2010/main" val="256741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8EBE-43F6-4122-B0D1-C020BD2C2584}"/>
              </a:ext>
            </a:extLst>
          </p:cNvPr>
          <p:cNvSpPr>
            <a:spLocks noGrp="1"/>
          </p:cNvSpPr>
          <p:nvPr>
            <p:ph type="ctrTitle"/>
          </p:nvPr>
        </p:nvSpPr>
        <p:spPr>
          <a:xfrm>
            <a:off x="603504" y="485775"/>
            <a:ext cx="10782300" cy="1125448"/>
          </a:xfrm>
        </p:spPr>
        <p:txBody>
          <a:bodyPr/>
          <a:lstStyle/>
          <a:p>
            <a:r>
              <a:rPr lang="en-IN" sz="8000" dirty="0"/>
              <a:t>DESCRIPTION OF PROJECT</a:t>
            </a:r>
          </a:p>
        </p:txBody>
      </p:sp>
      <p:sp>
        <p:nvSpPr>
          <p:cNvPr id="3" name="Subtitle 2">
            <a:extLst>
              <a:ext uri="{FF2B5EF4-FFF2-40B4-BE49-F238E27FC236}">
                <a16:creationId xmlns:a16="http://schemas.microsoft.com/office/drawing/2014/main" id="{155618DA-F272-4C4E-B573-8FF2A3D9E3A3}"/>
              </a:ext>
            </a:extLst>
          </p:cNvPr>
          <p:cNvSpPr>
            <a:spLocks noGrp="1"/>
          </p:cNvSpPr>
          <p:nvPr>
            <p:ph type="subTitle" idx="1"/>
          </p:nvPr>
        </p:nvSpPr>
        <p:spPr>
          <a:xfrm>
            <a:off x="667512" y="1733551"/>
            <a:ext cx="10920984" cy="5124450"/>
          </a:xfrm>
        </p:spPr>
        <p:txBody>
          <a:bodyPr/>
          <a:lstStyle/>
          <a:p>
            <a:r>
              <a:rPr lang="en-US" dirty="0"/>
              <a:t>This project contains a menu to automate AWS, Docker, LVM and basic Linux Commands. </a:t>
            </a:r>
            <a:br>
              <a:rPr lang="en-US" dirty="0"/>
            </a:br>
            <a:r>
              <a:rPr lang="en-US" dirty="0"/>
              <a:t>On selecting an option it will redirect to the selected module.</a:t>
            </a:r>
            <a:br>
              <a:rPr lang="en-US" dirty="0"/>
            </a:br>
            <a:endParaRPr lang="en-IN" dirty="0"/>
          </a:p>
        </p:txBody>
      </p:sp>
      <p:sp>
        <p:nvSpPr>
          <p:cNvPr id="6" name="Footer Placeholder 5">
            <a:extLst>
              <a:ext uri="{FF2B5EF4-FFF2-40B4-BE49-F238E27FC236}">
                <a16:creationId xmlns:a16="http://schemas.microsoft.com/office/drawing/2014/main" id="{B5E7AB04-A326-49D4-9F84-AC933340CE53}"/>
              </a:ext>
            </a:extLst>
          </p:cNvPr>
          <p:cNvSpPr>
            <a:spLocks noGrp="1"/>
          </p:cNvSpPr>
          <p:nvPr>
            <p:ph type="ftr" sz="quarter" idx="11"/>
          </p:nvPr>
        </p:nvSpPr>
        <p:spPr/>
        <p:txBody>
          <a:bodyPr/>
          <a:lstStyle/>
          <a:p>
            <a:r>
              <a:rPr lang="en-IN"/>
              <a:t>MCS 044 Mini Project                                             </a:t>
            </a:r>
          </a:p>
        </p:txBody>
      </p:sp>
      <p:sp>
        <p:nvSpPr>
          <p:cNvPr id="7" name="Slide Number Placeholder 6">
            <a:extLst>
              <a:ext uri="{FF2B5EF4-FFF2-40B4-BE49-F238E27FC236}">
                <a16:creationId xmlns:a16="http://schemas.microsoft.com/office/drawing/2014/main" id="{D2A220F2-928C-4062-BF71-9467D43EED71}"/>
              </a:ext>
            </a:extLst>
          </p:cNvPr>
          <p:cNvSpPr>
            <a:spLocks noGrp="1"/>
          </p:cNvSpPr>
          <p:nvPr>
            <p:ph type="sldNum" sz="quarter" idx="12"/>
          </p:nvPr>
        </p:nvSpPr>
        <p:spPr/>
        <p:txBody>
          <a:bodyPr/>
          <a:lstStyle/>
          <a:p>
            <a:fld id="{85D8B93B-8BF8-4DF4-9251-3E8815702FC0}" type="slidenum">
              <a:rPr lang="en-IN" smtClean="0"/>
              <a:t>12</a:t>
            </a:fld>
            <a:endParaRPr lang="en-IN"/>
          </a:p>
        </p:txBody>
      </p:sp>
      <p:pic>
        <p:nvPicPr>
          <p:cNvPr id="9" name="Picture 8">
            <a:extLst>
              <a:ext uri="{FF2B5EF4-FFF2-40B4-BE49-F238E27FC236}">
                <a16:creationId xmlns:a16="http://schemas.microsoft.com/office/drawing/2014/main" id="{1BA0B457-93E6-4252-B9DA-64769BCE25D7}"/>
              </a:ext>
            </a:extLst>
          </p:cNvPr>
          <p:cNvPicPr>
            <a:picLocks noChangeAspect="1"/>
          </p:cNvPicPr>
          <p:nvPr/>
        </p:nvPicPr>
        <p:blipFill>
          <a:blip r:embed="rId2"/>
          <a:stretch>
            <a:fillRect/>
          </a:stretch>
        </p:blipFill>
        <p:spPr>
          <a:xfrm>
            <a:off x="2264065" y="3305176"/>
            <a:ext cx="8242009" cy="3173322"/>
          </a:xfrm>
          <a:prstGeom prst="rect">
            <a:avLst/>
          </a:prstGeom>
        </p:spPr>
      </p:pic>
    </p:spTree>
    <p:extLst>
      <p:ext uri="{BB962C8B-B14F-4D97-AF65-F5344CB8AC3E}">
        <p14:creationId xmlns:p14="http://schemas.microsoft.com/office/powerpoint/2010/main" val="420664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3368-52B6-4E11-96EB-277EC77C3DF0}"/>
              </a:ext>
            </a:extLst>
          </p:cNvPr>
          <p:cNvSpPr>
            <a:spLocks noGrp="1"/>
          </p:cNvSpPr>
          <p:nvPr>
            <p:ph type="ctrTitle"/>
          </p:nvPr>
        </p:nvSpPr>
        <p:spPr>
          <a:xfrm>
            <a:off x="603504" y="770467"/>
            <a:ext cx="10782300" cy="86783"/>
          </a:xfrm>
        </p:spPr>
        <p:txBody>
          <a:bodyPr/>
          <a:lstStyle/>
          <a:p>
            <a:endParaRPr lang="en-IN" dirty="0"/>
          </a:p>
        </p:txBody>
      </p:sp>
      <p:sp>
        <p:nvSpPr>
          <p:cNvPr id="3" name="Subtitle 2">
            <a:extLst>
              <a:ext uri="{FF2B5EF4-FFF2-40B4-BE49-F238E27FC236}">
                <a16:creationId xmlns:a16="http://schemas.microsoft.com/office/drawing/2014/main" id="{48FF1B3D-4479-40F9-ACCC-E97C5F94F79F}"/>
              </a:ext>
            </a:extLst>
          </p:cNvPr>
          <p:cNvSpPr>
            <a:spLocks noGrp="1"/>
          </p:cNvSpPr>
          <p:nvPr>
            <p:ph type="subTitle" idx="1"/>
          </p:nvPr>
        </p:nvSpPr>
        <p:spPr>
          <a:xfrm>
            <a:off x="667512" y="619125"/>
            <a:ext cx="11191113" cy="5233671"/>
          </a:xfrm>
        </p:spPr>
        <p:txBody>
          <a:bodyPr>
            <a:normAutofit fontScale="92500" lnSpcReduction="20000"/>
          </a:bodyPr>
          <a:lstStyle/>
          <a:p>
            <a:r>
              <a:rPr lang="en-US" b="1" dirty="0"/>
              <a:t>AWS Module Working: </a:t>
            </a:r>
            <a:br>
              <a:rPr lang="en-US" b="1" dirty="0"/>
            </a:br>
            <a:br>
              <a:rPr lang="en-US" dirty="0"/>
            </a:br>
            <a:r>
              <a:rPr lang="en-US" dirty="0"/>
              <a:t>This menu contains options to login into AWS CLI, launch an instance, start and stop instance, create a volume and so on.</a:t>
            </a:r>
            <a:br>
              <a:rPr lang="en-US" dirty="0"/>
            </a:br>
            <a:endParaRPr lang="en-US" dirty="0"/>
          </a:p>
          <a:p>
            <a:r>
              <a:rPr lang="en-US" dirty="0"/>
              <a:t>AWS Commands used:</a:t>
            </a:r>
          </a:p>
          <a:p>
            <a:pPr marL="457200" indent="-457200">
              <a:buFont typeface="Arial" panose="020B0604020202020204" pitchFamily="34" charset="0"/>
              <a:buChar char="•"/>
            </a:pPr>
            <a:r>
              <a:rPr lang="en-US" dirty="0" err="1"/>
              <a:t>aws</a:t>
            </a:r>
            <a:r>
              <a:rPr lang="en-US" dirty="0"/>
              <a:t> configure</a:t>
            </a:r>
          </a:p>
          <a:p>
            <a:pPr marL="457200" indent="-457200">
              <a:buFont typeface="Arial" panose="020B0604020202020204" pitchFamily="34" charset="0"/>
              <a:buChar char="•"/>
            </a:pPr>
            <a:r>
              <a:rPr lang="en-IN" dirty="0" err="1"/>
              <a:t>aws</a:t>
            </a:r>
            <a:r>
              <a:rPr lang="en-IN" dirty="0"/>
              <a:t> ec2 run-instances &lt;options&gt;</a:t>
            </a:r>
          </a:p>
          <a:p>
            <a:pPr marL="457200" indent="-457200">
              <a:buFont typeface="Arial" panose="020B0604020202020204" pitchFamily="34" charset="0"/>
              <a:buChar char="•"/>
            </a:pPr>
            <a:r>
              <a:rPr lang="en-IN" dirty="0" err="1"/>
              <a:t>aws</a:t>
            </a:r>
            <a:r>
              <a:rPr lang="en-IN" dirty="0"/>
              <a:t> ec2 start-instances</a:t>
            </a:r>
          </a:p>
          <a:p>
            <a:pPr marL="457200" indent="-457200">
              <a:buFont typeface="Arial" panose="020B0604020202020204" pitchFamily="34" charset="0"/>
              <a:buChar char="•"/>
            </a:pPr>
            <a:r>
              <a:rPr lang="en-IN" dirty="0" err="1"/>
              <a:t>aws</a:t>
            </a:r>
            <a:r>
              <a:rPr lang="en-IN" dirty="0"/>
              <a:t> ec2 describe-instances</a:t>
            </a:r>
          </a:p>
          <a:p>
            <a:pPr marL="457200" indent="-457200">
              <a:buFont typeface="Arial" panose="020B0604020202020204" pitchFamily="34" charset="0"/>
              <a:buChar char="•"/>
            </a:pPr>
            <a:r>
              <a:rPr lang="en-IN" dirty="0" err="1"/>
              <a:t>aws</a:t>
            </a:r>
            <a:r>
              <a:rPr lang="en-IN" dirty="0"/>
              <a:t> ec2 stop-instances</a:t>
            </a:r>
            <a:br>
              <a:rPr lang="en-US" dirty="0"/>
            </a:br>
            <a:br>
              <a:rPr lang="en-US" dirty="0"/>
            </a:br>
            <a:endParaRPr lang="en-IN" dirty="0"/>
          </a:p>
        </p:txBody>
      </p:sp>
      <p:sp>
        <p:nvSpPr>
          <p:cNvPr id="4" name="Footer Placeholder 3">
            <a:extLst>
              <a:ext uri="{FF2B5EF4-FFF2-40B4-BE49-F238E27FC236}">
                <a16:creationId xmlns:a16="http://schemas.microsoft.com/office/drawing/2014/main" id="{9D4799DC-A41A-4A28-9683-4993A3DD4BA4}"/>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78F0FD6B-C31C-469E-A73C-CB8A5044A3ED}"/>
              </a:ext>
            </a:extLst>
          </p:cNvPr>
          <p:cNvSpPr>
            <a:spLocks noGrp="1"/>
          </p:cNvSpPr>
          <p:nvPr>
            <p:ph type="sldNum" sz="quarter" idx="12"/>
          </p:nvPr>
        </p:nvSpPr>
        <p:spPr/>
        <p:txBody>
          <a:bodyPr/>
          <a:lstStyle/>
          <a:p>
            <a:fld id="{85D8B93B-8BF8-4DF4-9251-3E8815702FC0}" type="slidenum">
              <a:rPr lang="en-IN" smtClean="0"/>
              <a:t>13</a:t>
            </a:fld>
            <a:endParaRPr lang="en-IN"/>
          </a:p>
        </p:txBody>
      </p:sp>
    </p:spTree>
    <p:extLst>
      <p:ext uri="{BB962C8B-B14F-4D97-AF65-F5344CB8AC3E}">
        <p14:creationId xmlns:p14="http://schemas.microsoft.com/office/powerpoint/2010/main" val="326699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A1EE-F797-4768-9E90-3953DED942C9}"/>
              </a:ext>
            </a:extLst>
          </p:cNvPr>
          <p:cNvSpPr>
            <a:spLocks noGrp="1"/>
          </p:cNvSpPr>
          <p:nvPr>
            <p:ph type="ctrTitle"/>
          </p:nvPr>
        </p:nvSpPr>
        <p:spPr>
          <a:xfrm flipV="1">
            <a:off x="603504" y="74703"/>
            <a:ext cx="10782300" cy="96747"/>
          </a:xfrm>
        </p:spPr>
        <p:txBody>
          <a:bodyPr/>
          <a:lstStyle/>
          <a:p>
            <a:endParaRPr lang="en-IN" dirty="0"/>
          </a:p>
        </p:txBody>
      </p:sp>
      <p:sp>
        <p:nvSpPr>
          <p:cNvPr id="4" name="Footer Placeholder 3">
            <a:extLst>
              <a:ext uri="{FF2B5EF4-FFF2-40B4-BE49-F238E27FC236}">
                <a16:creationId xmlns:a16="http://schemas.microsoft.com/office/drawing/2014/main" id="{8B6F99BB-05A4-41C0-A3D5-CE66E2BEEDA7}"/>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C1C019B2-8DC5-4A52-B954-8EB432B274A1}"/>
              </a:ext>
            </a:extLst>
          </p:cNvPr>
          <p:cNvSpPr>
            <a:spLocks noGrp="1"/>
          </p:cNvSpPr>
          <p:nvPr>
            <p:ph type="sldNum" sz="quarter" idx="12"/>
          </p:nvPr>
        </p:nvSpPr>
        <p:spPr/>
        <p:txBody>
          <a:bodyPr/>
          <a:lstStyle/>
          <a:p>
            <a:fld id="{85D8B93B-8BF8-4DF4-9251-3E8815702FC0}" type="slidenum">
              <a:rPr lang="en-IN" smtClean="0"/>
              <a:t>14</a:t>
            </a:fld>
            <a:endParaRPr lang="en-IN"/>
          </a:p>
        </p:txBody>
      </p:sp>
      <p:sp>
        <p:nvSpPr>
          <p:cNvPr id="12" name="AutoShape 12">
            <a:extLst>
              <a:ext uri="{FF2B5EF4-FFF2-40B4-BE49-F238E27FC236}">
                <a16:creationId xmlns:a16="http://schemas.microsoft.com/office/drawing/2014/main" id="{9FFD9A24-A6D5-4BCC-8760-51C2CD6FA50F}"/>
              </a:ext>
            </a:extLst>
          </p:cNvPr>
          <p:cNvSpPr>
            <a:spLocks noGrp="1" noChangeAspect="1" noChangeArrowheads="1"/>
          </p:cNvSpPr>
          <p:nvPr>
            <p:ph type="subTitle" idx="1"/>
          </p:nvPr>
        </p:nvSpPr>
        <p:spPr bwMode="auto">
          <a:xfrm>
            <a:off x="666750" y="558800"/>
            <a:ext cx="10718800" cy="52943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18F3531E-B3D5-4049-9826-ECBCC8F863D3}"/>
              </a:ext>
            </a:extLst>
          </p:cNvPr>
          <p:cNvPicPr>
            <a:picLocks noChangeAspect="1"/>
          </p:cNvPicPr>
          <p:nvPr/>
        </p:nvPicPr>
        <p:blipFill rotWithShape="1">
          <a:blip r:embed="rId2">
            <a:extLst>
              <a:ext uri="{28A0092B-C50C-407E-A947-70E740481C1C}">
                <a14:useLocalDpi xmlns:a14="http://schemas.microsoft.com/office/drawing/2010/main" val="0"/>
              </a:ext>
            </a:extLst>
          </a:blip>
          <a:srcRect t="3370"/>
          <a:stretch/>
        </p:blipFill>
        <p:spPr>
          <a:xfrm>
            <a:off x="2072640" y="1330960"/>
            <a:ext cx="8463279" cy="4094479"/>
          </a:xfrm>
          <a:prstGeom prst="rect">
            <a:avLst/>
          </a:prstGeom>
        </p:spPr>
      </p:pic>
    </p:spTree>
    <p:extLst>
      <p:ext uri="{BB962C8B-B14F-4D97-AF65-F5344CB8AC3E}">
        <p14:creationId xmlns:p14="http://schemas.microsoft.com/office/powerpoint/2010/main" val="28454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9783-AF92-425A-85EF-B1B3171040CC}"/>
              </a:ext>
            </a:extLst>
          </p:cNvPr>
          <p:cNvSpPr>
            <a:spLocks noGrp="1"/>
          </p:cNvSpPr>
          <p:nvPr>
            <p:ph type="ctrTitle"/>
          </p:nvPr>
        </p:nvSpPr>
        <p:spPr>
          <a:xfrm>
            <a:off x="603504" y="770467"/>
            <a:ext cx="10782300" cy="45719"/>
          </a:xfrm>
        </p:spPr>
        <p:txBody>
          <a:bodyPr/>
          <a:lstStyle/>
          <a:p>
            <a:endParaRPr lang="en-IN" dirty="0"/>
          </a:p>
        </p:txBody>
      </p:sp>
      <p:sp>
        <p:nvSpPr>
          <p:cNvPr id="3" name="Subtitle 2">
            <a:extLst>
              <a:ext uri="{FF2B5EF4-FFF2-40B4-BE49-F238E27FC236}">
                <a16:creationId xmlns:a16="http://schemas.microsoft.com/office/drawing/2014/main" id="{370694AF-6913-446E-8AEE-4939C9ACE4DE}"/>
              </a:ext>
            </a:extLst>
          </p:cNvPr>
          <p:cNvSpPr>
            <a:spLocks noGrp="1"/>
          </p:cNvSpPr>
          <p:nvPr>
            <p:ph type="subTitle" idx="1"/>
          </p:nvPr>
        </p:nvSpPr>
        <p:spPr>
          <a:xfrm>
            <a:off x="667512" y="683895"/>
            <a:ext cx="10718292" cy="5168902"/>
          </a:xfrm>
        </p:spPr>
        <p:txBody>
          <a:bodyPr>
            <a:normAutofit fontScale="77500" lnSpcReduction="20000"/>
          </a:bodyPr>
          <a:lstStyle/>
          <a:p>
            <a:r>
              <a:rPr lang="en-US" b="1" dirty="0"/>
              <a:t>Docker Module Working: </a:t>
            </a:r>
            <a:br>
              <a:rPr lang="en-US" b="1" dirty="0"/>
            </a:br>
            <a:br>
              <a:rPr lang="en-US" dirty="0"/>
            </a:br>
            <a:r>
              <a:rPr lang="en-US" dirty="0"/>
              <a:t>This menu contains options to start a docker service, pull image, launch and delete containers and so on.</a:t>
            </a:r>
          </a:p>
          <a:p>
            <a:br>
              <a:rPr lang="en-IN" dirty="0"/>
            </a:br>
            <a:r>
              <a:rPr lang="en-IN" dirty="0"/>
              <a:t>Docker Commands Used:</a:t>
            </a:r>
          </a:p>
          <a:p>
            <a:pPr marL="457200" indent="-457200">
              <a:buFont typeface="Arial" panose="020B0604020202020204" pitchFamily="34" charset="0"/>
              <a:buChar char="•"/>
            </a:pPr>
            <a:r>
              <a:rPr lang="en-IN" dirty="0"/>
              <a:t>Start Docker Service: </a:t>
            </a:r>
            <a:r>
              <a:rPr lang="en-IN" dirty="0" err="1"/>
              <a:t>systemctl</a:t>
            </a:r>
            <a:r>
              <a:rPr lang="en-IN" dirty="0"/>
              <a:t> start docker</a:t>
            </a:r>
          </a:p>
          <a:p>
            <a:pPr marL="457200" indent="-457200">
              <a:buFont typeface="Arial" panose="020B0604020202020204" pitchFamily="34" charset="0"/>
              <a:buChar char="•"/>
            </a:pPr>
            <a:r>
              <a:rPr lang="en-IN" dirty="0"/>
              <a:t>List docker images: docker images</a:t>
            </a:r>
          </a:p>
          <a:p>
            <a:pPr marL="457200" indent="-457200">
              <a:buFont typeface="Arial" panose="020B0604020202020204" pitchFamily="34" charset="0"/>
              <a:buChar char="•"/>
            </a:pPr>
            <a:r>
              <a:rPr lang="en-IN" dirty="0"/>
              <a:t>Run docker container: docker run -it –name &lt;name&gt;</a:t>
            </a:r>
          </a:p>
          <a:p>
            <a:pPr marL="457200" indent="-457200">
              <a:buFont typeface="Arial" panose="020B0604020202020204" pitchFamily="34" charset="0"/>
              <a:buChar char="•"/>
            </a:pPr>
            <a:r>
              <a:rPr lang="en-IN" dirty="0"/>
              <a:t>List running docker containers: docker </a:t>
            </a:r>
            <a:r>
              <a:rPr lang="en-IN" dirty="0" err="1"/>
              <a:t>ps</a:t>
            </a:r>
            <a:r>
              <a:rPr lang="en-IN" dirty="0"/>
              <a:t> –a</a:t>
            </a:r>
          </a:p>
          <a:p>
            <a:pPr marL="457200" indent="-457200">
              <a:buFont typeface="Arial" panose="020B0604020202020204" pitchFamily="34" charset="0"/>
              <a:buChar char="•"/>
            </a:pPr>
            <a:r>
              <a:rPr lang="en-IN" dirty="0"/>
              <a:t>Pull Image from docker registry for creating container:</a:t>
            </a:r>
            <a:br>
              <a:rPr lang="en-IN" dirty="0"/>
            </a:br>
            <a:r>
              <a:rPr lang="en-IN" dirty="0"/>
              <a:t>docker pull &lt;image&gt;:&lt;version&gt;</a:t>
            </a:r>
          </a:p>
          <a:p>
            <a:pPr marL="457200" indent="-457200">
              <a:buFont typeface="Arial" panose="020B0604020202020204" pitchFamily="34" charset="0"/>
              <a:buChar char="•"/>
            </a:pPr>
            <a:r>
              <a:rPr lang="en-IN" dirty="0"/>
              <a:t>Stop docker container: docker stop &lt;name&gt;</a:t>
            </a:r>
          </a:p>
          <a:p>
            <a:pPr marL="457200" indent="-457200">
              <a:buFont typeface="Arial" panose="020B0604020202020204" pitchFamily="34" charset="0"/>
              <a:buChar char="•"/>
            </a:pPr>
            <a:r>
              <a:rPr lang="en-IN" dirty="0"/>
              <a:t>Stop Docker Service: </a:t>
            </a:r>
            <a:r>
              <a:rPr lang="en-IN" dirty="0" err="1"/>
              <a:t>systemctl</a:t>
            </a:r>
            <a:r>
              <a:rPr lang="en-IN" dirty="0"/>
              <a:t> stop docker</a:t>
            </a:r>
          </a:p>
        </p:txBody>
      </p:sp>
      <p:sp>
        <p:nvSpPr>
          <p:cNvPr id="4" name="Footer Placeholder 3">
            <a:extLst>
              <a:ext uri="{FF2B5EF4-FFF2-40B4-BE49-F238E27FC236}">
                <a16:creationId xmlns:a16="http://schemas.microsoft.com/office/drawing/2014/main" id="{13E9ADC2-4145-4649-A929-74DFA50FFBB1}"/>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8794020A-F6FD-4BC8-8A34-13E42A8C2B59}"/>
              </a:ext>
            </a:extLst>
          </p:cNvPr>
          <p:cNvSpPr>
            <a:spLocks noGrp="1"/>
          </p:cNvSpPr>
          <p:nvPr>
            <p:ph type="sldNum" sz="quarter" idx="12"/>
          </p:nvPr>
        </p:nvSpPr>
        <p:spPr/>
        <p:txBody>
          <a:bodyPr/>
          <a:lstStyle/>
          <a:p>
            <a:fld id="{85D8B93B-8BF8-4DF4-9251-3E8815702FC0}" type="slidenum">
              <a:rPr lang="en-IN" smtClean="0"/>
              <a:t>15</a:t>
            </a:fld>
            <a:endParaRPr lang="en-IN"/>
          </a:p>
        </p:txBody>
      </p:sp>
    </p:spTree>
    <p:extLst>
      <p:ext uri="{BB962C8B-B14F-4D97-AF65-F5344CB8AC3E}">
        <p14:creationId xmlns:p14="http://schemas.microsoft.com/office/powerpoint/2010/main" val="184376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3871-F5F3-49C9-B004-7AB21CAB918C}"/>
              </a:ext>
            </a:extLst>
          </p:cNvPr>
          <p:cNvSpPr>
            <a:spLocks noGrp="1"/>
          </p:cNvSpPr>
          <p:nvPr>
            <p:ph type="ctrTitle"/>
          </p:nvPr>
        </p:nvSpPr>
        <p:spPr>
          <a:xfrm>
            <a:off x="603504" y="1"/>
            <a:ext cx="10782300" cy="172720"/>
          </a:xfrm>
        </p:spPr>
        <p:txBody>
          <a:bodyPr/>
          <a:lstStyle/>
          <a:p>
            <a:endParaRPr lang="en-IN" dirty="0"/>
          </a:p>
        </p:txBody>
      </p:sp>
      <p:sp>
        <p:nvSpPr>
          <p:cNvPr id="3" name="Subtitle 2">
            <a:extLst>
              <a:ext uri="{FF2B5EF4-FFF2-40B4-BE49-F238E27FC236}">
                <a16:creationId xmlns:a16="http://schemas.microsoft.com/office/drawing/2014/main" id="{E56BD163-C8DF-4664-9340-526A105B668F}"/>
              </a:ext>
            </a:extLst>
          </p:cNvPr>
          <p:cNvSpPr>
            <a:spLocks noGrp="1"/>
          </p:cNvSpPr>
          <p:nvPr>
            <p:ph type="subTitle" idx="1"/>
          </p:nvPr>
        </p:nvSpPr>
        <p:spPr>
          <a:xfrm>
            <a:off x="667512" y="172721"/>
            <a:ext cx="9228201" cy="5680075"/>
          </a:xfrm>
        </p:spPr>
        <p:txBody>
          <a:bodyPr/>
          <a:lstStyle/>
          <a:p>
            <a:endParaRPr lang="en-IN" dirty="0"/>
          </a:p>
        </p:txBody>
      </p:sp>
      <p:sp>
        <p:nvSpPr>
          <p:cNvPr id="4" name="Footer Placeholder 3">
            <a:extLst>
              <a:ext uri="{FF2B5EF4-FFF2-40B4-BE49-F238E27FC236}">
                <a16:creationId xmlns:a16="http://schemas.microsoft.com/office/drawing/2014/main" id="{9D003D30-832E-4305-B13D-5A32C3CFF6A2}"/>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42EC2035-85CB-4F86-883B-7D5C770B11D5}"/>
              </a:ext>
            </a:extLst>
          </p:cNvPr>
          <p:cNvSpPr>
            <a:spLocks noGrp="1"/>
          </p:cNvSpPr>
          <p:nvPr>
            <p:ph type="sldNum" sz="quarter" idx="12"/>
          </p:nvPr>
        </p:nvSpPr>
        <p:spPr/>
        <p:txBody>
          <a:bodyPr/>
          <a:lstStyle/>
          <a:p>
            <a:fld id="{85D8B93B-8BF8-4DF4-9251-3E8815702FC0}" type="slidenum">
              <a:rPr lang="en-IN" smtClean="0"/>
              <a:t>16</a:t>
            </a:fld>
            <a:endParaRPr lang="en-IN"/>
          </a:p>
        </p:txBody>
      </p:sp>
      <p:pic>
        <p:nvPicPr>
          <p:cNvPr id="7" name="Picture 6">
            <a:extLst>
              <a:ext uri="{FF2B5EF4-FFF2-40B4-BE49-F238E27FC236}">
                <a16:creationId xmlns:a16="http://schemas.microsoft.com/office/drawing/2014/main" id="{94AA7CC6-9E9E-4B6B-B7C2-D52484FC00D5}"/>
              </a:ext>
            </a:extLst>
          </p:cNvPr>
          <p:cNvPicPr>
            <a:picLocks noChangeAspect="1"/>
          </p:cNvPicPr>
          <p:nvPr/>
        </p:nvPicPr>
        <p:blipFill>
          <a:blip r:embed="rId2"/>
          <a:stretch>
            <a:fillRect/>
          </a:stretch>
        </p:blipFill>
        <p:spPr>
          <a:xfrm>
            <a:off x="1584960" y="1005204"/>
            <a:ext cx="9144000" cy="4664076"/>
          </a:xfrm>
          <a:prstGeom prst="rect">
            <a:avLst/>
          </a:prstGeom>
        </p:spPr>
      </p:pic>
    </p:spTree>
    <p:extLst>
      <p:ext uri="{BB962C8B-B14F-4D97-AF65-F5344CB8AC3E}">
        <p14:creationId xmlns:p14="http://schemas.microsoft.com/office/powerpoint/2010/main" val="84397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9823-C2A1-4F82-9275-49A43D260AE5}"/>
              </a:ext>
            </a:extLst>
          </p:cNvPr>
          <p:cNvSpPr>
            <a:spLocks noGrp="1"/>
          </p:cNvSpPr>
          <p:nvPr>
            <p:ph type="ctrTitle"/>
          </p:nvPr>
        </p:nvSpPr>
        <p:spPr>
          <a:xfrm>
            <a:off x="603504" y="209550"/>
            <a:ext cx="10782300" cy="123825"/>
          </a:xfrm>
        </p:spPr>
        <p:txBody>
          <a:bodyPr/>
          <a:lstStyle/>
          <a:p>
            <a:endParaRPr lang="en-IN" dirty="0"/>
          </a:p>
        </p:txBody>
      </p:sp>
      <p:sp>
        <p:nvSpPr>
          <p:cNvPr id="3" name="Subtitle 2">
            <a:extLst>
              <a:ext uri="{FF2B5EF4-FFF2-40B4-BE49-F238E27FC236}">
                <a16:creationId xmlns:a16="http://schemas.microsoft.com/office/drawing/2014/main" id="{F09FB376-FE58-40B6-A2DD-49C78671C40E}"/>
              </a:ext>
            </a:extLst>
          </p:cNvPr>
          <p:cNvSpPr>
            <a:spLocks noGrp="1"/>
          </p:cNvSpPr>
          <p:nvPr>
            <p:ph type="subTitle" idx="1"/>
          </p:nvPr>
        </p:nvSpPr>
        <p:spPr>
          <a:xfrm>
            <a:off x="667512" y="428625"/>
            <a:ext cx="10920984" cy="5657849"/>
          </a:xfrm>
        </p:spPr>
        <p:txBody>
          <a:bodyPr>
            <a:normAutofit lnSpcReduction="10000"/>
          </a:bodyPr>
          <a:lstStyle/>
          <a:p>
            <a:r>
              <a:rPr lang="en-US" b="1" dirty="0"/>
              <a:t>LVM Module Working: </a:t>
            </a:r>
            <a:br>
              <a:rPr lang="en-US" b="1" dirty="0"/>
            </a:br>
            <a:br>
              <a:rPr lang="en-US" dirty="0"/>
            </a:br>
            <a:r>
              <a:rPr lang="en-US" dirty="0"/>
              <a:t>This menu contains options to create and display physical volumes, logical volumes, volume groups, extend the volumes and so on.</a:t>
            </a:r>
            <a:br>
              <a:rPr lang="en-US" dirty="0"/>
            </a:br>
            <a:br>
              <a:rPr lang="en-US" dirty="0"/>
            </a:br>
            <a:r>
              <a:rPr lang="en-US" dirty="0"/>
              <a:t>LVM Commands:</a:t>
            </a:r>
          </a:p>
          <a:p>
            <a:pPr marL="457200" indent="-457200">
              <a:buFont typeface="Arial" panose="020B0604020202020204" pitchFamily="34" charset="0"/>
              <a:buChar char="•"/>
            </a:pPr>
            <a:r>
              <a:rPr lang="en-US" dirty="0"/>
              <a:t>Create Physical Volume: </a:t>
            </a:r>
            <a:r>
              <a:rPr lang="en-US" dirty="0" err="1"/>
              <a:t>pvcreate</a:t>
            </a:r>
            <a:r>
              <a:rPr lang="en-US" dirty="0"/>
              <a:t>, </a:t>
            </a:r>
            <a:r>
              <a:rPr lang="en-US" dirty="0" err="1"/>
              <a:t>pvdisplay</a:t>
            </a:r>
            <a:endParaRPr lang="en-US" dirty="0"/>
          </a:p>
          <a:p>
            <a:pPr marL="457200" indent="-457200">
              <a:buFont typeface="Arial" panose="020B0604020202020204" pitchFamily="34" charset="0"/>
              <a:buChar char="•"/>
            </a:pPr>
            <a:r>
              <a:rPr lang="en-US" dirty="0"/>
              <a:t>Create Volume Group: </a:t>
            </a:r>
            <a:r>
              <a:rPr lang="en-US" dirty="0" err="1"/>
              <a:t>vgcreate</a:t>
            </a:r>
            <a:r>
              <a:rPr lang="en-US" dirty="0"/>
              <a:t>, </a:t>
            </a:r>
            <a:r>
              <a:rPr lang="en-US" dirty="0" err="1"/>
              <a:t>vgdisplay</a:t>
            </a:r>
            <a:endParaRPr lang="en-US" dirty="0"/>
          </a:p>
          <a:p>
            <a:pPr marL="457200" indent="-457200">
              <a:buFont typeface="Arial" panose="020B0604020202020204" pitchFamily="34" charset="0"/>
              <a:buChar char="•"/>
            </a:pPr>
            <a:r>
              <a:rPr lang="en-US" dirty="0"/>
              <a:t>Create  Logical Volume: </a:t>
            </a:r>
            <a:r>
              <a:rPr lang="en-US" dirty="0" err="1"/>
              <a:t>lvcreate</a:t>
            </a:r>
            <a:r>
              <a:rPr lang="en-US" dirty="0"/>
              <a:t>, </a:t>
            </a:r>
            <a:r>
              <a:rPr lang="en-US" dirty="0" err="1"/>
              <a:t>lvdisplay</a:t>
            </a:r>
            <a:endParaRPr lang="en-US" dirty="0"/>
          </a:p>
          <a:p>
            <a:pPr marL="457200" indent="-457200">
              <a:buFont typeface="Arial" panose="020B0604020202020204" pitchFamily="34" charset="0"/>
              <a:buChar char="•"/>
            </a:pPr>
            <a:r>
              <a:rPr lang="en-US" dirty="0"/>
              <a:t>Extend Volumes: resize2fs</a:t>
            </a:r>
            <a:br>
              <a:rPr lang="en-US" dirty="0"/>
            </a:br>
            <a:endParaRPr lang="en-IN" dirty="0"/>
          </a:p>
        </p:txBody>
      </p:sp>
      <p:sp>
        <p:nvSpPr>
          <p:cNvPr id="6" name="Footer Placeholder 5">
            <a:extLst>
              <a:ext uri="{FF2B5EF4-FFF2-40B4-BE49-F238E27FC236}">
                <a16:creationId xmlns:a16="http://schemas.microsoft.com/office/drawing/2014/main" id="{D2E38553-81A1-43DD-B7BF-BE3118945724}"/>
              </a:ext>
            </a:extLst>
          </p:cNvPr>
          <p:cNvSpPr>
            <a:spLocks noGrp="1"/>
          </p:cNvSpPr>
          <p:nvPr>
            <p:ph type="ftr" sz="quarter" idx="11"/>
          </p:nvPr>
        </p:nvSpPr>
        <p:spPr/>
        <p:txBody>
          <a:bodyPr/>
          <a:lstStyle/>
          <a:p>
            <a:r>
              <a:rPr lang="en-IN"/>
              <a:t>MCS 044 Mini Project                                             </a:t>
            </a:r>
          </a:p>
        </p:txBody>
      </p:sp>
      <p:sp>
        <p:nvSpPr>
          <p:cNvPr id="7" name="Slide Number Placeholder 6">
            <a:extLst>
              <a:ext uri="{FF2B5EF4-FFF2-40B4-BE49-F238E27FC236}">
                <a16:creationId xmlns:a16="http://schemas.microsoft.com/office/drawing/2014/main" id="{EAF7A9F1-8B50-4F36-8DAA-9AC14696FE1B}"/>
              </a:ext>
            </a:extLst>
          </p:cNvPr>
          <p:cNvSpPr>
            <a:spLocks noGrp="1"/>
          </p:cNvSpPr>
          <p:nvPr>
            <p:ph type="sldNum" sz="quarter" idx="12"/>
          </p:nvPr>
        </p:nvSpPr>
        <p:spPr/>
        <p:txBody>
          <a:bodyPr/>
          <a:lstStyle/>
          <a:p>
            <a:fld id="{85D8B93B-8BF8-4DF4-9251-3E8815702FC0}" type="slidenum">
              <a:rPr lang="en-IN" smtClean="0"/>
              <a:t>17</a:t>
            </a:fld>
            <a:endParaRPr lang="en-IN"/>
          </a:p>
        </p:txBody>
      </p:sp>
    </p:spTree>
    <p:extLst>
      <p:ext uri="{BB962C8B-B14F-4D97-AF65-F5344CB8AC3E}">
        <p14:creationId xmlns:p14="http://schemas.microsoft.com/office/powerpoint/2010/main" val="123256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D834-AA09-4E98-B89A-5D211E818D19}"/>
              </a:ext>
            </a:extLst>
          </p:cNvPr>
          <p:cNvSpPr>
            <a:spLocks noGrp="1"/>
          </p:cNvSpPr>
          <p:nvPr>
            <p:ph type="ctrTitle"/>
          </p:nvPr>
        </p:nvSpPr>
        <p:spPr>
          <a:xfrm>
            <a:off x="603504" y="233681"/>
            <a:ext cx="10782300" cy="182880"/>
          </a:xfrm>
        </p:spPr>
        <p:txBody>
          <a:bodyPr/>
          <a:lstStyle/>
          <a:p>
            <a:endParaRPr lang="en-IN" dirty="0"/>
          </a:p>
        </p:txBody>
      </p:sp>
      <p:sp>
        <p:nvSpPr>
          <p:cNvPr id="3" name="Subtitle 2">
            <a:extLst>
              <a:ext uri="{FF2B5EF4-FFF2-40B4-BE49-F238E27FC236}">
                <a16:creationId xmlns:a16="http://schemas.microsoft.com/office/drawing/2014/main" id="{177A868D-B33D-4D62-A8EC-C9E610804F1E}"/>
              </a:ext>
            </a:extLst>
          </p:cNvPr>
          <p:cNvSpPr>
            <a:spLocks noGrp="1"/>
          </p:cNvSpPr>
          <p:nvPr>
            <p:ph type="subTitle" idx="1"/>
          </p:nvPr>
        </p:nvSpPr>
        <p:spPr>
          <a:xfrm>
            <a:off x="667512" y="416561"/>
            <a:ext cx="11022494" cy="5436235"/>
          </a:xfrm>
        </p:spPr>
        <p:txBody>
          <a:bodyPr/>
          <a:lstStyle/>
          <a:p>
            <a:endParaRPr lang="en-IN" dirty="0"/>
          </a:p>
        </p:txBody>
      </p:sp>
      <p:sp>
        <p:nvSpPr>
          <p:cNvPr id="4" name="Footer Placeholder 3">
            <a:extLst>
              <a:ext uri="{FF2B5EF4-FFF2-40B4-BE49-F238E27FC236}">
                <a16:creationId xmlns:a16="http://schemas.microsoft.com/office/drawing/2014/main" id="{E5590A80-97A3-4AF6-B0E4-AA921EC29B65}"/>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ECF0050C-A94C-4DC7-850C-A717F37FFC22}"/>
              </a:ext>
            </a:extLst>
          </p:cNvPr>
          <p:cNvSpPr>
            <a:spLocks noGrp="1"/>
          </p:cNvSpPr>
          <p:nvPr>
            <p:ph type="sldNum" sz="quarter" idx="12"/>
          </p:nvPr>
        </p:nvSpPr>
        <p:spPr/>
        <p:txBody>
          <a:bodyPr/>
          <a:lstStyle/>
          <a:p>
            <a:fld id="{85D8B93B-8BF8-4DF4-9251-3E8815702FC0}" type="slidenum">
              <a:rPr lang="en-IN" smtClean="0"/>
              <a:t>18</a:t>
            </a:fld>
            <a:endParaRPr lang="en-IN"/>
          </a:p>
        </p:txBody>
      </p:sp>
      <p:pic>
        <p:nvPicPr>
          <p:cNvPr id="7" name="Picture 6">
            <a:extLst>
              <a:ext uri="{FF2B5EF4-FFF2-40B4-BE49-F238E27FC236}">
                <a16:creationId xmlns:a16="http://schemas.microsoft.com/office/drawing/2014/main" id="{04357EB6-9119-4D0C-8A38-28B0449FF32A}"/>
              </a:ext>
            </a:extLst>
          </p:cNvPr>
          <p:cNvPicPr>
            <a:picLocks noChangeAspect="1"/>
          </p:cNvPicPr>
          <p:nvPr/>
        </p:nvPicPr>
        <p:blipFill>
          <a:blip r:embed="rId2"/>
          <a:stretch>
            <a:fillRect/>
          </a:stretch>
        </p:blipFill>
        <p:spPr>
          <a:xfrm>
            <a:off x="854328" y="233680"/>
            <a:ext cx="10483344" cy="6321017"/>
          </a:xfrm>
          <a:prstGeom prst="rect">
            <a:avLst/>
          </a:prstGeom>
        </p:spPr>
      </p:pic>
    </p:spTree>
    <p:extLst>
      <p:ext uri="{BB962C8B-B14F-4D97-AF65-F5344CB8AC3E}">
        <p14:creationId xmlns:p14="http://schemas.microsoft.com/office/powerpoint/2010/main" val="1787873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D6A7-717F-4FD5-A375-8D8EDD4EBCD3}"/>
              </a:ext>
            </a:extLst>
          </p:cNvPr>
          <p:cNvSpPr>
            <a:spLocks noGrp="1"/>
          </p:cNvSpPr>
          <p:nvPr>
            <p:ph type="ctrTitle"/>
          </p:nvPr>
        </p:nvSpPr>
        <p:spPr>
          <a:xfrm>
            <a:off x="603504" y="1"/>
            <a:ext cx="10782300" cy="95250"/>
          </a:xfrm>
        </p:spPr>
        <p:txBody>
          <a:bodyPr/>
          <a:lstStyle/>
          <a:p>
            <a:endParaRPr lang="en-IN" dirty="0"/>
          </a:p>
        </p:txBody>
      </p:sp>
      <p:sp>
        <p:nvSpPr>
          <p:cNvPr id="3" name="Subtitle 2">
            <a:extLst>
              <a:ext uri="{FF2B5EF4-FFF2-40B4-BE49-F238E27FC236}">
                <a16:creationId xmlns:a16="http://schemas.microsoft.com/office/drawing/2014/main" id="{F542B393-19E3-4859-9A4E-CB2BDFDD4E99}"/>
              </a:ext>
            </a:extLst>
          </p:cNvPr>
          <p:cNvSpPr>
            <a:spLocks noGrp="1"/>
          </p:cNvSpPr>
          <p:nvPr>
            <p:ph type="subTitle" idx="1"/>
          </p:nvPr>
        </p:nvSpPr>
        <p:spPr>
          <a:xfrm>
            <a:off x="603504" y="371475"/>
            <a:ext cx="11045571" cy="5495925"/>
          </a:xfrm>
        </p:spPr>
        <p:txBody>
          <a:bodyPr/>
          <a:lstStyle/>
          <a:p>
            <a:r>
              <a:rPr lang="en-US" b="1" dirty="0"/>
              <a:t>Basic Linux Command Module Working</a:t>
            </a:r>
            <a:r>
              <a:rPr lang="en-US" dirty="0"/>
              <a:t> </a:t>
            </a:r>
            <a:br>
              <a:rPr lang="en-US" dirty="0"/>
            </a:br>
            <a:br>
              <a:rPr lang="en-US" dirty="0"/>
            </a:br>
            <a:r>
              <a:rPr lang="en-US" dirty="0"/>
              <a:t>This menu contains options to run commands like date, ls, </a:t>
            </a:r>
            <a:r>
              <a:rPr lang="en-US" dirty="0" err="1"/>
              <a:t>cal</a:t>
            </a:r>
            <a:r>
              <a:rPr lang="en-US" dirty="0"/>
              <a:t>, and command to show IP and running processes and so on</a:t>
            </a:r>
          </a:p>
          <a:p>
            <a:endParaRPr lang="en-US" dirty="0"/>
          </a:p>
          <a:p>
            <a:r>
              <a:rPr lang="en-US" dirty="0"/>
              <a:t>Some basic Linux commands are:</a:t>
            </a:r>
          </a:p>
          <a:p>
            <a:pPr marL="457200" indent="-457200">
              <a:buFont typeface="Arial" panose="020B0604020202020204" pitchFamily="34" charset="0"/>
              <a:buChar char="•"/>
            </a:pPr>
            <a:r>
              <a:rPr lang="en-US" dirty="0"/>
              <a:t>To display date: date</a:t>
            </a:r>
          </a:p>
          <a:p>
            <a:pPr marL="457200" indent="-457200">
              <a:buFont typeface="Arial" panose="020B0604020202020204" pitchFamily="34" charset="0"/>
              <a:buChar char="•"/>
            </a:pPr>
            <a:r>
              <a:rPr lang="en-US" dirty="0"/>
              <a:t>To list the contents: ls</a:t>
            </a:r>
          </a:p>
          <a:p>
            <a:pPr marL="457200" indent="-457200">
              <a:buFont typeface="Arial" panose="020B0604020202020204" pitchFamily="34" charset="0"/>
              <a:buChar char="•"/>
            </a:pPr>
            <a:r>
              <a:rPr lang="en-US" dirty="0"/>
              <a:t>To display </a:t>
            </a:r>
            <a:r>
              <a:rPr lang="en-US" dirty="0" err="1"/>
              <a:t>calender</a:t>
            </a:r>
            <a:r>
              <a:rPr lang="en-US" dirty="0"/>
              <a:t>: </a:t>
            </a:r>
            <a:r>
              <a:rPr lang="en-US" dirty="0" err="1"/>
              <a:t>cal</a:t>
            </a:r>
            <a:endParaRPr lang="en-US" dirty="0"/>
          </a:p>
          <a:p>
            <a:pPr marL="457200" indent="-457200">
              <a:buFont typeface="Arial" panose="020B0604020202020204" pitchFamily="34" charset="0"/>
              <a:buChar char="•"/>
            </a:pPr>
            <a:r>
              <a:rPr lang="en-US" dirty="0"/>
              <a:t>To display IP: </a:t>
            </a:r>
            <a:r>
              <a:rPr lang="en-US" dirty="0" err="1"/>
              <a:t>ifconfig</a:t>
            </a:r>
            <a:endParaRPr lang="en-US" dirty="0"/>
          </a:p>
          <a:p>
            <a:endParaRPr lang="en-IN" dirty="0"/>
          </a:p>
        </p:txBody>
      </p:sp>
      <p:sp>
        <p:nvSpPr>
          <p:cNvPr id="4" name="Footer Placeholder 3">
            <a:extLst>
              <a:ext uri="{FF2B5EF4-FFF2-40B4-BE49-F238E27FC236}">
                <a16:creationId xmlns:a16="http://schemas.microsoft.com/office/drawing/2014/main" id="{5E5C1972-6778-41F1-B944-2F6A65011B8A}"/>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79AD5891-B9DD-4C5F-B2C6-301525FB0F86}"/>
              </a:ext>
            </a:extLst>
          </p:cNvPr>
          <p:cNvSpPr>
            <a:spLocks noGrp="1"/>
          </p:cNvSpPr>
          <p:nvPr>
            <p:ph type="sldNum" sz="quarter" idx="12"/>
          </p:nvPr>
        </p:nvSpPr>
        <p:spPr/>
        <p:txBody>
          <a:bodyPr/>
          <a:lstStyle/>
          <a:p>
            <a:fld id="{85D8B93B-8BF8-4DF4-9251-3E8815702FC0}" type="slidenum">
              <a:rPr lang="en-IN" smtClean="0"/>
              <a:t>19</a:t>
            </a:fld>
            <a:endParaRPr lang="en-IN"/>
          </a:p>
        </p:txBody>
      </p:sp>
    </p:spTree>
    <p:extLst>
      <p:ext uri="{BB962C8B-B14F-4D97-AF65-F5344CB8AC3E}">
        <p14:creationId xmlns:p14="http://schemas.microsoft.com/office/powerpoint/2010/main" val="365146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F7B3-F9C3-42E1-B6A6-4FE67DF7C2ED}"/>
              </a:ext>
            </a:extLst>
          </p:cNvPr>
          <p:cNvSpPr>
            <a:spLocks noGrp="1"/>
          </p:cNvSpPr>
          <p:nvPr>
            <p:ph type="ctrTitle"/>
          </p:nvPr>
        </p:nvSpPr>
        <p:spPr>
          <a:xfrm>
            <a:off x="603504" y="571501"/>
            <a:ext cx="10782300" cy="2200274"/>
          </a:xfrm>
        </p:spPr>
        <p:txBody>
          <a:bodyPr/>
          <a:lstStyle/>
          <a:p>
            <a:r>
              <a:rPr lang="en-US" dirty="0"/>
              <a:t>OBJECTIVE AND SCOPE OF PROJECT</a:t>
            </a:r>
            <a:endParaRPr lang="en-IN" dirty="0"/>
          </a:p>
        </p:txBody>
      </p:sp>
      <p:sp>
        <p:nvSpPr>
          <p:cNvPr id="3" name="Subtitle 2">
            <a:extLst>
              <a:ext uri="{FF2B5EF4-FFF2-40B4-BE49-F238E27FC236}">
                <a16:creationId xmlns:a16="http://schemas.microsoft.com/office/drawing/2014/main" id="{B0220F07-630E-47F9-929C-52F5D78C5CE1}"/>
              </a:ext>
            </a:extLst>
          </p:cNvPr>
          <p:cNvSpPr>
            <a:spLocks noGrp="1"/>
          </p:cNvSpPr>
          <p:nvPr>
            <p:ph type="subTitle" idx="1"/>
          </p:nvPr>
        </p:nvSpPr>
        <p:spPr>
          <a:xfrm>
            <a:off x="667512" y="3067050"/>
            <a:ext cx="10991088" cy="2785746"/>
          </a:xfrm>
        </p:spPr>
        <p:txBody>
          <a:bodyPr>
            <a:normAutofit/>
          </a:bodyPr>
          <a:lstStyle/>
          <a:p>
            <a:pPr marL="457200" indent="-457200">
              <a:buFont typeface="Arial" panose="020B0604020202020204" pitchFamily="34" charset="0"/>
              <a:buChar char="•"/>
            </a:pPr>
            <a:r>
              <a:rPr lang="en-IN" sz="2000" b="1" dirty="0">
                <a:effectLst/>
                <a:latin typeface="Arial" panose="020B0604020202020204" pitchFamily="34" charset="0"/>
                <a:ea typeface="Times New Roman" panose="02020603050405020304" pitchFamily="18" charset="0"/>
                <a:cs typeface="Arial" panose="020B0604020202020204" pitchFamily="34" charset="0"/>
              </a:rPr>
              <a:t>The purpose of the project entitled as “MENU DRIVEN AUTOMATION” is to automate the technologies to develop program which is user friendly simple, fast, increased output, cost – effective. In the technology domain, the impact of automation is increasing rapidly, both in the software/hardware and machine layer. </a:t>
            </a:r>
          </a:p>
          <a:p>
            <a:pPr marL="457200" indent="-457200">
              <a:buFont typeface="Arial" panose="020B0604020202020204" pitchFamily="34" charset="0"/>
              <a:buChar char="•"/>
            </a:pPr>
            <a:r>
              <a:rPr lang="en-US" sz="2000" b="1" dirty="0">
                <a:effectLst/>
                <a:latin typeface="Arial" panose="020B0604020202020204" pitchFamily="34" charset="0"/>
                <a:ea typeface="Times New Roman" panose="02020603050405020304" pitchFamily="18" charset="0"/>
                <a:cs typeface="Arial" panose="020B0604020202020204" pitchFamily="34" charset="0"/>
              </a:rPr>
              <a:t>Automation is a process in which a manually performed action is transformed into one that happens automatically.</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p>
            <a:pPr marL="457200" indent="-457200">
              <a:buFont typeface="Arial" panose="020B0604020202020204" pitchFamily="34" charset="0"/>
              <a:buChar char="•"/>
            </a:pPr>
            <a:r>
              <a:rPr lang="en-IN" sz="2000" b="1" dirty="0">
                <a:effectLst/>
                <a:latin typeface="Arial" panose="020B0604020202020204" pitchFamily="34" charset="0"/>
                <a:ea typeface="Calibri" panose="020F0502020204030204" pitchFamily="34" charset="0"/>
                <a:cs typeface="Arial" panose="020B0604020202020204" pitchFamily="34" charset="0"/>
              </a:rPr>
              <a:t>The implementation of automation technologies, techniques and processes improve the efficiency, reliability, and/or speed of many tasks that were previously performed by humans.</a:t>
            </a:r>
            <a:endParaRPr lang="en-IN" sz="2000"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BF8FDC16-187C-42E1-85C0-7FC4448FCCF9}"/>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35A7C81F-001B-40ED-910F-8FDD50D7A121}"/>
              </a:ext>
            </a:extLst>
          </p:cNvPr>
          <p:cNvSpPr>
            <a:spLocks noGrp="1"/>
          </p:cNvSpPr>
          <p:nvPr>
            <p:ph type="sldNum" sz="quarter" idx="12"/>
          </p:nvPr>
        </p:nvSpPr>
        <p:spPr/>
        <p:txBody>
          <a:bodyPr/>
          <a:lstStyle/>
          <a:p>
            <a:fld id="{85D8B93B-8BF8-4DF4-9251-3E8815702FC0}" type="slidenum">
              <a:rPr lang="en-IN" smtClean="0"/>
              <a:t>2</a:t>
            </a:fld>
            <a:endParaRPr lang="en-IN"/>
          </a:p>
        </p:txBody>
      </p:sp>
    </p:spTree>
    <p:extLst>
      <p:ext uri="{BB962C8B-B14F-4D97-AF65-F5344CB8AC3E}">
        <p14:creationId xmlns:p14="http://schemas.microsoft.com/office/powerpoint/2010/main" val="587127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F878-D604-4817-8268-45A72393CF11}"/>
              </a:ext>
            </a:extLst>
          </p:cNvPr>
          <p:cNvSpPr>
            <a:spLocks noGrp="1"/>
          </p:cNvSpPr>
          <p:nvPr>
            <p:ph type="ctrTitle"/>
          </p:nvPr>
        </p:nvSpPr>
        <p:spPr>
          <a:xfrm>
            <a:off x="603504" y="74703"/>
            <a:ext cx="10782300" cy="45719"/>
          </a:xfrm>
        </p:spPr>
        <p:txBody>
          <a:bodyPr/>
          <a:lstStyle/>
          <a:p>
            <a:endParaRPr lang="en-IN" dirty="0"/>
          </a:p>
        </p:txBody>
      </p:sp>
      <p:sp>
        <p:nvSpPr>
          <p:cNvPr id="3" name="Subtitle 2">
            <a:extLst>
              <a:ext uri="{FF2B5EF4-FFF2-40B4-BE49-F238E27FC236}">
                <a16:creationId xmlns:a16="http://schemas.microsoft.com/office/drawing/2014/main" id="{79415173-FCD6-4DF7-B3B6-DBA95448A079}"/>
              </a:ext>
            </a:extLst>
          </p:cNvPr>
          <p:cNvSpPr>
            <a:spLocks noGrp="1"/>
          </p:cNvSpPr>
          <p:nvPr>
            <p:ph type="subTitle" idx="1"/>
          </p:nvPr>
        </p:nvSpPr>
        <p:spPr>
          <a:xfrm>
            <a:off x="667512" y="447040"/>
            <a:ext cx="11022494" cy="5405756"/>
          </a:xfrm>
        </p:spPr>
        <p:txBody>
          <a:bodyPr/>
          <a:lstStyle/>
          <a:p>
            <a:endParaRPr lang="en-IN" dirty="0"/>
          </a:p>
        </p:txBody>
      </p:sp>
      <p:sp>
        <p:nvSpPr>
          <p:cNvPr id="4" name="Footer Placeholder 3">
            <a:extLst>
              <a:ext uri="{FF2B5EF4-FFF2-40B4-BE49-F238E27FC236}">
                <a16:creationId xmlns:a16="http://schemas.microsoft.com/office/drawing/2014/main" id="{AA23B628-B36F-4447-AE93-43658B714F3C}"/>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EAB1C668-7BF5-44E3-AA45-13CC4C22B8D0}"/>
              </a:ext>
            </a:extLst>
          </p:cNvPr>
          <p:cNvSpPr>
            <a:spLocks noGrp="1"/>
          </p:cNvSpPr>
          <p:nvPr>
            <p:ph type="sldNum" sz="quarter" idx="12"/>
          </p:nvPr>
        </p:nvSpPr>
        <p:spPr/>
        <p:txBody>
          <a:bodyPr/>
          <a:lstStyle/>
          <a:p>
            <a:fld id="{85D8B93B-8BF8-4DF4-9251-3E8815702FC0}" type="slidenum">
              <a:rPr lang="en-IN" smtClean="0"/>
              <a:t>20</a:t>
            </a:fld>
            <a:endParaRPr lang="en-IN"/>
          </a:p>
        </p:txBody>
      </p:sp>
      <p:pic>
        <p:nvPicPr>
          <p:cNvPr id="7" name="Picture 6">
            <a:extLst>
              <a:ext uri="{FF2B5EF4-FFF2-40B4-BE49-F238E27FC236}">
                <a16:creationId xmlns:a16="http://schemas.microsoft.com/office/drawing/2014/main" id="{B726242A-D12D-4A2E-B75A-294A1D447C4D}"/>
              </a:ext>
            </a:extLst>
          </p:cNvPr>
          <p:cNvPicPr>
            <a:picLocks noChangeAspect="1"/>
          </p:cNvPicPr>
          <p:nvPr/>
        </p:nvPicPr>
        <p:blipFill>
          <a:blip r:embed="rId2"/>
          <a:stretch>
            <a:fillRect/>
          </a:stretch>
        </p:blipFill>
        <p:spPr>
          <a:xfrm>
            <a:off x="782320" y="589281"/>
            <a:ext cx="10403839" cy="5287132"/>
          </a:xfrm>
          <a:prstGeom prst="rect">
            <a:avLst/>
          </a:prstGeom>
        </p:spPr>
      </p:pic>
    </p:spTree>
    <p:extLst>
      <p:ext uri="{BB962C8B-B14F-4D97-AF65-F5344CB8AC3E}">
        <p14:creationId xmlns:p14="http://schemas.microsoft.com/office/powerpoint/2010/main" val="587178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17FA-FC7B-489E-80A2-297EA4D9BCED}"/>
              </a:ext>
            </a:extLst>
          </p:cNvPr>
          <p:cNvSpPr>
            <a:spLocks noGrp="1"/>
          </p:cNvSpPr>
          <p:nvPr>
            <p:ph type="ctrTitle"/>
          </p:nvPr>
        </p:nvSpPr>
        <p:spPr>
          <a:xfrm>
            <a:off x="603504" y="1341120"/>
            <a:ext cx="10782300" cy="1412240"/>
          </a:xfrm>
        </p:spPr>
        <p:txBody>
          <a:bodyPr/>
          <a:lstStyle/>
          <a:p>
            <a:r>
              <a:rPr lang="en-US" dirty="0"/>
              <a:t>Link to the Code</a:t>
            </a:r>
            <a:endParaRPr lang="en-IN" dirty="0"/>
          </a:p>
        </p:txBody>
      </p:sp>
      <p:sp>
        <p:nvSpPr>
          <p:cNvPr id="3" name="Subtitle 2">
            <a:extLst>
              <a:ext uri="{FF2B5EF4-FFF2-40B4-BE49-F238E27FC236}">
                <a16:creationId xmlns:a16="http://schemas.microsoft.com/office/drawing/2014/main" id="{2BF9E706-06EB-4A00-9DE9-4C6BB51BA7F8}"/>
              </a:ext>
            </a:extLst>
          </p:cNvPr>
          <p:cNvSpPr>
            <a:spLocks noGrp="1"/>
          </p:cNvSpPr>
          <p:nvPr>
            <p:ph type="subTitle" idx="1"/>
          </p:nvPr>
        </p:nvSpPr>
        <p:spPr>
          <a:xfrm>
            <a:off x="667512" y="3429000"/>
            <a:ext cx="10718292" cy="2423796"/>
          </a:xfrm>
        </p:spPr>
        <p:txBody>
          <a:bodyPr/>
          <a:lstStyle/>
          <a:p>
            <a:pPr marL="457200" indent="-457200">
              <a:buFont typeface="Arial" panose="020B0604020202020204" pitchFamily="34" charset="0"/>
              <a:buChar char="•"/>
            </a:pPr>
            <a:r>
              <a:rPr lang="en-US" dirty="0">
                <a:hlinkClick r:id="rId2"/>
              </a:rPr>
              <a:t>Menu Driven Project</a:t>
            </a:r>
            <a:endParaRPr lang="en-IN" dirty="0"/>
          </a:p>
        </p:txBody>
      </p:sp>
      <p:sp>
        <p:nvSpPr>
          <p:cNvPr id="4" name="Footer Placeholder 3">
            <a:extLst>
              <a:ext uri="{FF2B5EF4-FFF2-40B4-BE49-F238E27FC236}">
                <a16:creationId xmlns:a16="http://schemas.microsoft.com/office/drawing/2014/main" id="{7741E1E8-DE61-46BA-A9A3-B8EE7E6FE379}"/>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93B421C3-CC28-4A47-A459-8E5D2DE77D04}"/>
              </a:ext>
            </a:extLst>
          </p:cNvPr>
          <p:cNvSpPr>
            <a:spLocks noGrp="1"/>
          </p:cNvSpPr>
          <p:nvPr>
            <p:ph type="sldNum" sz="quarter" idx="12"/>
          </p:nvPr>
        </p:nvSpPr>
        <p:spPr/>
        <p:txBody>
          <a:bodyPr/>
          <a:lstStyle/>
          <a:p>
            <a:fld id="{85D8B93B-8BF8-4DF4-9251-3E8815702FC0}" type="slidenum">
              <a:rPr lang="en-IN" smtClean="0"/>
              <a:t>21</a:t>
            </a:fld>
            <a:endParaRPr lang="en-IN"/>
          </a:p>
        </p:txBody>
      </p:sp>
    </p:spTree>
    <p:extLst>
      <p:ext uri="{BB962C8B-B14F-4D97-AF65-F5344CB8AC3E}">
        <p14:creationId xmlns:p14="http://schemas.microsoft.com/office/powerpoint/2010/main" val="217909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2CBF-7FCD-4170-B862-6A0080ADA840}"/>
              </a:ext>
            </a:extLst>
          </p:cNvPr>
          <p:cNvSpPr>
            <a:spLocks noGrp="1"/>
          </p:cNvSpPr>
          <p:nvPr>
            <p:ph type="ctrTitle"/>
          </p:nvPr>
        </p:nvSpPr>
        <p:spPr>
          <a:xfrm>
            <a:off x="603504" y="770466"/>
            <a:ext cx="10782300" cy="1486959"/>
          </a:xfrm>
        </p:spPr>
        <p:txBody>
          <a:bodyPr/>
          <a:lstStyle/>
          <a:p>
            <a:r>
              <a:rPr lang="en-IN" dirty="0"/>
              <a:t>ABSTRACT</a:t>
            </a:r>
          </a:p>
        </p:txBody>
      </p:sp>
      <p:sp>
        <p:nvSpPr>
          <p:cNvPr id="3" name="Subtitle 2">
            <a:extLst>
              <a:ext uri="{FF2B5EF4-FFF2-40B4-BE49-F238E27FC236}">
                <a16:creationId xmlns:a16="http://schemas.microsoft.com/office/drawing/2014/main" id="{D06BA21E-F69C-4D95-BF07-4B2DCD346932}"/>
              </a:ext>
            </a:extLst>
          </p:cNvPr>
          <p:cNvSpPr>
            <a:spLocks noGrp="1"/>
          </p:cNvSpPr>
          <p:nvPr>
            <p:ph type="subTitle" idx="1"/>
          </p:nvPr>
        </p:nvSpPr>
        <p:spPr>
          <a:xfrm>
            <a:off x="667512" y="2724150"/>
            <a:ext cx="11029188" cy="3128646"/>
          </a:xfrm>
        </p:spPr>
        <p:txBody>
          <a:bodyPr/>
          <a:lstStyle/>
          <a:p>
            <a:pPr marL="457200" indent="-457200">
              <a:buFont typeface="Arial" panose="020B0604020202020204" pitchFamily="34" charset="0"/>
              <a:buChar char="•"/>
            </a:pPr>
            <a:r>
              <a:rPr lang="en-US" dirty="0"/>
              <a:t>PLATFORM USED: LINUX</a:t>
            </a:r>
          </a:p>
          <a:p>
            <a:pPr marL="457200" indent="-457200">
              <a:buFont typeface="Arial" panose="020B0604020202020204" pitchFamily="34" charset="0"/>
              <a:buChar char="•"/>
            </a:pPr>
            <a:r>
              <a:rPr lang="en-US" dirty="0"/>
              <a:t>FRONT END: PYTHON3</a:t>
            </a:r>
          </a:p>
          <a:p>
            <a:pPr marL="457200" indent="-457200">
              <a:buFont typeface="Arial" panose="020B0604020202020204" pitchFamily="34" charset="0"/>
              <a:buChar char="•"/>
            </a:pPr>
            <a:r>
              <a:rPr lang="en-US" dirty="0"/>
              <a:t>BACK END: PYTHON3</a:t>
            </a:r>
          </a:p>
          <a:p>
            <a:pPr marL="457200" indent="-457200">
              <a:buFont typeface="Arial" panose="020B0604020202020204" pitchFamily="34" charset="0"/>
              <a:buChar char="•"/>
            </a:pPr>
            <a:r>
              <a:rPr lang="en-US" dirty="0"/>
              <a:t>OTHER TOOLS: RHEL 8, AWS, DOCKER</a:t>
            </a:r>
            <a:endParaRPr lang="en-IN" dirty="0"/>
          </a:p>
        </p:txBody>
      </p:sp>
      <p:sp>
        <p:nvSpPr>
          <p:cNvPr id="5" name="Footer Placeholder 4">
            <a:extLst>
              <a:ext uri="{FF2B5EF4-FFF2-40B4-BE49-F238E27FC236}">
                <a16:creationId xmlns:a16="http://schemas.microsoft.com/office/drawing/2014/main" id="{73023085-6C8C-4D8A-A1E8-1879DC9A6751}"/>
              </a:ext>
            </a:extLst>
          </p:cNvPr>
          <p:cNvSpPr>
            <a:spLocks noGrp="1"/>
          </p:cNvSpPr>
          <p:nvPr>
            <p:ph type="ftr" sz="quarter" idx="11"/>
          </p:nvPr>
        </p:nvSpPr>
        <p:spPr/>
        <p:txBody>
          <a:bodyPr/>
          <a:lstStyle/>
          <a:p>
            <a:r>
              <a:rPr lang="en-IN"/>
              <a:t>MCS 044 Mini Project                                             </a:t>
            </a:r>
          </a:p>
        </p:txBody>
      </p:sp>
      <p:sp>
        <p:nvSpPr>
          <p:cNvPr id="6" name="Slide Number Placeholder 5">
            <a:extLst>
              <a:ext uri="{FF2B5EF4-FFF2-40B4-BE49-F238E27FC236}">
                <a16:creationId xmlns:a16="http://schemas.microsoft.com/office/drawing/2014/main" id="{F30C4A7C-669B-446B-B51A-B90CE7361F62}"/>
              </a:ext>
            </a:extLst>
          </p:cNvPr>
          <p:cNvSpPr>
            <a:spLocks noGrp="1"/>
          </p:cNvSpPr>
          <p:nvPr>
            <p:ph type="sldNum" sz="quarter" idx="12"/>
          </p:nvPr>
        </p:nvSpPr>
        <p:spPr/>
        <p:txBody>
          <a:bodyPr/>
          <a:lstStyle/>
          <a:p>
            <a:fld id="{85D8B93B-8BF8-4DF4-9251-3E8815702FC0}" type="slidenum">
              <a:rPr lang="en-IN" smtClean="0"/>
              <a:t>3</a:t>
            </a:fld>
            <a:endParaRPr lang="en-IN"/>
          </a:p>
        </p:txBody>
      </p:sp>
    </p:spTree>
    <p:extLst>
      <p:ext uri="{BB962C8B-B14F-4D97-AF65-F5344CB8AC3E}">
        <p14:creationId xmlns:p14="http://schemas.microsoft.com/office/powerpoint/2010/main" val="1511903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CF0B-221B-43A0-A51A-CC896187428E}"/>
              </a:ext>
            </a:extLst>
          </p:cNvPr>
          <p:cNvSpPr>
            <a:spLocks noGrp="1"/>
          </p:cNvSpPr>
          <p:nvPr>
            <p:ph type="ctrTitle"/>
          </p:nvPr>
        </p:nvSpPr>
        <p:spPr>
          <a:xfrm>
            <a:off x="603504" y="770467"/>
            <a:ext cx="10782300" cy="1420283"/>
          </a:xfrm>
        </p:spPr>
        <p:txBody>
          <a:bodyPr/>
          <a:lstStyle/>
          <a:p>
            <a:r>
              <a:rPr lang="en-US" dirty="0"/>
              <a:t>TECHNOLOGIES USED</a:t>
            </a:r>
            <a:endParaRPr lang="en-IN" dirty="0"/>
          </a:p>
        </p:txBody>
      </p:sp>
      <p:sp>
        <p:nvSpPr>
          <p:cNvPr id="3" name="Subtitle 2">
            <a:extLst>
              <a:ext uri="{FF2B5EF4-FFF2-40B4-BE49-F238E27FC236}">
                <a16:creationId xmlns:a16="http://schemas.microsoft.com/office/drawing/2014/main" id="{43892D0F-A048-4FCE-A6E6-CDD7FE7B7E0D}"/>
              </a:ext>
            </a:extLst>
          </p:cNvPr>
          <p:cNvSpPr>
            <a:spLocks noGrp="1"/>
          </p:cNvSpPr>
          <p:nvPr>
            <p:ph type="subTitle" idx="1"/>
          </p:nvPr>
        </p:nvSpPr>
        <p:spPr>
          <a:xfrm>
            <a:off x="667512" y="2524125"/>
            <a:ext cx="10718292" cy="3328671"/>
          </a:xfrm>
        </p:spPr>
        <p:txBody>
          <a:bodyPr/>
          <a:lstStyle/>
          <a:p>
            <a:pPr marL="457200" indent="-457200">
              <a:buFont typeface="Arial" panose="020B0604020202020204" pitchFamily="34" charset="0"/>
              <a:buChar char="•"/>
            </a:pPr>
            <a:r>
              <a:rPr lang="en-US" dirty="0"/>
              <a:t>LINUX</a:t>
            </a:r>
          </a:p>
          <a:p>
            <a:pPr marL="457200" indent="-457200">
              <a:buFont typeface="Arial" panose="020B0604020202020204" pitchFamily="34" charset="0"/>
              <a:buChar char="•"/>
            </a:pPr>
            <a:r>
              <a:rPr lang="en-US" dirty="0"/>
              <a:t>PYTHON</a:t>
            </a:r>
          </a:p>
          <a:p>
            <a:pPr marL="457200" indent="-457200">
              <a:buFont typeface="Arial" panose="020B0604020202020204" pitchFamily="34" charset="0"/>
              <a:buChar char="•"/>
            </a:pPr>
            <a:r>
              <a:rPr lang="en-US" dirty="0"/>
              <a:t>DOCKER</a:t>
            </a:r>
          </a:p>
          <a:p>
            <a:pPr marL="457200" indent="-457200">
              <a:buFont typeface="Arial" panose="020B0604020202020204" pitchFamily="34" charset="0"/>
              <a:buChar char="•"/>
            </a:pPr>
            <a:r>
              <a:rPr lang="en-US" dirty="0"/>
              <a:t>AWS</a:t>
            </a:r>
            <a:endParaRPr lang="en-IN" dirty="0"/>
          </a:p>
        </p:txBody>
      </p:sp>
      <p:sp>
        <p:nvSpPr>
          <p:cNvPr id="4" name="Footer Placeholder 3">
            <a:extLst>
              <a:ext uri="{FF2B5EF4-FFF2-40B4-BE49-F238E27FC236}">
                <a16:creationId xmlns:a16="http://schemas.microsoft.com/office/drawing/2014/main" id="{ADEF1BF9-08A1-4011-9045-6DC3C58196C7}"/>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F7A43142-7401-451E-A2D4-8BC0ECE0D932}"/>
              </a:ext>
            </a:extLst>
          </p:cNvPr>
          <p:cNvSpPr>
            <a:spLocks noGrp="1"/>
          </p:cNvSpPr>
          <p:nvPr>
            <p:ph type="sldNum" sz="quarter" idx="12"/>
          </p:nvPr>
        </p:nvSpPr>
        <p:spPr/>
        <p:txBody>
          <a:bodyPr/>
          <a:lstStyle/>
          <a:p>
            <a:fld id="{85D8B93B-8BF8-4DF4-9251-3E8815702FC0}" type="slidenum">
              <a:rPr lang="en-IN" smtClean="0"/>
              <a:t>4</a:t>
            </a:fld>
            <a:endParaRPr lang="en-IN"/>
          </a:p>
        </p:txBody>
      </p:sp>
    </p:spTree>
    <p:extLst>
      <p:ext uri="{BB962C8B-B14F-4D97-AF65-F5344CB8AC3E}">
        <p14:creationId xmlns:p14="http://schemas.microsoft.com/office/powerpoint/2010/main" val="122131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1EAA-AE61-473A-98BF-3796BB378A34}"/>
              </a:ext>
            </a:extLst>
          </p:cNvPr>
          <p:cNvSpPr>
            <a:spLocks noGrp="1"/>
          </p:cNvSpPr>
          <p:nvPr>
            <p:ph type="ctrTitle"/>
          </p:nvPr>
        </p:nvSpPr>
        <p:spPr>
          <a:xfrm>
            <a:off x="603504" y="770468"/>
            <a:ext cx="10782300" cy="1210732"/>
          </a:xfrm>
        </p:spPr>
        <p:txBody>
          <a:bodyPr/>
          <a:lstStyle/>
          <a:p>
            <a:pPr marL="1371600" indent="-1371600">
              <a:buFont typeface="+mj-lt"/>
              <a:buAutoNum type="arabicPeriod"/>
            </a:pPr>
            <a:r>
              <a:rPr lang="en-US" dirty="0"/>
              <a:t>LINUX</a:t>
            </a:r>
            <a:endParaRPr lang="en-IN" dirty="0"/>
          </a:p>
        </p:txBody>
      </p:sp>
      <p:sp>
        <p:nvSpPr>
          <p:cNvPr id="3" name="Subtitle 2">
            <a:extLst>
              <a:ext uri="{FF2B5EF4-FFF2-40B4-BE49-F238E27FC236}">
                <a16:creationId xmlns:a16="http://schemas.microsoft.com/office/drawing/2014/main" id="{942F0AF4-34D8-46ED-A839-642B199772B1}"/>
              </a:ext>
            </a:extLst>
          </p:cNvPr>
          <p:cNvSpPr>
            <a:spLocks noGrp="1"/>
          </p:cNvSpPr>
          <p:nvPr>
            <p:ph type="subTitle" idx="1"/>
          </p:nvPr>
        </p:nvSpPr>
        <p:spPr>
          <a:xfrm>
            <a:off x="667511" y="2152650"/>
            <a:ext cx="10924413" cy="4133849"/>
          </a:xfrm>
        </p:spPr>
        <p:txBody>
          <a:bodyPr>
            <a:normAutofit/>
          </a:bodyPr>
          <a:lstStyle/>
          <a:p>
            <a:pPr marL="457200" indent="-457200">
              <a:buFont typeface="Arial" panose="020B0604020202020204" pitchFamily="34" charset="0"/>
              <a:buChar char="•"/>
            </a:pPr>
            <a:r>
              <a:rPr lang="en-US" dirty="0"/>
              <a:t>Linux is an open-source operating system like other operating systems.</a:t>
            </a:r>
          </a:p>
          <a:p>
            <a:pPr marL="457200" indent="-457200">
              <a:buFont typeface="Arial" panose="020B0604020202020204" pitchFamily="34" charset="0"/>
              <a:buChar char="•"/>
            </a:pPr>
            <a:r>
              <a:rPr lang="en-US" dirty="0"/>
              <a:t>Linux has many advantages:</a:t>
            </a:r>
          </a:p>
          <a:p>
            <a:r>
              <a:rPr lang="en-US" dirty="0"/>
              <a:t>     (</a:t>
            </a:r>
            <a:r>
              <a:rPr lang="en-US" dirty="0" err="1"/>
              <a:t>i</a:t>
            </a:r>
            <a:r>
              <a:rPr lang="en-US" dirty="0"/>
              <a:t>) Open Source                        (ii) Free</a:t>
            </a:r>
          </a:p>
          <a:p>
            <a:r>
              <a:rPr lang="en-US" dirty="0"/>
              <a:t>    (iii) Security                               (iv) Performance</a:t>
            </a:r>
          </a:p>
          <a:p>
            <a:r>
              <a:rPr lang="en-US" dirty="0"/>
              <a:t>     (v) </a:t>
            </a:r>
            <a:r>
              <a:rPr lang="en-US" dirty="0" err="1"/>
              <a:t>Netwoking</a:t>
            </a:r>
            <a:r>
              <a:rPr lang="en-US" dirty="0"/>
              <a:t>                           (vi) Better Use of Hard Disk</a:t>
            </a:r>
          </a:p>
          <a:p>
            <a:r>
              <a:rPr lang="en-US" dirty="0"/>
              <a:t> </a:t>
            </a:r>
            <a:endParaRPr lang="en-IN" dirty="0"/>
          </a:p>
        </p:txBody>
      </p:sp>
      <p:sp>
        <p:nvSpPr>
          <p:cNvPr id="4" name="Footer Placeholder 3">
            <a:extLst>
              <a:ext uri="{FF2B5EF4-FFF2-40B4-BE49-F238E27FC236}">
                <a16:creationId xmlns:a16="http://schemas.microsoft.com/office/drawing/2014/main" id="{74A6BD78-F1F0-475E-BEA8-31C33031737F}"/>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0F760213-1720-45C6-A3F0-F61B1B300C04}"/>
              </a:ext>
            </a:extLst>
          </p:cNvPr>
          <p:cNvSpPr>
            <a:spLocks noGrp="1"/>
          </p:cNvSpPr>
          <p:nvPr>
            <p:ph type="sldNum" sz="quarter" idx="12"/>
          </p:nvPr>
        </p:nvSpPr>
        <p:spPr/>
        <p:txBody>
          <a:bodyPr/>
          <a:lstStyle/>
          <a:p>
            <a:fld id="{85D8B93B-8BF8-4DF4-9251-3E8815702FC0}" type="slidenum">
              <a:rPr lang="en-IN" smtClean="0"/>
              <a:t>5</a:t>
            </a:fld>
            <a:endParaRPr lang="en-IN"/>
          </a:p>
        </p:txBody>
      </p:sp>
    </p:spTree>
    <p:extLst>
      <p:ext uri="{BB962C8B-B14F-4D97-AF65-F5344CB8AC3E}">
        <p14:creationId xmlns:p14="http://schemas.microsoft.com/office/powerpoint/2010/main" val="225048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08FF-C844-485B-A905-CC69EC1B30EA}"/>
              </a:ext>
            </a:extLst>
          </p:cNvPr>
          <p:cNvSpPr>
            <a:spLocks noGrp="1"/>
          </p:cNvSpPr>
          <p:nvPr>
            <p:ph type="ctrTitle"/>
          </p:nvPr>
        </p:nvSpPr>
        <p:spPr>
          <a:xfrm>
            <a:off x="603504" y="770468"/>
            <a:ext cx="10782300" cy="1067857"/>
          </a:xfrm>
        </p:spPr>
        <p:txBody>
          <a:bodyPr/>
          <a:lstStyle/>
          <a:p>
            <a:r>
              <a:rPr lang="en-US" dirty="0"/>
              <a:t>2. PYTHON </a:t>
            </a:r>
            <a:endParaRPr lang="en-IN" dirty="0"/>
          </a:p>
        </p:txBody>
      </p:sp>
      <p:sp>
        <p:nvSpPr>
          <p:cNvPr id="3" name="Subtitle 2">
            <a:extLst>
              <a:ext uri="{FF2B5EF4-FFF2-40B4-BE49-F238E27FC236}">
                <a16:creationId xmlns:a16="http://schemas.microsoft.com/office/drawing/2014/main" id="{405F876E-194C-4523-B536-2592FC63D65C}"/>
              </a:ext>
            </a:extLst>
          </p:cNvPr>
          <p:cNvSpPr>
            <a:spLocks noGrp="1"/>
          </p:cNvSpPr>
          <p:nvPr>
            <p:ph type="subTitle" idx="1"/>
          </p:nvPr>
        </p:nvSpPr>
        <p:spPr>
          <a:xfrm>
            <a:off x="667512" y="2486024"/>
            <a:ext cx="10782300" cy="3366771"/>
          </a:xfrm>
        </p:spPr>
        <p:txBody>
          <a:bodyPr>
            <a:noAutofit/>
          </a:bodyPr>
          <a:lstStyle/>
          <a:p>
            <a:pPr marL="457200" indent="-457200">
              <a:buFont typeface="Arial" panose="020B0604020202020204" pitchFamily="34" charset="0"/>
              <a:buChar char="•"/>
            </a:pPr>
            <a:r>
              <a:rPr lang="en-US" sz="2800" dirty="0"/>
              <a:t>First developed in the late 1980s by Guido van Rossum, Python has advanced as an open source programming language by managing public discussion through Python Enhancement Proposals (PEPs).</a:t>
            </a:r>
            <a:endParaRPr lang="en-US" sz="2800" dirty="0">
              <a:latin typeface="+mn-lt"/>
            </a:endParaRPr>
          </a:p>
          <a:p>
            <a:pPr marL="457200" indent="-457200">
              <a:buFont typeface="Arial" panose="020B0604020202020204" pitchFamily="34" charset="0"/>
              <a:buChar char="•"/>
            </a:pPr>
            <a:r>
              <a:rPr lang="en-US" sz="2800" dirty="0">
                <a:latin typeface="+mn-lt"/>
              </a:rPr>
              <a:t>Python </a:t>
            </a:r>
            <a:r>
              <a:rPr lang="en-IN" sz="2800" dirty="0">
                <a:effectLst/>
                <a:latin typeface="+mn-lt"/>
                <a:ea typeface="Calibri" panose="020F0502020204030204" pitchFamily="34" charset="0"/>
              </a:rPr>
              <a:t>is an interpreted, object-oriented, high-level programming language with dynamic semantics.</a:t>
            </a:r>
          </a:p>
          <a:p>
            <a:pPr marL="457200" indent="-457200">
              <a:buFont typeface="Arial" panose="020B0604020202020204" pitchFamily="34" charset="0"/>
              <a:buChar char="•"/>
            </a:pPr>
            <a:r>
              <a:rPr lang="en-IN" sz="2800" dirty="0">
                <a:effectLst/>
                <a:latin typeface="+mn-lt"/>
                <a:ea typeface="Calibri" panose="020F0502020204030204" pitchFamily="34" charset="0"/>
              </a:rPr>
              <a:t>Python's simple, easy to learn syntax emphasizes readability and therefore reduces the cost of program maintenance.</a:t>
            </a:r>
            <a:endParaRPr lang="en-IN" sz="2800" dirty="0">
              <a:latin typeface="+mn-lt"/>
              <a:ea typeface="Calibri" panose="020F0502020204030204" pitchFamily="34" charset="0"/>
            </a:endParaRPr>
          </a:p>
          <a:p>
            <a:pPr marL="285750" indent="-285750">
              <a:buFont typeface="Arial" panose="020B0604020202020204" pitchFamily="34" charset="0"/>
              <a:buChar char="•"/>
            </a:pPr>
            <a:endParaRPr lang="en-IN" sz="2800" dirty="0">
              <a:effectLst/>
              <a:latin typeface="Calibri" panose="020F0502020204030204" pitchFamily="34" charset="0"/>
              <a:ea typeface="Calibri" panose="020F0502020204030204" pitchFamily="34" charset="0"/>
              <a:cs typeface="Mangal" panose="02040503050203030202" pitchFamily="18" charset="0"/>
            </a:endParaRPr>
          </a:p>
          <a:p>
            <a:r>
              <a:rPr lang="en-IN" sz="2800" dirty="0">
                <a:effectLst/>
                <a:latin typeface="+mn-lt"/>
                <a:ea typeface="Calibri" panose="020F0502020204030204" pitchFamily="34" charset="0"/>
              </a:rPr>
              <a:t> </a:t>
            </a:r>
            <a:endParaRPr lang="en-IN" sz="2800" dirty="0">
              <a:latin typeface="+mn-lt"/>
            </a:endParaRPr>
          </a:p>
        </p:txBody>
      </p:sp>
      <p:sp>
        <p:nvSpPr>
          <p:cNvPr id="4" name="Footer Placeholder 3">
            <a:extLst>
              <a:ext uri="{FF2B5EF4-FFF2-40B4-BE49-F238E27FC236}">
                <a16:creationId xmlns:a16="http://schemas.microsoft.com/office/drawing/2014/main" id="{58C89780-9F6E-4C70-85A4-F56083CA56B0}"/>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3CC6C8BB-6D0E-422D-B1A0-9649DCCD81CF}"/>
              </a:ext>
            </a:extLst>
          </p:cNvPr>
          <p:cNvSpPr>
            <a:spLocks noGrp="1"/>
          </p:cNvSpPr>
          <p:nvPr>
            <p:ph type="sldNum" sz="quarter" idx="12"/>
          </p:nvPr>
        </p:nvSpPr>
        <p:spPr/>
        <p:txBody>
          <a:bodyPr/>
          <a:lstStyle/>
          <a:p>
            <a:fld id="{85D8B93B-8BF8-4DF4-9251-3E8815702FC0}" type="slidenum">
              <a:rPr lang="en-IN" smtClean="0"/>
              <a:t>6</a:t>
            </a:fld>
            <a:endParaRPr lang="en-IN"/>
          </a:p>
        </p:txBody>
      </p:sp>
    </p:spTree>
    <p:extLst>
      <p:ext uri="{BB962C8B-B14F-4D97-AF65-F5344CB8AC3E}">
        <p14:creationId xmlns:p14="http://schemas.microsoft.com/office/powerpoint/2010/main" val="99788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714D-FB50-4369-AEEF-23AC89E3381B}"/>
              </a:ext>
            </a:extLst>
          </p:cNvPr>
          <p:cNvSpPr>
            <a:spLocks noGrp="1"/>
          </p:cNvSpPr>
          <p:nvPr>
            <p:ph type="ctrTitle"/>
          </p:nvPr>
        </p:nvSpPr>
        <p:spPr>
          <a:xfrm>
            <a:off x="603504" y="657225"/>
            <a:ext cx="10782300" cy="1123950"/>
          </a:xfrm>
        </p:spPr>
        <p:txBody>
          <a:bodyPr/>
          <a:lstStyle/>
          <a:p>
            <a:r>
              <a:rPr lang="en-US" sz="5400" dirty="0"/>
              <a:t>Why we used Python for Automation</a:t>
            </a:r>
            <a:endParaRPr lang="en-IN" sz="5400" dirty="0"/>
          </a:p>
        </p:txBody>
      </p:sp>
      <p:sp>
        <p:nvSpPr>
          <p:cNvPr id="3" name="Subtitle 2">
            <a:extLst>
              <a:ext uri="{FF2B5EF4-FFF2-40B4-BE49-F238E27FC236}">
                <a16:creationId xmlns:a16="http://schemas.microsoft.com/office/drawing/2014/main" id="{95343213-2E0C-4DEA-985E-5D0F7B3C0664}"/>
              </a:ext>
            </a:extLst>
          </p:cNvPr>
          <p:cNvSpPr>
            <a:spLocks noGrp="1"/>
          </p:cNvSpPr>
          <p:nvPr>
            <p:ph type="subTitle" idx="1"/>
          </p:nvPr>
        </p:nvSpPr>
        <p:spPr>
          <a:xfrm>
            <a:off x="667512" y="2343150"/>
            <a:ext cx="10782300" cy="3509646"/>
          </a:xfrm>
        </p:spPr>
        <p:txBody>
          <a:bodyPr>
            <a:normAutofit fontScale="92500" lnSpcReduction="10000"/>
          </a:bodyPr>
          <a:lstStyle/>
          <a:p>
            <a:pPr marL="457200" indent="-457200">
              <a:buFont typeface="Arial" panose="020B0604020202020204" pitchFamily="34" charset="0"/>
              <a:buChar char="•"/>
            </a:pPr>
            <a:r>
              <a:rPr lang="en-US" dirty="0"/>
              <a:t>Automation has to be applied for replacing certain tedious tasks. For instance, if you have to sit and update hundreds of spreadsheet cells, you need to automate that task with Python.</a:t>
            </a:r>
          </a:p>
          <a:p>
            <a:pPr marL="457200" indent="-457200">
              <a:buFont typeface="Arial" panose="020B0604020202020204" pitchFamily="34" charset="0"/>
              <a:buChar char="•"/>
            </a:pPr>
            <a:r>
              <a:rPr lang="en-US" dirty="0"/>
              <a:t>The capability of automation with Python is immense. </a:t>
            </a:r>
          </a:p>
          <a:p>
            <a:pPr marL="457200" indent="-457200">
              <a:buFont typeface="Arial" panose="020B0604020202020204" pitchFamily="34" charset="0"/>
              <a:buChar char="•"/>
            </a:pPr>
            <a:r>
              <a:rPr lang="en-US" dirty="0"/>
              <a:t>Some of the benefits of programming in Python include:</a:t>
            </a:r>
            <a:br>
              <a:rPr lang="en-US" dirty="0"/>
            </a:br>
            <a:r>
              <a:rPr lang="en-US" dirty="0"/>
              <a:t>(</a:t>
            </a:r>
            <a:r>
              <a:rPr lang="en-US" dirty="0" err="1"/>
              <a:t>i</a:t>
            </a:r>
            <a:r>
              <a:rPr lang="en-US" dirty="0"/>
              <a:t>)   Open Source and Community Development</a:t>
            </a:r>
            <a:br>
              <a:rPr lang="en-US" dirty="0"/>
            </a:br>
            <a:r>
              <a:rPr lang="en-US" dirty="0"/>
              <a:t>(ii)  </a:t>
            </a:r>
            <a:r>
              <a:rPr lang="en-IN" dirty="0"/>
              <a:t>Extensive Support Libraries</a:t>
            </a:r>
            <a:br>
              <a:rPr lang="en-IN" dirty="0"/>
            </a:br>
            <a:r>
              <a:rPr lang="en-IN" dirty="0"/>
              <a:t>(iii) Productivity and Speed</a:t>
            </a:r>
            <a:endParaRPr lang="en-US" dirty="0"/>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9F75445B-937D-40AC-82D0-A2C83E6A82DF}"/>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EC75B836-1636-4119-8D5D-E22DC10C1340}"/>
              </a:ext>
            </a:extLst>
          </p:cNvPr>
          <p:cNvSpPr>
            <a:spLocks noGrp="1"/>
          </p:cNvSpPr>
          <p:nvPr>
            <p:ph type="sldNum" sz="quarter" idx="12"/>
          </p:nvPr>
        </p:nvSpPr>
        <p:spPr/>
        <p:txBody>
          <a:bodyPr/>
          <a:lstStyle/>
          <a:p>
            <a:fld id="{85D8B93B-8BF8-4DF4-9251-3E8815702FC0}" type="slidenum">
              <a:rPr lang="en-IN" smtClean="0"/>
              <a:t>7</a:t>
            </a:fld>
            <a:endParaRPr lang="en-IN"/>
          </a:p>
        </p:txBody>
      </p:sp>
    </p:spTree>
    <p:extLst>
      <p:ext uri="{BB962C8B-B14F-4D97-AF65-F5344CB8AC3E}">
        <p14:creationId xmlns:p14="http://schemas.microsoft.com/office/powerpoint/2010/main" val="288700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E581F-C610-40C0-B97C-DE09F695458B}"/>
              </a:ext>
            </a:extLst>
          </p:cNvPr>
          <p:cNvSpPr>
            <a:spLocks noGrp="1"/>
          </p:cNvSpPr>
          <p:nvPr>
            <p:ph type="ctrTitle"/>
          </p:nvPr>
        </p:nvSpPr>
        <p:spPr>
          <a:xfrm>
            <a:off x="603504" y="770468"/>
            <a:ext cx="10782300" cy="1163107"/>
          </a:xfrm>
        </p:spPr>
        <p:txBody>
          <a:bodyPr/>
          <a:lstStyle/>
          <a:p>
            <a:r>
              <a:rPr lang="en-US" dirty="0"/>
              <a:t>3. DOCKER </a:t>
            </a:r>
            <a:endParaRPr lang="en-IN" dirty="0"/>
          </a:p>
        </p:txBody>
      </p:sp>
      <p:sp>
        <p:nvSpPr>
          <p:cNvPr id="3" name="Subtitle 2">
            <a:extLst>
              <a:ext uri="{FF2B5EF4-FFF2-40B4-BE49-F238E27FC236}">
                <a16:creationId xmlns:a16="http://schemas.microsoft.com/office/drawing/2014/main" id="{1E0ED8E3-C238-4AE2-A134-1387B240EA1D}"/>
              </a:ext>
            </a:extLst>
          </p:cNvPr>
          <p:cNvSpPr>
            <a:spLocks noGrp="1"/>
          </p:cNvSpPr>
          <p:nvPr>
            <p:ph type="subTitle" idx="1"/>
          </p:nvPr>
        </p:nvSpPr>
        <p:spPr>
          <a:xfrm>
            <a:off x="667512" y="2247900"/>
            <a:ext cx="10718292" cy="3604896"/>
          </a:xfrm>
        </p:spPr>
        <p:txBody>
          <a:bodyPr/>
          <a:lstStyle/>
          <a:p>
            <a:pPr marL="457200" indent="-457200">
              <a:buFont typeface="Arial" panose="020B0604020202020204" pitchFamily="34" charset="0"/>
              <a:buChar char="•"/>
            </a:pPr>
            <a:r>
              <a:rPr lang="en-US" dirty="0"/>
              <a:t>Docker is a set of platform as a service (PaaS) products that use OS-level virtualization to deliver software in packages called containers</a:t>
            </a:r>
          </a:p>
          <a:p>
            <a:pPr marL="457200" indent="-457200">
              <a:buFont typeface="Arial" panose="020B0604020202020204" pitchFamily="34" charset="0"/>
              <a:buChar char="•"/>
            </a:pPr>
            <a:r>
              <a:rPr lang="en-US" dirty="0"/>
              <a:t>Containers are isolated from one another and bundle their own software, libraries and configuration files; they can communicate with each other through well-defined channels.</a:t>
            </a:r>
          </a:p>
          <a:p>
            <a:endParaRPr lang="en-US" dirty="0"/>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E17E9421-6BAF-451D-B41B-61093BDAA967}"/>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060D5E23-4B07-473E-A1EF-630BC78D01DF}"/>
              </a:ext>
            </a:extLst>
          </p:cNvPr>
          <p:cNvSpPr>
            <a:spLocks noGrp="1"/>
          </p:cNvSpPr>
          <p:nvPr>
            <p:ph type="sldNum" sz="quarter" idx="12"/>
          </p:nvPr>
        </p:nvSpPr>
        <p:spPr/>
        <p:txBody>
          <a:bodyPr/>
          <a:lstStyle/>
          <a:p>
            <a:fld id="{85D8B93B-8BF8-4DF4-9251-3E8815702FC0}" type="slidenum">
              <a:rPr lang="en-IN" smtClean="0"/>
              <a:t>8</a:t>
            </a:fld>
            <a:endParaRPr lang="en-IN"/>
          </a:p>
        </p:txBody>
      </p:sp>
    </p:spTree>
    <p:extLst>
      <p:ext uri="{BB962C8B-B14F-4D97-AF65-F5344CB8AC3E}">
        <p14:creationId xmlns:p14="http://schemas.microsoft.com/office/powerpoint/2010/main" val="118101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F398-07ED-4177-8E6C-2725BC5912E2}"/>
              </a:ext>
            </a:extLst>
          </p:cNvPr>
          <p:cNvSpPr>
            <a:spLocks noGrp="1"/>
          </p:cNvSpPr>
          <p:nvPr>
            <p:ph type="ctrTitle"/>
          </p:nvPr>
        </p:nvSpPr>
        <p:spPr>
          <a:xfrm>
            <a:off x="603504" y="770467"/>
            <a:ext cx="10782300" cy="1115483"/>
          </a:xfrm>
        </p:spPr>
        <p:txBody>
          <a:bodyPr/>
          <a:lstStyle/>
          <a:p>
            <a:r>
              <a:rPr lang="en-US" dirty="0"/>
              <a:t>4. AWS</a:t>
            </a:r>
            <a:endParaRPr lang="en-IN" dirty="0"/>
          </a:p>
        </p:txBody>
      </p:sp>
      <p:sp>
        <p:nvSpPr>
          <p:cNvPr id="3" name="Subtitle 2">
            <a:extLst>
              <a:ext uri="{FF2B5EF4-FFF2-40B4-BE49-F238E27FC236}">
                <a16:creationId xmlns:a16="http://schemas.microsoft.com/office/drawing/2014/main" id="{5BC514B3-4BE1-4111-A959-9C35B075649E}"/>
              </a:ext>
            </a:extLst>
          </p:cNvPr>
          <p:cNvSpPr>
            <a:spLocks noGrp="1"/>
          </p:cNvSpPr>
          <p:nvPr>
            <p:ph type="subTitle" idx="1"/>
          </p:nvPr>
        </p:nvSpPr>
        <p:spPr>
          <a:xfrm>
            <a:off x="667512" y="2152651"/>
            <a:ext cx="10782300" cy="3700146"/>
          </a:xfrm>
        </p:spPr>
        <p:txBody>
          <a:bodyPr>
            <a:normAutofit fontScale="92500" lnSpcReduction="10000"/>
          </a:bodyPr>
          <a:lstStyle/>
          <a:p>
            <a:pPr marL="457200" indent="-457200">
              <a:buFont typeface="Arial" panose="020B0604020202020204" pitchFamily="34" charset="0"/>
              <a:buChar char="•"/>
            </a:pPr>
            <a:r>
              <a:rPr lang="en-US" dirty="0"/>
              <a:t>AWS (Amazon Web Services) is a comprehensive, evolving cloud computing platform provided by Amazon that includes a mixture of infrastructure as a service (IaaS), platform as a service (PaaS) and packaged software as a service (SaaS) offerings. </a:t>
            </a:r>
          </a:p>
          <a:p>
            <a:pPr marL="457200" indent="-457200">
              <a:buFont typeface="Arial" panose="020B0604020202020204" pitchFamily="34" charset="0"/>
              <a:buChar char="•"/>
            </a:pPr>
            <a:r>
              <a:rPr lang="en-US" dirty="0"/>
              <a:t>AWS services can offer an organization tools such as compute power, database storage and content delivery services.</a:t>
            </a:r>
          </a:p>
          <a:p>
            <a:pPr marL="457200" indent="-457200">
              <a:buFont typeface="Arial" panose="020B0604020202020204" pitchFamily="34" charset="0"/>
              <a:buChar char="•"/>
            </a:pPr>
            <a:r>
              <a:rPr lang="en-US" dirty="0"/>
              <a:t>AWS was one of the first companies to introduce a pay-as-you-go cloud computing model that scales to provide users with compute, storage or throughput as needed.</a:t>
            </a:r>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AD16EFA8-7749-4F68-9E2B-DA68CB72D8B9}"/>
              </a:ext>
            </a:extLst>
          </p:cNvPr>
          <p:cNvSpPr>
            <a:spLocks noGrp="1"/>
          </p:cNvSpPr>
          <p:nvPr>
            <p:ph type="ftr" sz="quarter" idx="11"/>
          </p:nvPr>
        </p:nvSpPr>
        <p:spPr/>
        <p:txBody>
          <a:bodyPr/>
          <a:lstStyle/>
          <a:p>
            <a:r>
              <a:rPr lang="en-IN"/>
              <a:t>MCS 044 Mini Project                                             </a:t>
            </a:r>
          </a:p>
        </p:txBody>
      </p:sp>
      <p:sp>
        <p:nvSpPr>
          <p:cNvPr id="5" name="Slide Number Placeholder 4">
            <a:extLst>
              <a:ext uri="{FF2B5EF4-FFF2-40B4-BE49-F238E27FC236}">
                <a16:creationId xmlns:a16="http://schemas.microsoft.com/office/drawing/2014/main" id="{4D896AF5-3093-48FB-BC26-E4B78086CE07}"/>
              </a:ext>
            </a:extLst>
          </p:cNvPr>
          <p:cNvSpPr>
            <a:spLocks noGrp="1"/>
          </p:cNvSpPr>
          <p:nvPr>
            <p:ph type="sldNum" sz="quarter" idx="12"/>
          </p:nvPr>
        </p:nvSpPr>
        <p:spPr/>
        <p:txBody>
          <a:bodyPr/>
          <a:lstStyle/>
          <a:p>
            <a:fld id="{85D8B93B-8BF8-4DF4-9251-3E8815702FC0}" type="slidenum">
              <a:rPr lang="en-IN" smtClean="0"/>
              <a:t>9</a:t>
            </a:fld>
            <a:endParaRPr lang="en-IN"/>
          </a:p>
        </p:txBody>
      </p:sp>
    </p:spTree>
    <p:extLst>
      <p:ext uri="{BB962C8B-B14F-4D97-AF65-F5344CB8AC3E}">
        <p14:creationId xmlns:p14="http://schemas.microsoft.com/office/powerpoint/2010/main" val="331752245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461</TotalTime>
  <Words>1033</Words>
  <Application>Microsoft Office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Metropolitan</vt:lpstr>
      <vt:lpstr>MENU DRIVEN PROJECT</vt:lpstr>
      <vt:lpstr>OBJECTIVE AND SCOPE OF PROJECT</vt:lpstr>
      <vt:lpstr>ABSTRACT</vt:lpstr>
      <vt:lpstr>TECHNOLOGIES USED</vt:lpstr>
      <vt:lpstr>LINUX</vt:lpstr>
      <vt:lpstr>2. PYTHON </vt:lpstr>
      <vt:lpstr>Why we used Python for Automation</vt:lpstr>
      <vt:lpstr>3. DOCKER </vt:lpstr>
      <vt:lpstr>4. AWS</vt:lpstr>
      <vt:lpstr>5. LVM</vt:lpstr>
      <vt:lpstr>Project Code</vt:lpstr>
      <vt:lpstr>DESCRIPTION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 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DRIVEN PROJECT</dc:title>
  <dc:creator>CHARU MANKU</dc:creator>
  <cp:lastModifiedBy>CHARU MANKU</cp:lastModifiedBy>
  <cp:revision>12</cp:revision>
  <dcterms:created xsi:type="dcterms:W3CDTF">2022-04-23T07:51:30Z</dcterms:created>
  <dcterms:modified xsi:type="dcterms:W3CDTF">2022-04-24T09:00:21Z</dcterms:modified>
</cp:coreProperties>
</file>