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07/11/2019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07/11/2019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07/11/2019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07/11/2019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07/11/2019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07/11/2019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07/11/2019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07/11/2019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07/11/2019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07/11/2019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07/11/2019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055F8-1D02-4417-9241-55C834FD9970}" type="datetimeFigureOut">
              <a:rPr lang="it-IT" smtClean="0"/>
              <a:pPr/>
              <a:t>07/11/2019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395536" y="374799"/>
            <a:ext cx="8352928" cy="1109985"/>
          </a:xfrm>
        </p:spPr>
        <p:txBody>
          <a:bodyPr>
            <a:normAutofit/>
          </a:bodyPr>
          <a:lstStyle/>
          <a:p>
            <a:pPr algn="l"/>
            <a:r>
              <a:rPr lang="it-IT" sz="3600" dirty="0" smtClean="0"/>
              <a:t>I vostri file sono troppo grandi per la usb?</a:t>
            </a:r>
            <a:endParaRPr lang="it-IT" sz="36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8274851" y="0"/>
            <a:ext cx="8386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 smtClean="0"/>
              <a:t>13/11/2019</a:t>
            </a:r>
            <a:endParaRPr lang="it-IT" sz="105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3347864" y="6309320"/>
            <a:ext cx="2552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Ivan Negri, Luca </a:t>
            </a:r>
            <a:r>
              <a:rPr lang="it-IT" sz="1400" dirty="0" err="1" smtClean="0"/>
              <a:t>Pasini</a:t>
            </a:r>
            <a:r>
              <a:rPr lang="it-IT" sz="1400" dirty="0" smtClean="0"/>
              <a:t> classe I2A</a:t>
            </a:r>
            <a:endParaRPr lang="it-IT" sz="1400" dirty="0"/>
          </a:p>
        </p:txBody>
      </p:sp>
      <p:pic>
        <p:nvPicPr>
          <p:cNvPr id="6" name="Immagine 5" descr="http://www.italynews.it/wp-content/uploads/2019/07/Schermata-2019-07-24-alle-11.06.48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068960"/>
            <a:ext cx="4536504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3356992"/>
            <a:ext cx="3096344" cy="2571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95536" y="341784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it-IT" sz="3600" dirty="0" smtClean="0"/>
              <a:t>Soluzione: algoritmo di compressione</a:t>
            </a:r>
            <a:endParaRPr lang="it-IT" sz="36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827584" y="1988840"/>
            <a:ext cx="3800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smtClean="0"/>
              <a:t>- Compressione modesta</a:t>
            </a:r>
            <a:endParaRPr lang="it-IT" sz="28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27584" y="2689756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/>
              <a:t>- Velocità alta</a:t>
            </a:r>
            <a:endParaRPr lang="it-IT" dirty="0"/>
          </a:p>
        </p:txBody>
      </p:sp>
      <p:pic>
        <p:nvPicPr>
          <p:cNvPr id="2050" name="Picture 2" descr="http://seoblog.giorgiotave.it/files/2013/03/compression-algorith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3068960"/>
            <a:ext cx="3353254" cy="3024336"/>
          </a:xfrm>
          <a:prstGeom prst="rect">
            <a:avLst/>
          </a:prstGeom>
          <a:noFill/>
        </p:spPr>
      </p:pic>
      <p:sp>
        <p:nvSpPr>
          <p:cNvPr id="7" name="CasellaDiTesto 6"/>
          <p:cNvSpPr txBox="1"/>
          <p:nvPr/>
        </p:nvSpPr>
        <p:spPr>
          <a:xfrm>
            <a:off x="827584" y="3409836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/>
              <a:t>- Stabile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827584" y="4129916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/>
              <a:t>- Gratuito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74848" y="33265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it-IT" sz="3600" dirty="0" smtClean="0"/>
              <a:t>Algoritmo </a:t>
            </a:r>
            <a:r>
              <a:rPr lang="it-IT" sz="3600" dirty="0" err="1" smtClean="0"/>
              <a:t>Snappy</a:t>
            </a:r>
            <a:endParaRPr lang="it-IT" sz="3600" dirty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3068960"/>
            <a:ext cx="3384375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sellaDiTesto 6"/>
          <p:cNvSpPr txBox="1"/>
          <p:nvPr/>
        </p:nvSpPr>
        <p:spPr>
          <a:xfrm>
            <a:off x="827584" y="1988840"/>
            <a:ext cx="2510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smtClean="0"/>
              <a:t>- Basato su Lz77</a:t>
            </a:r>
            <a:endParaRPr lang="it-IT" sz="28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827584" y="2689756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/>
              <a:t>- </a:t>
            </a:r>
            <a:r>
              <a:rPr lang="it-IT" sz="2800" dirty="0" err="1" smtClean="0"/>
              <a:t>TagByte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827584" y="3409836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/>
              <a:t>- </a:t>
            </a:r>
            <a:r>
              <a:rPr lang="it-IT" sz="2800" dirty="0" err="1" smtClean="0"/>
              <a:t>Matching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827584" y="4129916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/>
              <a:t>- </a:t>
            </a:r>
            <a:r>
              <a:rPr lang="it-IT" sz="2800" dirty="0" err="1" smtClean="0"/>
              <a:t>Hashmap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374848" y="33265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it-IT" sz="3600" dirty="0" err="1" smtClean="0"/>
              <a:t>Matching</a:t>
            </a:r>
            <a:endParaRPr lang="it-IT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374848" y="33265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it-IT" sz="3600" dirty="0" err="1" smtClean="0"/>
              <a:t>Hashmap</a:t>
            </a:r>
            <a:endParaRPr lang="it-IT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374848" y="33265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it-IT" sz="3600" dirty="0" smtClean="0"/>
              <a:t>Come funziona</a:t>
            </a:r>
            <a:endParaRPr lang="it-IT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49</Words>
  <Application>Microsoft Office PowerPoint</Application>
  <PresentationFormat>Presentazione su schermo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7" baseType="lpstr">
      <vt:lpstr>Tema di Office</vt:lpstr>
      <vt:lpstr>I vostri file sono troppo grandi per la usb?</vt:lpstr>
      <vt:lpstr>Soluzione: algoritmo di compressione</vt:lpstr>
      <vt:lpstr>Algoritmo Snappy</vt:lpstr>
      <vt:lpstr>Matching</vt:lpstr>
      <vt:lpstr>Hashmap</vt:lpstr>
      <vt:lpstr>Come funziona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Ivan Negri</dc:creator>
  <cp:lastModifiedBy>User</cp:lastModifiedBy>
  <cp:revision>14</cp:revision>
  <dcterms:created xsi:type="dcterms:W3CDTF">2019-11-06T23:27:37Z</dcterms:created>
  <dcterms:modified xsi:type="dcterms:W3CDTF">2019-11-07T01:46:27Z</dcterms:modified>
</cp:coreProperties>
</file>