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63" name="Google Shape;6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f6f638240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31f6f638240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f6f638240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31f6f638240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f6f638240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31f6f638240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f6f638240_0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31f6f638240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ea27507d1_0_10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31ea27507d1_0_10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e7a03f22c_0_14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e7a03f22c_0_14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g31e7a03f22c_0_14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f6f638240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31f6f638240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f6f638240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31f6f638240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f6f638240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31f6f638240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f6f638240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31f6f638240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f6f638240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31f6f638240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308387" y="620202"/>
            <a:ext cx="9956700" cy="1438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56" name="Google Shape;56;p13"/>
          <p:cNvSpPr txBox="1"/>
          <p:nvPr>
            <p:ph idx="1" type="body"/>
          </p:nvPr>
        </p:nvSpPr>
        <p:spPr>
          <a:xfrm>
            <a:off x="335467" y="2306781"/>
            <a:ext cx="9956700" cy="38703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1600"/>
              </a:spcBef>
              <a:spcAft>
                <a:spcPts val="0"/>
              </a:spcAft>
              <a:buClr>
                <a:schemeClr val="lt1"/>
              </a:buClr>
              <a:buSzPts val="1800"/>
              <a:buChar char="○"/>
              <a:defRPr/>
            </a:lvl2pPr>
            <a:lvl3pPr indent="-342900" lvl="2" marL="1371600" algn="l">
              <a:lnSpc>
                <a:spcPct val="120000"/>
              </a:lnSpc>
              <a:spcBef>
                <a:spcPts val="1600"/>
              </a:spcBef>
              <a:spcAft>
                <a:spcPts val="0"/>
              </a:spcAft>
              <a:buClr>
                <a:schemeClr val="lt1"/>
              </a:buClr>
              <a:buSzPts val="1800"/>
              <a:buChar char="■"/>
              <a:defRPr/>
            </a:lvl3pPr>
            <a:lvl4pPr indent="-342900" lvl="3" marL="1828800" algn="l">
              <a:lnSpc>
                <a:spcPct val="120000"/>
              </a:lnSpc>
              <a:spcBef>
                <a:spcPts val="1600"/>
              </a:spcBef>
              <a:spcAft>
                <a:spcPts val="0"/>
              </a:spcAft>
              <a:buClr>
                <a:schemeClr val="lt1"/>
              </a:buClr>
              <a:buSzPts val="1800"/>
              <a:buChar char="●"/>
              <a:defRPr/>
            </a:lvl4pPr>
            <a:lvl5pPr indent="-342900" lvl="4" marL="2286000" algn="l">
              <a:lnSpc>
                <a:spcPct val="120000"/>
              </a:lnSpc>
              <a:spcBef>
                <a:spcPts val="1600"/>
              </a:spcBef>
              <a:spcAft>
                <a:spcPts val="0"/>
              </a:spcAft>
              <a:buClr>
                <a:schemeClr val="lt1"/>
              </a:buClr>
              <a:buSzPts val="1800"/>
              <a:buChar char="○"/>
              <a:defRPr/>
            </a:lvl5pPr>
            <a:lvl6pPr indent="-342900" lvl="5" marL="2743200" algn="l">
              <a:lnSpc>
                <a:spcPct val="90000"/>
              </a:lnSpc>
              <a:spcBef>
                <a:spcPts val="1600"/>
              </a:spcBef>
              <a:spcAft>
                <a:spcPts val="0"/>
              </a:spcAft>
              <a:buClr>
                <a:schemeClr val="lt1"/>
              </a:buClr>
              <a:buSzPts val="1800"/>
              <a:buChar char="■"/>
              <a:defRPr/>
            </a:lvl6pPr>
            <a:lvl7pPr indent="-342900" lvl="6" marL="3200400" algn="l">
              <a:lnSpc>
                <a:spcPct val="90000"/>
              </a:lnSpc>
              <a:spcBef>
                <a:spcPts val="1600"/>
              </a:spcBef>
              <a:spcAft>
                <a:spcPts val="0"/>
              </a:spcAft>
              <a:buClr>
                <a:schemeClr val="lt1"/>
              </a:buClr>
              <a:buSzPts val="1800"/>
              <a:buChar char="●"/>
              <a:defRPr/>
            </a:lvl7pPr>
            <a:lvl8pPr indent="-342900" lvl="7" marL="3657600" algn="l">
              <a:lnSpc>
                <a:spcPct val="90000"/>
              </a:lnSpc>
              <a:spcBef>
                <a:spcPts val="1600"/>
              </a:spcBef>
              <a:spcAft>
                <a:spcPts val="0"/>
              </a:spcAft>
              <a:buClr>
                <a:schemeClr val="lt1"/>
              </a:buClr>
              <a:buSzPts val="1800"/>
              <a:buChar char="○"/>
              <a:defRPr/>
            </a:lvl8pPr>
            <a:lvl9pPr indent="-342900" lvl="8" marL="4114800" algn="l">
              <a:lnSpc>
                <a:spcPct val="90000"/>
              </a:lnSpc>
              <a:spcBef>
                <a:spcPts val="1600"/>
              </a:spcBef>
              <a:spcAft>
                <a:spcPts val="1600"/>
              </a:spcAft>
              <a:buClr>
                <a:schemeClr val="lt1"/>
              </a:buClr>
              <a:buSzPts val="1800"/>
              <a:buChar char="■"/>
              <a:defRPr/>
            </a:lvl9pPr>
          </a:lstStyle>
          <a:p/>
        </p:txBody>
      </p:sp>
      <p:sp>
        <p:nvSpPr>
          <p:cNvPr id="57" name="Google Shape;57;p13"/>
          <p:cNvSpPr txBox="1"/>
          <p:nvPr>
            <p:ph idx="10" type="dt"/>
          </p:nvPr>
        </p:nvSpPr>
        <p:spPr>
          <a:xfrm>
            <a:off x="340137" y="63202"/>
            <a:ext cx="2743200" cy="3183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1" type="ftr"/>
          </p:nvPr>
        </p:nvSpPr>
        <p:spPr>
          <a:xfrm>
            <a:off x="7344016" y="6424761"/>
            <a:ext cx="40599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2" type="sldNum"/>
          </p:nvPr>
        </p:nvSpPr>
        <p:spPr>
          <a:xfrm>
            <a:off x="11403951" y="6425816"/>
            <a:ext cx="4299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dk1"/>
              </a:buClr>
              <a:buSzPts val="2400"/>
              <a:buChar char="●"/>
              <a:defRPr>
                <a:solidFill>
                  <a:schemeClr val="dk1"/>
                </a:solidFill>
              </a:defRPr>
            </a:lvl1pPr>
            <a:lvl2pPr indent="-349250" lvl="1" marL="914400">
              <a:spcBef>
                <a:spcPts val="0"/>
              </a:spcBef>
              <a:spcAft>
                <a:spcPts val="0"/>
              </a:spcAft>
              <a:buClr>
                <a:schemeClr val="dk1"/>
              </a:buClr>
              <a:buSzPts val="1900"/>
              <a:buChar char="○"/>
              <a:defRPr>
                <a:solidFill>
                  <a:schemeClr val="dk1"/>
                </a:solidFill>
              </a:defRPr>
            </a:lvl2pPr>
            <a:lvl3pPr indent="-349250" lvl="2" marL="1371600">
              <a:spcBef>
                <a:spcPts val="0"/>
              </a:spcBef>
              <a:spcAft>
                <a:spcPts val="0"/>
              </a:spcAft>
              <a:buClr>
                <a:schemeClr val="dk1"/>
              </a:buClr>
              <a:buSzPts val="1900"/>
              <a:buChar char="■"/>
              <a:defRPr>
                <a:solidFill>
                  <a:schemeClr val="dk1"/>
                </a:solidFill>
              </a:defRPr>
            </a:lvl3pPr>
            <a:lvl4pPr indent="-349250" lvl="3" marL="1828800">
              <a:spcBef>
                <a:spcPts val="0"/>
              </a:spcBef>
              <a:spcAft>
                <a:spcPts val="0"/>
              </a:spcAft>
              <a:buClr>
                <a:schemeClr val="dk1"/>
              </a:buClr>
              <a:buSzPts val="1900"/>
              <a:buChar char="●"/>
              <a:defRPr>
                <a:solidFill>
                  <a:schemeClr val="dk1"/>
                </a:solidFill>
              </a:defRPr>
            </a:lvl4pPr>
            <a:lvl5pPr indent="-349250" lvl="4" marL="2286000">
              <a:spcBef>
                <a:spcPts val="0"/>
              </a:spcBef>
              <a:spcAft>
                <a:spcPts val="0"/>
              </a:spcAft>
              <a:buClr>
                <a:schemeClr val="dk1"/>
              </a:buClr>
              <a:buSzPts val="1900"/>
              <a:buChar char="○"/>
              <a:defRPr>
                <a:solidFill>
                  <a:schemeClr val="dk1"/>
                </a:solidFill>
              </a:defRPr>
            </a:lvl5pPr>
            <a:lvl6pPr indent="-349250" lvl="5" marL="2743200">
              <a:spcBef>
                <a:spcPts val="0"/>
              </a:spcBef>
              <a:spcAft>
                <a:spcPts val="0"/>
              </a:spcAft>
              <a:buClr>
                <a:schemeClr val="dk1"/>
              </a:buClr>
              <a:buSzPts val="1900"/>
              <a:buChar char="■"/>
              <a:defRPr>
                <a:solidFill>
                  <a:schemeClr val="dk1"/>
                </a:solidFill>
              </a:defRPr>
            </a:lvl6pPr>
            <a:lvl7pPr indent="-349250" lvl="6" marL="3200400">
              <a:spcBef>
                <a:spcPts val="0"/>
              </a:spcBef>
              <a:spcAft>
                <a:spcPts val="0"/>
              </a:spcAft>
              <a:buClr>
                <a:schemeClr val="dk1"/>
              </a:buClr>
              <a:buSzPts val="1900"/>
              <a:buChar char="●"/>
              <a:defRPr>
                <a:solidFill>
                  <a:schemeClr val="dk1"/>
                </a:solidFill>
              </a:defRPr>
            </a:lvl7pPr>
            <a:lvl8pPr indent="-349250" lvl="7" marL="3657600">
              <a:spcBef>
                <a:spcPts val="0"/>
              </a:spcBef>
              <a:spcAft>
                <a:spcPts val="0"/>
              </a:spcAft>
              <a:buClr>
                <a:schemeClr val="dk1"/>
              </a:buClr>
              <a:buSzPts val="1900"/>
              <a:buChar char="○"/>
              <a:defRPr>
                <a:solidFill>
                  <a:schemeClr val="dk1"/>
                </a:solidFill>
              </a:defRPr>
            </a:lvl8pPr>
            <a:lvl9pPr indent="-349250" lvl="8" marL="4114800">
              <a:spcBef>
                <a:spcPts val="0"/>
              </a:spcBef>
              <a:spcAft>
                <a:spcPts val="0"/>
              </a:spcAft>
              <a:buClr>
                <a:schemeClr val="dk1"/>
              </a:buClr>
              <a:buSzPts val="1900"/>
              <a:buChar char="■"/>
              <a:defRPr>
                <a:solidFill>
                  <a:schemeClr val="dk1"/>
                </a:solidFill>
              </a:defRPr>
            </a:lvl9pPr>
          </a:lstStyle>
          <a:p/>
        </p:txBody>
      </p:sp>
      <p:sp>
        <p:nvSpPr>
          <p:cNvPr id="44" name="Google Shape;4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lt2"/>
              </a:buClr>
              <a:buSzPts val="2400"/>
              <a:buChar char="●"/>
              <a:defRPr sz="2400">
                <a:solidFill>
                  <a:schemeClr val="lt2"/>
                </a:solidFill>
              </a:defRPr>
            </a:lvl1pPr>
            <a:lvl2pPr indent="-349250" lvl="1" marL="914400">
              <a:lnSpc>
                <a:spcPct val="115000"/>
              </a:lnSpc>
              <a:spcBef>
                <a:spcPts val="0"/>
              </a:spcBef>
              <a:spcAft>
                <a:spcPts val="0"/>
              </a:spcAft>
              <a:buClr>
                <a:schemeClr val="lt2"/>
              </a:buClr>
              <a:buSzPts val="1900"/>
              <a:buChar char="○"/>
              <a:defRPr sz="1900">
                <a:solidFill>
                  <a:schemeClr val="lt2"/>
                </a:solidFill>
              </a:defRPr>
            </a:lvl2pPr>
            <a:lvl3pPr indent="-349250" lvl="2" marL="1371600">
              <a:lnSpc>
                <a:spcPct val="115000"/>
              </a:lnSpc>
              <a:spcBef>
                <a:spcPts val="0"/>
              </a:spcBef>
              <a:spcAft>
                <a:spcPts val="0"/>
              </a:spcAft>
              <a:buClr>
                <a:schemeClr val="lt2"/>
              </a:buClr>
              <a:buSzPts val="1900"/>
              <a:buChar char="■"/>
              <a:defRPr sz="1900">
                <a:solidFill>
                  <a:schemeClr val="lt2"/>
                </a:solidFill>
              </a:defRPr>
            </a:lvl3pPr>
            <a:lvl4pPr indent="-349250" lvl="3" marL="1828800">
              <a:lnSpc>
                <a:spcPct val="115000"/>
              </a:lnSpc>
              <a:spcBef>
                <a:spcPts val="0"/>
              </a:spcBef>
              <a:spcAft>
                <a:spcPts val="0"/>
              </a:spcAft>
              <a:buClr>
                <a:schemeClr val="lt2"/>
              </a:buClr>
              <a:buSzPts val="1900"/>
              <a:buChar char="●"/>
              <a:defRPr sz="1900">
                <a:solidFill>
                  <a:schemeClr val="lt2"/>
                </a:solidFill>
              </a:defRPr>
            </a:lvl4pPr>
            <a:lvl5pPr indent="-349250" lvl="4" marL="2286000">
              <a:lnSpc>
                <a:spcPct val="115000"/>
              </a:lnSpc>
              <a:spcBef>
                <a:spcPts val="0"/>
              </a:spcBef>
              <a:spcAft>
                <a:spcPts val="0"/>
              </a:spcAft>
              <a:buClr>
                <a:schemeClr val="lt2"/>
              </a:buClr>
              <a:buSzPts val="1900"/>
              <a:buChar char="○"/>
              <a:defRPr sz="1900">
                <a:solidFill>
                  <a:schemeClr val="lt2"/>
                </a:solidFill>
              </a:defRPr>
            </a:lvl5pPr>
            <a:lvl6pPr indent="-349250" lvl="5" marL="2743200">
              <a:lnSpc>
                <a:spcPct val="115000"/>
              </a:lnSpc>
              <a:spcBef>
                <a:spcPts val="0"/>
              </a:spcBef>
              <a:spcAft>
                <a:spcPts val="0"/>
              </a:spcAft>
              <a:buClr>
                <a:schemeClr val="lt2"/>
              </a:buClr>
              <a:buSzPts val="1900"/>
              <a:buChar char="■"/>
              <a:defRPr sz="1900">
                <a:solidFill>
                  <a:schemeClr val="lt2"/>
                </a:solidFill>
              </a:defRPr>
            </a:lvl6pPr>
            <a:lvl7pPr indent="-349250" lvl="6" marL="3200400">
              <a:lnSpc>
                <a:spcPct val="115000"/>
              </a:lnSpc>
              <a:spcBef>
                <a:spcPts val="0"/>
              </a:spcBef>
              <a:spcAft>
                <a:spcPts val="0"/>
              </a:spcAft>
              <a:buClr>
                <a:schemeClr val="lt2"/>
              </a:buClr>
              <a:buSzPts val="1900"/>
              <a:buChar char="●"/>
              <a:defRPr sz="1900">
                <a:solidFill>
                  <a:schemeClr val="lt2"/>
                </a:solidFill>
              </a:defRPr>
            </a:lvl7pPr>
            <a:lvl8pPr indent="-349250" lvl="7" marL="3657600">
              <a:lnSpc>
                <a:spcPct val="115000"/>
              </a:lnSpc>
              <a:spcBef>
                <a:spcPts val="0"/>
              </a:spcBef>
              <a:spcAft>
                <a:spcPts val="0"/>
              </a:spcAft>
              <a:buClr>
                <a:schemeClr val="lt2"/>
              </a:buClr>
              <a:buSzPts val="1900"/>
              <a:buChar char="○"/>
              <a:defRPr sz="1900">
                <a:solidFill>
                  <a:schemeClr val="lt2"/>
                </a:solidFill>
              </a:defRPr>
            </a:lvl8pPr>
            <a:lvl9pPr indent="-349250" lvl="8" marL="4114800">
              <a:lnSpc>
                <a:spcPct val="115000"/>
              </a:lnSpc>
              <a:spcBef>
                <a:spcPts val="0"/>
              </a:spcBef>
              <a:spcAft>
                <a:spcPts val="0"/>
              </a:spcAft>
              <a:buClr>
                <a:schemeClr val="lt2"/>
              </a:buClr>
              <a:buSzPts val="1900"/>
              <a:buChar char="■"/>
              <a:defRPr sz="1900">
                <a:solidFill>
                  <a:schemeClr val="lt2"/>
                </a:solidFil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hyperlink" Target="http://drive.google.com/file/d/1fTou9JYViBKOz7mmQTA1hFccrUyurtg1/view"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drive.google.com/file/d/1bhBzHu4GtDqkP3B_JLdZj7SKJpKdPxWT/view" TargetMode="Externa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drive.google.com/file/d/1xwGos7B-2bGGN0fcX3aP8f7X39A-YVYZ/view" TargetMode="Externa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drive.google.com/file/d/1eMgQp1oflC7zaTbwZprTdYMA1SD_1IRW/view" TargetMode="Externa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drive.google.com/file/d/1b5H2auCiyEWJsTjbpJDdpAnDu78h8FRr/view" TargetMode="Externa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drive.google.com/file/d/11vtEmmuAywjRtBdJlyUomcz0oAt97ZNq/view"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drive.google.com/file/d/1MU3lI9V06e9Wx4vYsLsfxOwTKfPd0vp2/view"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drive.google.com/file/d/1wZySTNUXsULF4JXPhtqn7ZO8lErji_th/view" TargetMode="Externa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hyperlink" Target="http://drive.google.com/file/d/1Nu4uR7m5bLXPRSFMAnXFD4bskm7dRZEq/view" TargetMode="External"/><Relationship Id="rId5"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4294967295" type="subTitle"/>
          </p:nvPr>
        </p:nvSpPr>
        <p:spPr>
          <a:xfrm>
            <a:off x="-894583" y="2380334"/>
            <a:ext cx="7715400" cy="2249400"/>
          </a:xfrm>
          <a:prstGeom prst="rect">
            <a:avLst/>
          </a:prstGeom>
          <a:noFill/>
          <a:ln>
            <a:noFill/>
          </a:ln>
        </p:spPr>
        <p:txBody>
          <a:bodyPr anchorCtr="0" anchor="t" bIns="45700" lIns="91425" spcFirstLastPara="1" rIns="91425" wrap="square" tIns="45700">
            <a:noAutofit/>
          </a:bodyPr>
          <a:lstStyle/>
          <a:p>
            <a:pPr indent="0" lvl="0" marL="0" marR="0" rtl="0" algn="ctr">
              <a:lnSpc>
                <a:spcPct val="0"/>
              </a:lnSpc>
              <a:spcBef>
                <a:spcPts val="0"/>
              </a:spcBef>
              <a:spcAft>
                <a:spcPts val="0"/>
              </a:spcAft>
              <a:buClr>
                <a:schemeClr val="lt1"/>
              </a:buClr>
              <a:buSzPts val="9600"/>
              <a:buFont typeface="Arial"/>
              <a:buNone/>
            </a:pPr>
            <a:r>
              <a:rPr b="0" i="0" lang="ja-JP" sz="9600" u="none" cap="none" strike="noStrike">
                <a:solidFill>
                  <a:schemeClr val="dk1"/>
                </a:solidFill>
                <a:latin typeface="Calibri"/>
                <a:ea typeface="Calibri"/>
                <a:cs typeface="Calibri"/>
                <a:sym typeface="Calibri"/>
              </a:rPr>
              <a:t>Elemins</a:t>
            </a:r>
            <a:endParaRPr b="0" i="0" sz="9600" u="none" cap="none" strike="noStrike">
              <a:solidFill>
                <a:schemeClr val="dk1"/>
              </a:solidFill>
              <a:latin typeface="Arial"/>
              <a:ea typeface="Arial"/>
              <a:cs typeface="Arial"/>
              <a:sym typeface="Arial"/>
            </a:endParaRPr>
          </a:p>
          <a:p>
            <a:pPr indent="0" lvl="0" marL="0" marR="0" rtl="0" algn="ctr">
              <a:lnSpc>
                <a:spcPct val="0"/>
              </a:lnSpc>
              <a:spcBef>
                <a:spcPts val="1000"/>
              </a:spcBef>
              <a:spcAft>
                <a:spcPts val="0"/>
              </a:spcAft>
              <a:buClr>
                <a:schemeClr val="lt1"/>
              </a:buClr>
              <a:buSzPts val="2400"/>
              <a:buFont typeface="Arial"/>
              <a:buNone/>
            </a:pPr>
            <a:r>
              <a:t/>
            </a:r>
            <a:endParaRPr sz="2400">
              <a:solidFill>
                <a:schemeClr val="dk1"/>
              </a:solidFill>
              <a:latin typeface="Calibri"/>
              <a:ea typeface="Calibri"/>
              <a:cs typeface="Calibri"/>
              <a:sym typeface="Calibri"/>
            </a:endParaRPr>
          </a:p>
          <a:p>
            <a:pPr indent="0" lvl="0" marL="0" marR="0" rtl="0" algn="ctr">
              <a:lnSpc>
                <a:spcPct val="0"/>
              </a:lnSpc>
              <a:spcBef>
                <a:spcPts val="1000"/>
              </a:spcBef>
              <a:spcAft>
                <a:spcPts val="0"/>
              </a:spcAft>
              <a:buClr>
                <a:schemeClr val="lt1"/>
              </a:buClr>
              <a:buSzPts val="2400"/>
              <a:buFont typeface="Arial"/>
              <a:buNone/>
            </a:pPr>
            <a:r>
              <a:t/>
            </a:r>
            <a:endParaRPr sz="2400">
              <a:solidFill>
                <a:schemeClr val="dk1"/>
              </a:solidFill>
              <a:latin typeface="Calibri"/>
              <a:ea typeface="Calibri"/>
              <a:cs typeface="Calibri"/>
              <a:sym typeface="Calibri"/>
            </a:endParaRPr>
          </a:p>
          <a:p>
            <a:pPr indent="0" lvl="0" marL="0" marR="0" rtl="0" algn="ctr">
              <a:lnSpc>
                <a:spcPct val="0"/>
              </a:lnSpc>
              <a:spcBef>
                <a:spcPts val="1000"/>
              </a:spcBef>
              <a:spcAft>
                <a:spcPts val="0"/>
              </a:spcAft>
              <a:buClr>
                <a:schemeClr val="lt1"/>
              </a:buClr>
              <a:buSzPts val="2400"/>
              <a:buFont typeface="Arial"/>
              <a:buNone/>
            </a:pPr>
            <a:r>
              <a:t/>
            </a:r>
            <a:endParaRPr sz="2400">
              <a:solidFill>
                <a:schemeClr val="dk1"/>
              </a:solidFill>
              <a:latin typeface="Calibri"/>
              <a:ea typeface="Calibri"/>
              <a:cs typeface="Calibri"/>
              <a:sym typeface="Calibri"/>
            </a:endParaRPr>
          </a:p>
          <a:p>
            <a:pPr indent="0" lvl="0" marL="0" marR="0" rtl="0" algn="ctr">
              <a:lnSpc>
                <a:spcPct val="0"/>
              </a:lnSpc>
              <a:spcBef>
                <a:spcPts val="1000"/>
              </a:spcBef>
              <a:spcAft>
                <a:spcPts val="0"/>
              </a:spcAft>
              <a:buClr>
                <a:schemeClr val="lt1"/>
              </a:buClr>
              <a:buSzPts val="2400"/>
              <a:buFont typeface="Arial"/>
              <a:buNone/>
            </a:pPr>
            <a:r>
              <a:t/>
            </a:r>
            <a:endParaRPr sz="2400">
              <a:solidFill>
                <a:schemeClr val="dk1"/>
              </a:solidFill>
              <a:latin typeface="Calibri"/>
              <a:ea typeface="Calibri"/>
              <a:cs typeface="Calibri"/>
              <a:sym typeface="Calibri"/>
            </a:endParaRPr>
          </a:p>
          <a:p>
            <a:pPr indent="0" lvl="0" marL="0" marR="0" rtl="0" algn="ctr">
              <a:lnSpc>
                <a:spcPct val="0"/>
              </a:lnSpc>
              <a:spcBef>
                <a:spcPts val="1000"/>
              </a:spcBef>
              <a:spcAft>
                <a:spcPts val="0"/>
              </a:spcAft>
              <a:buClr>
                <a:schemeClr val="lt1"/>
              </a:buClr>
              <a:buSzPts val="2400"/>
              <a:buFont typeface="Arial"/>
              <a:buNone/>
            </a:pPr>
            <a:r>
              <a:rPr b="0" i="0" lang="ja-JP" sz="2400" u="none" cap="none" strike="noStrike">
                <a:solidFill>
                  <a:schemeClr val="dk1"/>
                </a:solidFill>
                <a:latin typeface="Calibri"/>
                <a:ea typeface="Calibri"/>
                <a:cs typeface="Calibri"/>
                <a:sym typeface="Calibri"/>
              </a:rPr>
              <a:t>-エレミンス-</a:t>
            </a:r>
            <a:endParaRPr>
              <a:solidFill>
                <a:schemeClr val="dk1"/>
              </a:solidFill>
            </a:endParaRPr>
          </a:p>
          <a:p>
            <a:pPr indent="-101600" lvl="0" marL="228600" marR="0" rtl="0" algn="ctr">
              <a:lnSpc>
                <a:spcPct val="0"/>
              </a:lnSpc>
              <a:spcBef>
                <a:spcPts val="1000"/>
              </a:spcBef>
              <a:spcAft>
                <a:spcPts val="0"/>
              </a:spcAft>
              <a:buClr>
                <a:schemeClr val="lt1"/>
              </a:buClr>
              <a:buSzPts val="2000"/>
              <a:buFont typeface="Arial"/>
              <a:buNone/>
            </a:pPr>
            <a:r>
              <a:t/>
            </a:r>
            <a:endParaRPr b="0" i="0" sz="2000" u="none" cap="none" strike="noStrike">
              <a:solidFill>
                <a:schemeClr val="dk1"/>
              </a:solidFill>
              <a:latin typeface="Calibri"/>
              <a:ea typeface="Calibri"/>
              <a:cs typeface="Calibri"/>
              <a:sym typeface="Calibri"/>
            </a:endParaRPr>
          </a:p>
          <a:p>
            <a:pPr indent="-101600" lvl="0" marL="228600" marR="0" rtl="0" algn="ctr">
              <a:lnSpc>
                <a:spcPct val="0"/>
              </a:lnSpc>
              <a:spcBef>
                <a:spcPts val="1000"/>
              </a:spcBef>
              <a:spcAft>
                <a:spcPts val="0"/>
              </a:spcAft>
              <a:buClr>
                <a:schemeClr val="lt1"/>
              </a:buClr>
              <a:buSzPts val="2000"/>
              <a:buFont typeface="Arial"/>
              <a:buNone/>
            </a:pPr>
            <a:r>
              <a:t/>
            </a:r>
            <a:endParaRPr b="0" i="0" sz="2000" u="none" cap="none" strike="noStrike">
              <a:solidFill>
                <a:schemeClr val="dk1"/>
              </a:solidFill>
              <a:latin typeface="Calibri"/>
              <a:ea typeface="Calibri"/>
              <a:cs typeface="Calibri"/>
              <a:sym typeface="Calibri"/>
            </a:endParaRPr>
          </a:p>
          <a:p>
            <a:pPr indent="-101600" lvl="0" marL="228600" marR="0" rtl="0" algn="ctr">
              <a:lnSpc>
                <a:spcPct val="0"/>
              </a:lnSpc>
              <a:spcBef>
                <a:spcPts val="1000"/>
              </a:spcBef>
              <a:spcAft>
                <a:spcPts val="0"/>
              </a:spcAft>
              <a:buClr>
                <a:schemeClr val="lt1"/>
              </a:buClr>
              <a:buSzPts val="2000"/>
              <a:buFont typeface="Arial"/>
              <a:buNone/>
            </a:pPr>
            <a:r>
              <a:t/>
            </a:r>
            <a:endParaRPr b="0" i="0" sz="2000" u="none" cap="none" strike="noStrike">
              <a:solidFill>
                <a:schemeClr val="dk1"/>
              </a:solidFill>
              <a:latin typeface="Calibri"/>
              <a:ea typeface="Calibri"/>
              <a:cs typeface="Calibri"/>
              <a:sym typeface="Calibri"/>
            </a:endParaRPr>
          </a:p>
          <a:p>
            <a:pPr indent="-101600" lvl="0" marL="228600" marR="0" rtl="0" algn="ctr">
              <a:lnSpc>
                <a:spcPct val="0"/>
              </a:lnSpc>
              <a:spcBef>
                <a:spcPts val="1000"/>
              </a:spcBef>
              <a:spcAft>
                <a:spcPts val="0"/>
              </a:spcAft>
              <a:buClr>
                <a:schemeClr val="lt1"/>
              </a:buClr>
              <a:buSzPts val="2000"/>
              <a:buFont typeface="Arial"/>
              <a:buNone/>
            </a:pPr>
            <a:r>
              <a:t/>
            </a:r>
            <a:endParaRPr sz="2000">
              <a:solidFill>
                <a:schemeClr val="dk1"/>
              </a:solidFill>
              <a:latin typeface="Calibri"/>
              <a:ea typeface="Calibri"/>
              <a:cs typeface="Calibri"/>
              <a:sym typeface="Calibri"/>
            </a:endParaRPr>
          </a:p>
          <a:p>
            <a:pPr indent="-101600" lvl="0" marL="228600" marR="0" rtl="0" algn="ctr">
              <a:lnSpc>
                <a:spcPct val="0"/>
              </a:lnSpc>
              <a:spcBef>
                <a:spcPts val="1000"/>
              </a:spcBef>
              <a:spcAft>
                <a:spcPts val="0"/>
              </a:spcAft>
              <a:buClr>
                <a:schemeClr val="lt1"/>
              </a:buClr>
              <a:buSzPts val="2000"/>
              <a:buFont typeface="Arial"/>
              <a:buNone/>
            </a:pPr>
            <a:r>
              <a:t/>
            </a:r>
            <a:endParaRPr sz="2000">
              <a:solidFill>
                <a:schemeClr val="dk1"/>
              </a:solidFill>
              <a:latin typeface="Calibri"/>
              <a:ea typeface="Calibri"/>
              <a:cs typeface="Calibri"/>
              <a:sym typeface="Calibri"/>
            </a:endParaRPr>
          </a:p>
          <a:p>
            <a:pPr indent="-101600" lvl="0" marL="228600" marR="0" rtl="0" algn="ctr">
              <a:lnSpc>
                <a:spcPct val="0"/>
              </a:lnSpc>
              <a:spcBef>
                <a:spcPts val="1000"/>
              </a:spcBef>
              <a:spcAft>
                <a:spcPts val="0"/>
              </a:spcAft>
              <a:buClr>
                <a:schemeClr val="lt1"/>
              </a:buClr>
              <a:buSzPts val="2000"/>
              <a:buFont typeface="Arial"/>
              <a:buNone/>
            </a:pPr>
            <a:r>
              <a:t/>
            </a:r>
            <a:endParaRPr sz="2000">
              <a:solidFill>
                <a:schemeClr val="dk1"/>
              </a:solidFill>
              <a:latin typeface="Calibri"/>
              <a:ea typeface="Calibri"/>
              <a:cs typeface="Calibri"/>
              <a:sym typeface="Calibri"/>
            </a:endParaRPr>
          </a:p>
          <a:p>
            <a:pPr indent="-101600" lvl="0" marL="228600" marR="0" rtl="0" algn="ctr">
              <a:lnSpc>
                <a:spcPct val="0"/>
              </a:lnSpc>
              <a:spcBef>
                <a:spcPts val="1000"/>
              </a:spcBef>
              <a:spcAft>
                <a:spcPts val="0"/>
              </a:spcAft>
              <a:buClr>
                <a:schemeClr val="lt1"/>
              </a:buClr>
              <a:buSzPts val="2000"/>
              <a:buFont typeface="Arial"/>
              <a:buNone/>
            </a:pPr>
            <a:r>
              <a:t/>
            </a:r>
            <a:endParaRPr sz="2000">
              <a:solidFill>
                <a:schemeClr val="dk1"/>
              </a:solidFill>
              <a:latin typeface="Calibri"/>
              <a:ea typeface="Calibri"/>
              <a:cs typeface="Calibri"/>
              <a:sym typeface="Calibri"/>
            </a:endParaRPr>
          </a:p>
          <a:p>
            <a:pPr indent="0" lvl="0" marL="0" marR="0" rtl="0" algn="ctr">
              <a:lnSpc>
                <a:spcPct val="100000"/>
              </a:lnSpc>
              <a:spcBef>
                <a:spcPts val="1000"/>
              </a:spcBef>
              <a:spcAft>
                <a:spcPts val="0"/>
              </a:spcAft>
              <a:buClr>
                <a:schemeClr val="lt1"/>
              </a:buClr>
              <a:buSzPts val="3200"/>
              <a:buFont typeface="Arial"/>
              <a:buNone/>
            </a:pPr>
            <a:r>
              <a:rPr b="0" i="0" lang="ja-JP" sz="3200" u="none" cap="none" strike="noStrike">
                <a:solidFill>
                  <a:schemeClr val="dk1"/>
                </a:solidFill>
                <a:latin typeface="Calibri"/>
                <a:ea typeface="Calibri"/>
                <a:cs typeface="Calibri"/>
                <a:sym typeface="Calibri"/>
              </a:rPr>
              <a:t>3D</a:t>
            </a:r>
            <a:r>
              <a:rPr lang="ja-JP" sz="3200">
                <a:solidFill>
                  <a:schemeClr val="dk1"/>
                </a:solidFill>
                <a:latin typeface="Calibri"/>
                <a:ea typeface="Calibri"/>
                <a:cs typeface="Calibri"/>
                <a:sym typeface="Calibri"/>
              </a:rPr>
              <a:t>暗闇</a:t>
            </a:r>
            <a:r>
              <a:rPr b="0" i="0" lang="ja-JP" sz="3200" u="none" cap="none" strike="noStrike">
                <a:solidFill>
                  <a:schemeClr val="dk1"/>
                </a:solidFill>
                <a:latin typeface="Calibri"/>
                <a:ea typeface="Calibri"/>
                <a:cs typeface="Calibri"/>
                <a:sym typeface="Calibri"/>
              </a:rPr>
              <a:t>探索</a:t>
            </a:r>
            <a:endParaRPr b="0" i="0" sz="3200" u="none" cap="none" strike="noStrike">
              <a:solidFill>
                <a:schemeClr val="dk1"/>
              </a:solidFill>
              <a:latin typeface="Calibri"/>
              <a:ea typeface="Calibri"/>
              <a:cs typeface="Calibri"/>
              <a:sym typeface="Calibri"/>
            </a:endParaRPr>
          </a:p>
          <a:p>
            <a:pPr indent="0" lvl="0" marL="0" marR="0" rtl="0" algn="ctr">
              <a:lnSpc>
                <a:spcPct val="100000"/>
              </a:lnSpc>
              <a:spcBef>
                <a:spcPts val="1000"/>
              </a:spcBef>
              <a:spcAft>
                <a:spcPts val="0"/>
              </a:spcAft>
              <a:buClr>
                <a:schemeClr val="lt1"/>
              </a:buClr>
              <a:buSzPts val="3200"/>
              <a:buFont typeface="Arial"/>
              <a:buNone/>
            </a:pPr>
            <a:r>
              <a:rPr b="0" i="0" lang="ja-JP" sz="3200" u="none" cap="none" strike="noStrike">
                <a:solidFill>
                  <a:schemeClr val="dk1"/>
                </a:solidFill>
                <a:latin typeface="Calibri"/>
                <a:ea typeface="Calibri"/>
                <a:cs typeface="Calibri"/>
                <a:sym typeface="Calibri"/>
              </a:rPr>
              <a:t>アドベンチャー</a:t>
            </a:r>
            <a:endParaRPr>
              <a:solidFill>
                <a:schemeClr val="dk1"/>
              </a:solidFill>
            </a:endParaRPr>
          </a:p>
          <a:p>
            <a:pPr indent="0" lvl="0" marL="0" marR="0" rtl="0" algn="ctr">
              <a:lnSpc>
                <a:spcPct val="100000"/>
              </a:lnSpc>
              <a:spcBef>
                <a:spcPts val="1000"/>
              </a:spcBef>
              <a:spcAft>
                <a:spcPts val="0"/>
              </a:spcAft>
              <a:buClr>
                <a:schemeClr val="lt1"/>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ctr">
              <a:lnSpc>
                <a:spcPct val="100000"/>
              </a:lnSpc>
              <a:spcBef>
                <a:spcPts val="1000"/>
              </a:spcBef>
              <a:spcAft>
                <a:spcPts val="1600"/>
              </a:spcAft>
              <a:buClr>
                <a:schemeClr val="lt1"/>
              </a:buClr>
              <a:buSzPts val="2000"/>
              <a:buFont typeface="Arial"/>
              <a:buNone/>
            </a:pPr>
            <a:r>
              <a:t/>
            </a:r>
            <a:endParaRPr b="0" i="0" sz="2000" u="none" cap="none" strike="noStrike">
              <a:solidFill>
                <a:schemeClr val="dk1"/>
              </a:solidFill>
              <a:latin typeface="Calibri"/>
              <a:ea typeface="Calibri"/>
              <a:cs typeface="Calibri"/>
              <a:sym typeface="Calibri"/>
            </a:endParaRPr>
          </a:p>
        </p:txBody>
      </p:sp>
      <p:pic>
        <p:nvPicPr>
          <p:cNvPr id="66" name="Google Shape;66;p14" title="ed.mp4">
            <a:hlinkClick r:id="rId3"/>
          </p:cNvPr>
          <p:cNvPicPr preferRelativeResize="0"/>
          <p:nvPr/>
        </p:nvPicPr>
        <p:blipFill>
          <a:blip r:embed="rId4">
            <a:alphaModFix/>
          </a:blip>
          <a:stretch>
            <a:fillRect/>
          </a:stretch>
        </p:blipFill>
        <p:spPr>
          <a:xfrm>
            <a:off x="5272898" y="1901875"/>
            <a:ext cx="6614349" cy="3720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901944" y="102550"/>
            <a:ext cx="10388100" cy="857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ja-JP">
                <a:latin typeface="Calibri"/>
                <a:ea typeface="Calibri"/>
                <a:cs typeface="Calibri"/>
                <a:sym typeface="Calibri"/>
              </a:rPr>
              <a:t>メニューUI</a:t>
            </a:r>
            <a:endParaRPr b="0">
              <a:latin typeface="Calibri"/>
              <a:ea typeface="Calibri"/>
              <a:cs typeface="Calibri"/>
              <a:sym typeface="Calibri"/>
            </a:endParaRPr>
          </a:p>
        </p:txBody>
      </p:sp>
      <p:sp>
        <p:nvSpPr>
          <p:cNvPr id="127" name="Google Shape;127;p23"/>
          <p:cNvSpPr txBox="1"/>
          <p:nvPr>
            <p:ph idx="1" type="body"/>
          </p:nvPr>
        </p:nvSpPr>
        <p:spPr>
          <a:xfrm>
            <a:off x="901950" y="1381250"/>
            <a:ext cx="10388100" cy="50469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None/>
            </a:pPr>
            <a:r>
              <a:rPr b="1" lang="ja-JP" sz="1900">
                <a:solidFill>
                  <a:schemeClr val="dk1"/>
                </a:solidFill>
              </a:rPr>
              <a:t>３．</a:t>
            </a:r>
            <a:r>
              <a:rPr b="1" lang="ja-JP" sz="1900">
                <a:solidFill>
                  <a:schemeClr val="dk1"/>
                </a:solidFill>
              </a:rPr>
              <a:t>音量調節メニュー</a:t>
            </a:r>
            <a:endParaRPr b="1" sz="1900">
              <a:solidFill>
                <a:schemeClr val="dk1"/>
              </a:solidFill>
            </a:endParaRPr>
          </a:p>
          <a:p>
            <a:pPr indent="0" lvl="0" marL="457200" rtl="0" algn="l">
              <a:spcBef>
                <a:spcPts val="0"/>
              </a:spcBef>
              <a:spcAft>
                <a:spcPts val="0"/>
              </a:spcAft>
              <a:buNone/>
            </a:pPr>
            <a:r>
              <a:t/>
            </a:r>
            <a:endParaRPr sz="1791"/>
          </a:p>
          <a:p>
            <a:pPr indent="0" lvl="0" marL="457200" rtl="0" algn="l">
              <a:spcBef>
                <a:spcPts val="0"/>
              </a:spcBef>
              <a:spcAft>
                <a:spcPts val="0"/>
              </a:spcAft>
              <a:buNone/>
            </a:pPr>
            <a:r>
              <a:rPr lang="ja-JP" sz="1791"/>
              <a:t>AudioMixerを使用し、マスター音量/BGM音量/SE音量を個別に調整できる機能を追加</a:t>
            </a:r>
            <a:endParaRPr sz="1791"/>
          </a:p>
          <a:p>
            <a:pPr indent="0" lvl="0" marL="457200" rtl="0" algn="l">
              <a:spcBef>
                <a:spcPts val="0"/>
              </a:spcBef>
              <a:spcAft>
                <a:spcPts val="0"/>
              </a:spcAft>
              <a:buNone/>
            </a:pPr>
            <a:r>
              <a:t/>
            </a:r>
            <a:endParaRPr sz="1791"/>
          </a:p>
          <a:p>
            <a:pPr indent="0" lvl="0" marL="457200" rtl="0" algn="l">
              <a:spcBef>
                <a:spcPts val="0"/>
              </a:spcBef>
              <a:spcAft>
                <a:spcPts val="0"/>
              </a:spcAft>
              <a:buNone/>
            </a:pPr>
            <a:r>
              <a:rPr lang="ja-JP" sz="1791"/>
              <a:t>設定値はPlayerPrefsに保存。設定値初期化用ボタンも実装。</a:t>
            </a:r>
            <a:endParaRPr sz="1791"/>
          </a:p>
          <a:p>
            <a:pPr indent="0" lvl="0" marL="457200" rtl="0" algn="l">
              <a:spcBef>
                <a:spcPts val="0"/>
              </a:spcBef>
              <a:spcAft>
                <a:spcPts val="0"/>
              </a:spcAft>
              <a:buNone/>
            </a:pPr>
            <a:r>
              <a:t/>
            </a:r>
            <a:endParaRPr sz="1791"/>
          </a:p>
          <a:p>
            <a:pPr indent="0" lvl="0" marL="457200" rtl="0" algn="l">
              <a:lnSpc>
                <a:spcPct val="120000"/>
              </a:lnSpc>
              <a:spcBef>
                <a:spcPts val="0"/>
              </a:spcBef>
              <a:spcAft>
                <a:spcPts val="0"/>
              </a:spcAft>
              <a:buNone/>
            </a:pPr>
            <a:r>
              <a:rPr lang="ja-JP" sz="1791"/>
              <a:t>ゲームの雰囲気に合った手書きアイコンを作成</a:t>
            </a:r>
            <a:endParaRPr sz="1791"/>
          </a:p>
          <a:p>
            <a:pPr indent="0" lvl="0" marL="457200" rtl="0" algn="l">
              <a:lnSpc>
                <a:spcPct val="120000"/>
              </a:lnSpc>
              <a:spcBef>
                <a:spcPts val="0"/>
              </a:spcBef>
              <a:spcAft>
                <a:spcPts val="0"/>
              </a:spcAft>
              <a:buNone/>
            </a:pPr>
            <a:r>
              <a:t/>
            </a:r>
            <a:endParaRPr sz="1791"/>
          </a:p>
          <a:p>
            <a:pPr indent="0" lvl="0" marL="457200" rtl="0" algn="l">
              <a:lnSpc>
                <a:spcPct val="120000"/>
              </a:lnSpc>
              <a:spcBef>
                <a:spcPts val="0"/>
              </a:spcBef>
              <a:spcAft>
                <a:spcPts val="0"/>
              </a:spcAft>
              <a:buNone/>
            </a:pPr>
            <a:r>
              <a:rPr lang="ja-JP" sz="1791"/>
              <a:t>マスターかSE音量が変更された場合、スライダー</a:t>
            </a:r>
            <a:endParaRPr sz="1791"/>
          </a:p>
          <a:p>
            <a:pPr indent="0" lvl="0" marL="457200" rtl="0" algn="l">
              <a:lnSpc>
                <a:spcPct val="120000"/>
              </a:lnSpc>
              <a:spcBef>
                <a:spcPts val="0"/>
              </a:spcBef>
              <a:spcAft>
                <a:spcPts val="0"/>
              </a:spcAft>
              <a:buNone/>
            </a:pPr>
            <a:r>
              <a:rPr lang="ja-JP" sz="1791"/>
              <a:t>更新に合わせて確認用SEを再生</a:t>
            </a:r>
            <a:endParaRPr sz="1791"/>
          </a:p>
        </p:txBody>
      </p:sp>
      <p:pic>
        <p:nvPicPr>
          <p:cNvPr id="128" name="Google Shape;128;p23" title="ui.mp4">
            <a:hlinkClick r:id="rId3"/>
          </p:cNvPr>
          <p:cNvPicPr preferRelativeResize="0"/>
          <p:nvPr/>
        </p:nvPicPr>
        <p:blipFill>
          <a:blip r:embed="rId4">
            <a:alphaModFix/>
          </a:blip>
          <a:stretch>
            <a:fillRect/>
          </a:stretch>
        </p:blipFill>
        <p:spPr>
          <a:xfrm>
            <a:off x="6743825" y="3639750"/>
            <a:ext cx="5248874" cy="2952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901944" y="102550"/>
            <a:ext cx="10388100" cy="857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ja-JP">
                <a:latin typeface="Calibri"/>
                <a:ea typeface="Calibri"/>
                <a:cs typeface="Calibri"/>
                <a:sym typeface="Calibri"/>
              </a:rPr>
              <a:t>セーブ、ロード機能</a:t>
            </a:r>
            <a:endParaRPr b="0">
              <a:latin typeface="Calibri"/>
              <a:ea typeface="Calibri"/>
              <a:cs typeface="Calibri"/>
              <a:sym typeface="Calibri"/>
            </a:endParaRPr>
          </a:p>
        </p:txBody>
      </p:sp>
      <p:sp>
        <p:nvSpPr>
          <p:cNvPr id="134" name="Google Shape;134;p24"/>
          <p:cNvSpPr txBox="1"/>
          <p:nvPr>
            <p:ph idx="1" type="body"/>
          </p:nvPr>
        </p:nvSpPr>
        <p:spPr>
          <a:xfrm>
            <a:off x="901950" y="1381250"/>
            <a:ext cx="10388100" cy="5046900"/>
          </a:xfrm>
          <a:prstGeom prst="rect">
            <a:avLst/>
          </a:prstGeom>
          <a:noFill/>
          <a:ln>
            <a:noFill/>
          </a:ln>
        </p:spPr>
        <p:txBody>
          <a:bodyPr anchorCtr="0" anchor="t" bIns="45700" lIns="91425" spcFirstLastPara="1" rIns="91425" wrap="square" tIns="45700">
            <a:normAutofit fontScale="85000" lnSpcReduction="20000"/>
          </a:bodyPr>
          <a:lstStyle/>
          <a:p>
            <a:pPr indent="-331152" lvl="0" marL="457200" rtl="0" algn="l">
              <a:lnSpc>
                <a:spcPct val="120000"/>
              </a:lnSpc>
              <a:spcBef>
                <a:spcPts val="0"/>
              </a:spcBef>
              <a:spcAft>
                <a:spcPts val="0"/>
              </a:spcAft>
              <a:buClr>
                <a:schemeClr val="dk1"/>
              </a:buClr>
              <a:buSzPct val="100000"/>
              <a:buAutoNum type="arabicPeriod"/>
            </a:pPr>
            <a:r>
              <a:rPr b="1" lang="ja-JP" sz="1900">
                <a:solidFill>
                  <a:schemeClr val="dk1"/>
                </a:solidFill>
              </a:rPr>
              <a:t>Jsonファイルを使用したセーブ／ロード機能を実装</a:t>
            </a:r>
            <a:endParaRPr b="1" sz="1900">
              <a:solidFill>
                <a:schemeClr val="dk1"/>
              </a:solidFill>
            </a:endParaRPr>
          </a:p>
          <a:p>
            <a:pPr indent="0" lvl="0" marL="457200" rtl="0" algn="l">
              <a:spcBef>
                <a:spcPts val="0"/>
              </a:spcBef>
              <a:spcAft>
                <a:spcPts val="0"/>
              </a:spcAft>
              <a:buNone/>
            </a:pPr>
            <a:r>
              <a:t/>
            </a:r>
            <a:endParaRPr sz="1700"/>
          </a:p>
          <a:p>
            <a:pPr indent="457200" lvl="0" marL="0" rtl="0" algn="l">
              <a:spcBef>
                <a:spcPts val="0"/>
              </a:spcBef>
              <a:spcAft>
                <a:spcPts val="0"/>
              </a:spcAft>
              <a:buNone/>
            </a:pPr>
            <a:r>
              <a:rPr lang="ja-JP" sz="1700"/>
              <a:t>セーブ時にプレイヤーの位置情報やイベントの進行状況などをデータ用</a:t>
            </a:r>
            <a:endParaRPr sz="1700"/>
          </a:p>
          <a:p>
            <a:pPr indent="457200" lvl="0" marL="0" rtl="0" algn="l">
              <a:spcBef>
                <a:spcPts val="0"/>
              </a:spcBef>
              <a:spcAft>
                <a:spcPts val="0"/>
              </a:spcAft>
              <a:buNone/>
            </a:pPr>
            <a:r>
              <a:rPr lang="ja-JP" sz="1700"/>
              <a:t>クラスに保存し、シリアライズしてJsonファイルとして書き出し</a:t>
            </a:r>
            <a:endParaRPr sz="1700"/>
          </a:p>
          <a:p>
            <a:pPr indent="457200" lvl="0" marL="0" rtl="0" algn="l">
              <a:spcBef>
                <a:spcPts val="0"/>
              </a:spcBef>
              <a:spcAft>
                <a:spcPts val="0"/>
              </a:spcAft>
              <a:buNone/>
            </a:pPr>
            <a:r>
              <a:t/>
            </a:r>
            <a:endParaRPr sz="1700"/>
          </a:p>
          <a:p>
            <a:pPr indent="457200" lvl="0" marL="0" rtl="0" algn="l">
              <a:lnSpc>
                <a:spcPct val="120000"/>
              </a:lnSpc>
              <a:spcBef>
                <a:spcPts val="0"/>
              </a:spcBef>
              <a:spcAft>
                <a:spcPts val="0"/>
              </a:spcAft>
              <a:buNone/>
            </a:pPr>
            <a:r>
              <a:rPr lang="ja-JP" sz="1700"/>
              <a:t>ゲーム再開時にJsonファイルが存在していればロードして再設定</a:t>
            </a:r>
            <a:endParaRPr sz="1700"/>
          </a:p>
          <a:p>
            <a:pPr indent="0" lvl="0" marL="457200" rtl="0" algn="l">
              <a:lnSpc>
                <a:spcPct val="120000"/>
              </a:lnSpc>
              <a:spcBef>
                <a:spcPts val="0"/>
              </a:spcBef>
              <a:spcAft>
                <a:spcPts val="0"/>
              </a:spcAft>
              <a:buNone/>
            </a:pPr>
            <a:r>
              <a:t/>
            </a:r>
            <a:endParaRPr sz="1900">
              <a:solidFill>
                <a:schemeClr val="dk1"/>
              </a:solidFill>
            </a:endParaRPr>
          </a:p>
          <a:p>
            <a:pPr indent="-331152" lvl="0" marL="457200" rtl="0" algn="l">
              <a:lnSpc>
                <a:spcPct val="120000"/>
              </a:lnSpc>
              <a:spcBef>
                <a:spcPts val="0"/>
              </a:spcBef>
              <a:spcAft>
                <a:spcPts val="0"/>
              </a:spcAft>
              <a:buClr>
                <a:schemeClr val="dk1"/>
              </a:buClr>
              <a:buSzPct val="100000"/>
              <a:buAutoNum type="arabicPeriod"/>
            </a:pPr>
            <a:r>
              <a:rPr b="1" lang="ja-JP" sz="1900">
                <a:solidFill>
                  <a:schemeClr val="dk1"/>
                </a:solidFill>
              </a:rPr>
              <a:t>セーブデータの初期化機能</a:t>
            </a:r>
            <a:endParaRPr b="1" sz="1900">
              <a:solidFill>
                <a:schemeClr val="dk1"/>
              </a:solidFill>
            </a:endParaRPr>
          </a:p>
          <a:p>
            <a:pPr indent="0" lvl="0" marL="457200" rtl="0" algn="l">
              <a:spcBef>
                <a:spcPts val="0"/>
              </a:spcBef>
              <a:spcAft>
                <a:spcPts val="0"/>
              </a:spcAft>
              <a:buNone/>
            </a:pPr>
            <a:r>
              <a:t/>
            </a:r>
            <a:endParaRPr sz="1791"/>
          </a:p>
          <a:p>
            <a:pPr indent="0" lvl="0" marL="457200" rtl="0" algn="l">
              <a:spcBef>
                <a:spcPts val="0"/>
              </a:spcBef>
              <a:spcAft>
                <a:spcPts val="0"/>
              </a:spcAft>
              <a:buNone/>
            </a:pPr>
            <a:r>
              <a:rPr lang="ja-JP" sz="1791"/>
              <a:t>初めてゲームシーンを開いたタイミングで初期値データを作成</a:t>
            </a:r>
            <a:endParaRPr sz="1791"/>
          </a:p>
          <a:p>
            <a:pPr indent="0" lvl="0" marL="457200" rtl="0" algn="l">
              <a:spcBef>
                <a:spcPts val="0"/>
              </a:spcBef>
              <a:spcAft>
                <a:spcPts val="0"/>
              </a:spcAft>
              <a:buNone/>
            </a:pPr>
            <a:r>
              <a:t/>
            </a:r>
            <a:endParaRPr sz="1791"/>
          </a:p>
          <a:p>
            <a:pPr indent="0" lvl="0" marL="457200" rtl="0" algn="l">
              <a:lnSpc>
                <a:spcPct val="120000"/>
              </a:lnSpc>
              <a:spcBef>
                <a:spcPts val="0"/>
              </a:spcBef>
              <a:spcAft>
                <a:spcPts val="0"/>
              </a:spcAft>
              <a:buNone/>
            </a:pPr>
            <a:r>
              <a:rPr lang="ja-JP" sz="1791"/>
              <a:t>初期化処理が選ばれた場合は保存した初期データでセーブデータ</a:t>
            </a:r>
            <a:endParaRPr sz="1791"/>
          </a:p>
          <a:p>
            <a:pPr indent="0" lvl="0" marL="457200" rtl="0" algn="l">
              <a:lnSpc>
                <a:spcPct val="120000"/>
              </a:lnSpc>
              <a:spcBef>
                <a:spcPts val="0"/>
              </a:spcBef>
              <a:spcAft>
                <a:spcPts val="0"/>
              </a:spcAft>
              <a:buNone/>
            </a:pPr>
            <a:r>
              <a:rPr lang="ja-JP" sz="1791"/>
              <a:t>を上書き</a:t>
            </a:r>
            <a:endParaRPr sz="1791"/>
          </a:p>
          <a:p>
            <a:pPr indent="0" lvl="0" marL="457200" rtl="0" algn="l">
              <a:lnSpc>
                <a:spcPct val="120000"/>
              </a:lnSpc>
              <a:spcBef>
                <a:spcPts val="0"/>
              </a:spcBef>
              <a:spcAft>
                <a:spcPts val="0"/>
              </a:spcAft>
              <a:buNone/>
            </a:pPr>
            <a:r>
              <a:t/>
            </a:r>
            <a:endParaRPr sz="1791"/>
          </a:p>
          <a:p>
            <a:pPr indent="0" lvl="0" marL="0" rtl="0" algn="l">
              <a:lnSpc>
                <a:spcPct val="120000"/>
              </a:lnSpc>
              <a:spcBef>
                <a:spcPts val="0"/>
              </a:spcBef>
              <a:spcAft>
                <a:spcPts val="0"/>
              </a:spcAft>
              <a:buNone/>
            </a:pPr>
            <a:r>
              <a:rPr b="1" lang="ja-JP" sz="1791">
                <a:solidFill>
                  <a:schemeClr val="dk1"/>
                </a:solidFill>
              </a:rPr>
              <a:t>３．	ロードUI</a:t>
            </a:r>
            <a:endParaRPr b="1" sz="1791">
              <a:solidFill>
                <a:schemeClr val="dk1"/>
              </a:solidFill>
            </a:endParaRPr>
          </a:p>
          <a:p>
            <a:pPr indent="0" lvl="0" marL="0" rtl="0" algn="l">
              <a:spcBef>
                <a:spcPts val="0"/>
              </a:spcBef>
              <a:spcAft>
                <a:spcPts val="0"/>
              </a:spcAft>
              <a:buNone/>
            </a:pPr>
            <a:r>
              <a:rPr b="1" lang="ja-JP" sz="1791">
                <a:solidFill>
                  <a:schemeClr val="dk1"/>
                </a:solidFill>
              </a:rPr>
              <a:t>	</a:t>
            </a:r>
            <a:endParaRPr b="1" sz="1791">
              <a:solidFill>
                <a:schemeClr val="dk1"/>
              </a:solidFill>
            </a:endParaRPr>
          </a:p>
          <a:p>
            <a:pPr indent="457200" lvl="0" marL="0" rtl="0" algn="l">
              <a:spcBef>
                <a:spcPts val="0"/>
              </a:spcBef>
              <a:spcAft>
                <a:spcPts val="0"/>
              </a:spcAft>
              <a:buNone/>
            </a:pPr>
            <a:r>
              <a:rPr lang="ja-JP" sz="1791"/>
              <a:t>シーンの読み込みと、その後の動的に作成したオブジェクトが</a:t>
            </a:r>
            <a:endParaRPr sz="1791"/>
          </a:p>
          <a:p>
            <a:pPr indent="457200" lvl="0" marL="0" rtl="0" algn="l">
              <a:spcBef>
                <a:spcPts val="0"/>
              </a:spcBef>
              <a:spcAft>
                <a:spcPts val="0"/>
              </a:spcAft>
              <a:buNone/>
            </a:pPr>
            <a:r>
              <a:rPr lang="ja-JP" sz="1791"/>
              <a:t>生成と再配置し終わるまでの間にローディングパネルを表示</a:t>
            </a:r>
            <a:endParaRPr sz="1791"/>
          </a:p>
          <a:p>
            <a:pPr indent="0" lvl="0" marL="0" rtl="0" algn="l">
              <a:spcBef>
                <a:spcPts val="0"/>
              </a:spcBef>
              <a:spcAft>
                <a:spcPts val="0"/>
              </a:spcAft>
              <a:buNone/>
            </a:pPr>
            <a:r>
              <a:t/>
            </a:r>
            <a:endParaRPr sz="1791"/>
          </a:p>
          <a:p>
            <a:pPr indent="457200" lvl="0" marL="0" rtl="0" algn="l">
              <a:spcBef>
                <a:spcPts val="0"/>
              </a:spcBef>
              <a:spcAft>
                <a:spcPts val="0"/>
              </a:spcAft>
              <a:buNone/>
            </a:pPr>
            <a:r>
              <a:rPr lang="ja-JP" sz="1791"/>
              <a:t>スライダーに読み込み状況を同期</a:t>
            </a:r>
            <a:endParaRPr sz="1791"/>
          </a:p>
          <a:p>
            <a:pPr indent="0" lvl="0" marL="0" rtl="0" algn="l">
              <a:spcBef>
                <a:spcPts val="0"/>
              </a:spcBef>
              <a:spcAft>
                <a:spcPts val="0"/>
              </a:spcAft>
              <a:buNone/>
            </a:pPr>
            <a:r>
              <a:rPr lang="ja-JP" sz="1791">
                <a:solidFill>
                  <a:schemeClr val="dk1"/>
                </a:solidFill>
              </a:rPr>
              <a:t>　</a:t>
            </a:r>
            <a:endParaRPr sz="1791">
              <a:solidFill>
                <a:schemeClr val="dk1"/>
              </a:solidFill>
            </a:endParaRPr>
          </a:p>
        </p:txBody>
      </p:sp>
      <p:pic>
        <p:nvPicPr>
          <p:cNvPr id="135" name="Google Shape;135;p24" title="data.PNG"/>
          <p:cNvPicPr preferRelativeResize="0"/>
          <p:nvPr/>
        </p:nvPicPr>
        <p:blipFill>
          <a:blip r:embed="rId3">
            <a:alphaModFix/>
          </a:blip>
          <a:stretch>
            <a:fillRect/>
          </a:stretch>
        </p:blipFill>
        <p:spPr>
          <a:xfrm>
            <a:off x="7359625" y="519000"/>
            <a:ext cx="4784842" cy="6222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901944" y="102550"/>
            <a:ext cx="10388100" cy="857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ja-JP">
                <a:latin typeface="Calibri"/>
                <a:ea typeface="Calibri"/>
                <a:cs typeface="Calibri"/>
                <a:sym typeface="Calibri"/>
              </a:rPr>
              <a:t>ギミック</a:t>
            </a:r>
            <a:endParaRPr b="0">
              <a:latin typeface="Calibri"/>
              <a:ea typeface="Calibri"/>
              <a:cs typeface="Calibri"/>
              <a:sym typeface="Calibri"/>
            </a:endParaRPr>
          </a:p>
        </p:txBody>
      </p:sp>
      <p:sp>
        <p:nvSpPr>
          <p:cNvPr id="141" name="Google Shape;141;p25"/>
          <p:cNvSpPr txBox="1"/>
          <p:nvPr>
            <p:ph idx="1" type="body"/>
          </p:nvPr>
        </p:nvSpPr>
        <p:spPr>
          <a:xfrm>
            <a:off x="901950" y="1381250"/>
            <a:ext cx="10388100" cy="5046900"/>
          </a:xfrm>
          <a:prstGeom prst="rect">
            <a:avLst/>
          </a:prstGeom>
          <a:noFill/>
          <a:ln>
            <a:noFill/>
          </a:ln>
        </p:spPr>
        <p:txBody>
          <a:bodyPr anchorCtr="0" anchor="t" bIns="45700" lIns="91425" spcFirstLastPara="1" rIns="91425" wrap="square" tIns="45700">
            <a:normAutofit/>
          </a:bodyPr>
          <a:lstStyle/>
          <a:p>
            <a:pPr indent="-349250" lvl="0" marL="457200" rtl="0" algn="l">
              <a:lnSpc>
                <a:spcPct val="120000"/>
              </a:lnSpc>
              <a:spcBef>
                <a:spcPts val="0"/>
              </a:spcBef>
              <a:spcAft>
                <a:spcPts val="0"/>
              </a:spcAft>
              <a:buClr>
                <a:schemeClr val="dk1"/>
              </a:buClr>
              <a:buSzPts val="1900"/>
              <a:buAutoNum type="arabicPeriod"/>
            </a:pPr>
            <a:r>
              <a:rPr b="1" lang="ja-JP" sz="1900">
                <a:solidFill>
                  <a:schemeClr val="dk1"/>
                </a:solidFill>
              </a:rPr>
              <a:t>Eleminから光を与えられて光る通常オブジェクト</a:t>
            </a:r>
            <a:endParaRPr b="1" sz="1900">
              <a:solidFill>
                <a:schemeClr val="dk1"/>
              </a:solidFill>
            </a:endParaRPr>
          </a:p>
          <a:p>
            <a:pPr indent="0" lvl="0" marL="457200" rtl="0" algn="l">
              <a:spcBef>
                <a:spcPts val="0"/>
              </a:spcBef>
              <a:spcAft>
                <a:spcPts val="0"/>
              </a:spcAft>
              <a:buNone/>
            </a:pPr>
            <a:r>
              <a:t/>
            </a:r>
            <a:endParaRPr sz="1700"/>
          </a:p>
          <a:p>
            <a:pPr indent="457200" lvl="0" marL="0" rtl="0" algn="l">
              <a:spcBef>
                <a:spcPts val="0"/>
              </a:spcBef>
              <a:spcAft>
                <a:spcPts val="0"/>
              </a:spcAft>
              <a:buNone/>
            </a:pPr>
            <a:r>
              <a:rPr lang="ja-JP" sz="1700"/>
              <a:t>インスペクターで設定した値までコルーチンで徐々に明るさを増す</a:t>
            </a:r>
            <a:endParaRPr sz="1700"/>
          </a:p>
          <a:p>
            <a:pPr indent="457200" lvl="0" marL="0" rtl="0" algn="l">
              <a:spcBef>
                <a:spcPts val="0"/>
              </a:spcBef>
              <a:spcAft>
                <a:spcPts val="0"/>
              </a:spcAft>
              <a:buNone/>
            </a:pPr>
            <a:r>
              <a:t/>
            </a:r>
            <a:endParaRPr sz="1700"/>
          </a:p>
          <a:p>
            <a:pPr indent="457200" lvl="0" marL="0" rtl="0" algn="l">
              <a:spcBef>
                <a:spcPts val="0"/>
              </a:spcBef>
              <a:spcAft>
                <a:spcPts val="0"/>
              </a:spcAft>
              <a:buNone/>
            </a:pPr>
            <a:r>
              <a:rPr lang="ja-JP" sz="1700"/>
              <a:t>Eleminのシンボル感知コライダー内ではNavMeshの移動先として設定される</a:t>
            </a:r>
            <a:endParaRPr sz="1700"/>
          </a:p>
          <a:p>
            <a:pPr indent="457200" lvl="0" marL="0" rtl="0" algn="l">
              <a:spcBef>
                <a:spcPts val="0"/>
              </a:spcBef>
              <a:spcAft>
                <a:spcPts val="0"/>
              </a:spcAft>
              <a:buNone/>
            </a:pPr>
            <a:r>
              <a:t/>
            </a:r>
            <a:endParaRPr sz="1700"/>
          </a:p>
          <a:p>
            <a:pPr indent="457200" lvl="0" marL="0" rtl="0" algn="l">
              <a:lnSpc>
                <a:spcPct val="120000"/>
              </a:lnSpc>
              <a:spcBef>
                <a:spcPts val="0"/>
              </a:spcBef>
              <a:spcAft>
                <a:spcPts val="0"/>
              </a:spcAft>
              <a:buNone/>
            </a:pPr>
            <a:r>
              <a:rPr lang="ja-JP" sz="1700"/>
              <a:t>光を吸収するイベント後にはコライダーを無効化、移動先をプレイヤーに戻す</a:t>
            </a:r>
            <a:endParaRPr sz="1700"/>
          </a:p>
          <a:p>
            <a:pPr indent="0" lvl="0" marL="457200" rtl="0" algn="l">
              <a:lnSpc>
                <a:spcPct val="120000"/>
              </a:lnSpc>
              <a:spcBef>
                <a:spcPts val="0"/>
              </a:spcBef>
              <a:spcAft>
                <a:spcPts val="0"/>
              </a:spcAft>
              <a:buNone/>
            </a:pPr>
            <a:r>
              <a:t/>
            </a:r>
            <a:endParaRPr sz="1900">
              <a:solidFill>
                <a:schemeClr val="dk1"/>
              </a:solidFill>
            </a:endParaRPr>
          </a:p>
          <a:p>
            <a:pPr indent="-349250" lvl="0" marL="457200" rtl="0" algn="l">
              <a:lnSpc>
                <a:spcPct val="120000"/>
              </a:lnSpc>
              <a:spcBef>
                <a:spcPts val="0"/>
              </a:spcBef>
              <a:spcAft>
                <a:spcPts val="0"/>
              </a:spcAft>
              <a:buClr>
                <a:schemeClr val="dk1"/>
              </a:buClr>
              <a:buSzPts val="1900"/>
              <a:buAutoNum type="arabicPeriod"/>
            </a:pPr>
            <a:r>
              <a:rPr b="1" lang="ja-JP" sz="1900">
                <a:solidFill>
                  <a:schemeClr val="dk1"/>
                </a:solidFill>
              </a:rPr>
              <a:t>ゴールオブジェクト</a:t>
            </a:r>
            <a:endParaRPr b="1" sz="1900">
              <a:solidFill>
                <a:schemeClr val="dk1"/>
              </a:solidFill>
            </a:endParaRPr>
          </a:p>
          <a:p>
            <a:pPr indent="0" lvl="0" marL="457200" rtl="0" algn="l">
              <a:spcBef>
                <a:spcPts val="0"/>
              </a:spcBef>
              <a:spcAft>
                <a:spcPts val="0"/>
              </a:spcAft>
              <a:buNone/>
            </a:pPr>
            <a:r>
              <a:t/>
            </a:r>
            <a:endParaRPr sz="1791"/>
          </a:p>
          <a:p>
            <a:pPr indent="0" lvl="0" marL="457200" rtl="0" algn="l">
              <a:spcBef>
                <a:spcPts val="0"/>
              </a:spcBef>
              <a:spcAft>
                <a:spcPts val="0"/>
              </a:spcAft>
              <a:buNone/>
            </a:pPr>
            <a:r>
              <a:rPr lang="ja-JP" sz="1791"/>
              <a:t>Eleminが近づくと専用Cameraに切り替える</a:t>
            </a:r>
            <a:endParaRPr sz="1791"/>
          </a:p>
          <a:p>
            <a:pPr indent="0" lvl="0" marL="0" rtl="0" algn="l">
              <a:spcBef>
                <a:spcPts val="0"/>
              </a:spcBef>
              <a:spcAft>
                <a:spcPts val="0"/>
              </a:spcAft>
              <a:buNone/>
            </a:pPr>
            <a:r>
              <a:t/>
            </a:r>
            <a:endParaRPr sz="1791"/>
          </a:p>
          <a:p>
            <a:pPr indent="0" lvl="0" marL="457200" rtl="0" algn="l">
              <a:lnSpc>
                <a:spcPct val="120000"/>
              </a:lnSpc>
              <a:spcBef>
                <a:spcPts val="0"/>
              </a:spcBef>
              <a:spcAft>
                <a:spcPts val="0"/>
              </a:spcAft>
              <a:buNone/>
            </a:pPr>
            <a:r>
              <a:rPr lang="ja-JP" sz="1791"/>
              <a:t>エンディングイベントを発生させる</a:t>
            </a:r>
            <a:endParaRPr sz="1791"/>
          </a:p>
          <a:p>
            <a:pPr indent="0" lvl="0" marL="0" rtl="0" algn="l">
              <a:spcBef>
                <a:spcPts val="0"/>
              </a:spcBef>
              <a:spcAft>
                <a:spcPts val="0"/>
              </a:spcAft>
              <a:buNone/>
            </a:pPr>
            <a:r>
              <a:rPr lang="ja-JP" sz="1791">
                <a:solidFill>
                  <a:schemeClr val="dk1"/>
                </a:solidFill>
              </a:rPr>
              <a:t>　</a:t>
            </a:r>
            <a:endParaRPr sz="1791">
              <a:solidFill>
                <a:schemeClr val="dk1"/>
              </a:solidFill>
            </a:endParaRPr>
          </a:p>
        </p:txBody>
      </p:sp>
      <p:pic>
        <p:nvPicPr>
          <p:cNvPr id="142" name="Google Shape;142;p25" title="symbol.mp4">
            <a:hlinkClick r:id="rId3"/>
          </p:cNvPr>
          <p:cNvPicPr preferRelativeResize="0"/>
          <p:nvPr/>
        </p:nvPicPr>
        <p:blipFill>
          <a:blip r:embed="rId4">
            <a:alphaModFix/>
          </a:blip>
          <a:stretch>
            <a:fillRect/>
          </a:stretch>
        </p:blipFill>
        <p:spPr>
          <a:xfrm>
            <a:off x="6561075" y="3691650"/>
            <a:ext cx="5481424" cy="30832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901944" y="102550"/>
            <a:ext cx="10388100" cy="857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ja-JP">
                <a:latin typeface="Calibri"/>
                <a:ea typeface="Calibri"/>
                <a:cs typeface="Calibri"/>
                <a:sym typeface="Calibri"/>
              </a:rPr>
              <a:t>ギミック</a:t>
            </a:r>
            <a:endParaRPr b="0">
              <a:latin typeface="Calibri"/>
              <a:ea typeface="Calibri"/>
              <a:cs typeface="Calibri"/>
              <a:sym typeface="Calibri"/>
            </a:endParaRPr>
          </a:p>
        </p:txBody>
      </p:sp>
      <p:sp>
        <p:nvSpPr>
          <p:cNvPr id="148" name="Google Shape;148;p26"/>
          <p:cNvSpPr txBox="1"/>
          <p:nvPr>
            <p:ph idx="1" type="body"/>
          </p:nvPr>
        </p:nvSpPr>
        <p:spPr>
          <a:xfrm>
            <a:off x="901950" y="1381250"/>
            <a:ext cx="10388100" cy="50469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None/>
            </a:pPr>
            <a:r>
              <a:rPr b="1" lang="ja-JP" sz="1900">
                <a:solidFill>
                  <a:schemeClr val="dk1"/>
                </a:solidFill>
              </a:rPr>
              <a:t>３．キノコオブジェクト</a:t>
            </a:r>
            <a:endParaRPr sz="1791"/>
          </a:p>
          <a:p>
            <a:pPr indent="0" lvl="0" marL="457200" rtl="0" algn="l">
              <a:spcBef>
                <a:spcPts val="0"/>
              </a:spcBef>
              <a:spcAft>
                <a:spcPts val="0"/>
              </a:spcAft>
              <a:buNone/>
            </a:pPr>
            <a:r>
              <a:t/>
            </a:r>
            <a:endParaRPr sz="1791"/>
          </a:p>
          <a:p>
            <a:pPr indent="0" lvl="0" marL="457200" rtl="0" algn="l">
              <a:spcBef>
                <a:spcPts val="0"/>
              </a:spcBef>
              <a:spcAft>
                <a:spcPts val="0"/>
              </a:spcAft>
              <a:buNone/>
            </a:pPr>
            <a:r>
              <a:rPr lang="ja-JP" sz="1791"/>
              <a:t>一度踏むと飛び出るアニメーションを再生、半径1.5ｍ以内にある足跡の光を吸収する</a:t>
            </a:r>
            <a:endParaRPr sz="1791"/>
          </a:p>
          <a:p>
            <a:pPr indent="0" lvl="0" marL="457200" rtl="0" algn="l">
              <a:spcBef>
                <a:spcPts val="0"/>
              </a:spcBef>
              <a:spcAft>
                <a:spcPts val="0"/>
              </a:spcAft>
              <a:buNone/>
            </a:pPr>
            <a:r>
              <a:t/>
            </a:r>
            <a:endParaRPr sz="1791"/>
          </a:p>
          <a:p>
            <a:pPr indent="0" lvl="0" marL="457200" rtl="0" algn="l">
              <a:spcBef>
                <a:spcPts val="0"/>
              </a:spcBef>
              <a:spcAft>
                <a:spcPts val="0"/>
              </a:spcAft>
              <a:buNone/>
            </a:pPr>
            <a:r>
              <a:rPr lang="ja-JP" sz="1791"/>
              <a:t>二度目に踏むと破裂アニメーションとパーティクルを再生</a:t>
            </a:r>
            <a:endParaRPr sz="1791"/>
          </a:p>
          <a:p>
            <a:pPr indent="0" lvl="0" marL="457200" rtl="0" algn="l">
              <a:lnSpc>
                <a:spcPct val="120000"/>
              </a:lnSpc>
              <a:spcBef>
                <a:spcPts val="0"/>
              </a:spcBef>
              <a:spcAft>
                <a:spcPts val="0"/>
              </a:spcAft>
              <a:buNone/>
            </a:pPr>
            <a:r>
              <a:t/>
            </a:r>
            <a:endParaRPr sz="1791"/>
          </a:p>
          <a:p>
            <a:pPr indent="0" lvl="0" marL="457200" rtl="0" algn="l">
              <a:lnSpc>
                <a:spcPct val="120000"/>
              </a:lnSpc>
              <a:spcBef>
                <a:spcPts val="0"/>
              </a:spcBef>
              <a:spcAft>
                <a:spcPts val="0"/>
              </a:spcAft>
              <a:buNone/>
            </a:pPr>
            <a:r>
              <a:rPr lang="ja-JP" sz="1791"/>
              <a:t>シーンへの配置はSpline Instantiateを使用</a:t>
            </a:r>
            <a:endParaRPr sz="1791"/>
          </a:p>
        </p:txBody>
      </p:sp>
      <p:pic>
        <p:nvPicPr>
          <p:cNvPr id="149" name="Google Shape;149;p26" title="kinoko.mp4">
            <a:hlinkClick r:id="rId3"/>
          </p:cNvPr>
          <p:cNvPicPr preferRelativeResize="0"/>
          <p:nvPr/>
        </p:nvPicPr>
        <p:blipFill>
          <a:blip r:embed="rId4">
            <a:alphaModFix/>
          </a:blip>
          <a:stretch>
            <a:fillRect/>
          </a:stretch>
        </p:blipFill>
        <p:spPr>
          <a:xfrm>
            <a:off x="5896675" y="3233575"/>
            <a:ext cx="6207251" cy="3491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idx="1" type="body"/>
          </p:nvPr>
        </p:nvSpPr>
        <p:spPr>
          <a:xfrm>
            <a:off x="901950" y="1381250"/>
            <a:ext cx="10388100" cy="46887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000"/>
              <a:buNone/>
            </a:pPr>
            <a:r>
              <a:t/>
            </a:r>
            <a:endParaRPr/>
          </a:p>
        </p:txBody>
      </p:sp>
      <p:pic>
        <p:nvPicPr>
          <p:cNvPr id="155" name="Google Shape;155;p27" title="Splite.PNG"/>
          <p:cNvPicPr preferRelativeResize="0"/>
          <p:nvPr/>
        </p:nvPicPr>
        <p:blipFill>
          <a:blip r:embed="rId3">
            <a:alphaModFix/>
          </a:blip>
          <a:stretch>
            <a:fillRect/>
          </a:stretch>
        </p:blipFill>
        <p:spPr>
          <a:xfrm>
            <a:off x="0" y="467973"/>
            <a:ext cx="12192000" cy="59220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921567" y="492016"/>
            <a:ext cx="10388100" cy="857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ja-JP">
                <a:latin typeface="Calibri"/>
                <a:ea typeface="Calibri"/>
                <a:cs typeface="Calibri"/>
                <a:sym typeface="Calibri"/>
              </a:rPr>
              <a:t>今後の予定</a:t>
            </a:r>
            <a:endParaRPr/>
          </a:p>
        </p:txBody>
      </p:sp>
      <p:sp>
        <p:nvSpPr>
          <p:cNvPr id="161" name="Google Shape;161;p28"/>
          <p:cNvSpPr txBox="1"/>
          <p:nvPr>
            <p:ph idx="1" type="body"/>
          </p:nvPr>
        </p:nvSpPr>
        <p:spPr>
          <a:xfrm>
            <a:off x="503675" y="4796400"/>
            <a:ext cx="11223900" cy="2061600"/>
          </a:xfrm>
          <a:prstGeom prst="rect">
            <a:avLst/>
          </a:prstGeom>
          <a:noFill/>
          <a:ln>
            <a:noFill/>
          </a:ln>
        </p:spPr>
        <p:txBody>
          <a:bodyPr anchorCtr="0" anchor="t" bIns="45700" lIns="91425" spcFirstLastPara="1" rIns="91425" wrap="square" tIns="45700">
            <a:normAutofit fontScale="25000"/>
          </a:bodyPr>
          <a:lstStyle/>
          <a:p>
            <a:pPr indent="0" lvl="0" marL="0" rtl="0" algn="l">
              <a:lnSpc>
                <a:spcPct val="100000"/>
              </a:lnSpc>
              <a:spcBef>
                <a:spcPts val="1000"/>
              </a:spcBef>
              <a:spcAft>
                <a:spcPts val="0"/>
              </a:spcAft>
              <a:buNone/>
            </a:pPr>
            <a:r>
              <a:rPr lang="ja-JP" sz="5967"/>
              <a:t>プログラミングの経験が一切なかった中、半年である程度のゲーム制作をできるようになるとは最初は思っていませんでした。</a:t>
            </a:r>
            <a:endParaRPr sz="5967"/>
          </a:p>
          <a:p>
            <a:pPr indent="0" lvl="0" marL="0" rtl="0" algn="l">
              <a:lnSpc>
                <a:spcPct val="100000"/>
              </a:lnSpc>
              <a:spcBef>
                <a:spcPts val="1600"/>
              </a:spcBef>
              <a:spcAft>
                <a:spcPts val="0"/>
              </a:spcAft>
              <a:buNone/>
            </a:pPr>
            <a:r>
              <a:rPr lang="ja-JP" sz="5967"/>
              <a:t>まだ知らないことや苦労する点ばかりですが、頭の中でこうしてみたいと考えたことを実現しながらゲームシステムを構築できるようになり、これが自分でプログラミングをすることの利点だと思っているので、学んでよかったです。</a:t>
            </a:r>
            <a:endParaRPr sz="5967"/>
          </a:p>
          <a:p>
            <a:pPr indent="0" lvl="0" marL="0" rtl="0" algn="l">
              <a:lnSpc>
                <a:spcPct val="100000"/>
              </a:lnSpc>
              <a:spcBef>
                <a:spcPts val="1600"/>
              </a:spcBef>
              <a:spcAft>
                <a:spcPts val="1600"/>
              </a:spcAft>
              <a:buNone/>
            </a:pPr>
            <a:r>
              <a:rPr lang="ja-JP" sz="5967"/>
              <a:t>職業訓練の期間が終了しても開発を継続し、上記の要素を追加するとともにテストプレイユーザーの意見を取り入れてリリースを目指します。</a:t>
            </a:r>
            <a:endParaRPr/>
          </a:p>
        </p:txBody>
      </p:sp>
      <p:sp>
        <p:nvSpPr>
          <p:cNvPr id="162" name="Google Shape;162;p28"/>
          <p:cNvSpPr txBox="1"/>
          <p:nvPr/>
        </p:nvSpPr>
        <p:spPr>
          <a:xfrm>
            <a:off x="1009775" y="1693675"/>
            <a:ext cx="10299900" cy="2586000"/>
          </a:xfrm>
          <a:prstGeom prst="rect">
            <a:avLst/>
          </a:prstGeom>
          <a:noFill/>
          <a:ln>
            <a:noFill/>
          </a:ln>
        </p:spPr>
        <p:txBody>
          <a:bodyPr anchorCtr="0" anchor="t" bIns="91425" lIns="91425" spcFirstLastPara="1" rIns="91425" wrap="square" tIns="91425">
            <a:spAutoFit/>
          </a:bodyPr>
          <a:lstStyle/>
          <a:p>
            <a:pPr indent="-349250" lvl="0" marL="647700" rtl="0" algn="l">
              <a:lnSpc>
                <a:spcPct val="150000"/>
              </a:lnSpc>
              <a:spcBef>
                <a:spcPts val="1100"/>
              </a:spcBef>
              <a:spcAft>
                <a:spcPts val="0"/>
              </a:spcAft>
              <a:buClr>
                <a:schemeClr val="dk1"/>
              </a:buClr>
              <a:buSzPts val="1900"/>
              <a:buChar char="■"/>
            </a:pPr>
            <a:r>
              <a:rPr lang="ja-JP" sz="1800">
                <a:solidFill>
                  <a:schemeClr val="dk1"/>
                </a:solidFill>
              </a:rPr>
              <a:t>森や遺跡などの新たなエリアを追加。</a:t>
            </a:r>
            <a:endParaRPr sz="1800">
              <a:solidFill>
                <a:schemeClr val="dk1"/>
              </a:solidFill>
            </a:endParaRPr>
          </a:p>
          <a:p>
            <a:pPr indent="-349250" lvl="0" marL="647700" rtl="0" algn="l">
              <a:lnSpc>
                <a:spcPct val="150000"/>
              </a:lnSpc>
              <a:spcBef>
                <a:spcPts val="0"/>
              </a:spcBef>
              <a:spcAft>
                <a:spcPts val="0"/>
              </a:spcAft>
              <a:buClr>
                <a:schemeClr val="dk1"/>
              </a:buClr>
              <a:buSzPts val="1900"/>
              <a:buChar char="■"/>
            </a:pPr>
            <a:r>
              <a:rPr lang="ja-JP" sz="1800">
                <a:solidFill>
                  <a:schemeClr val="dk1"/>
                </a:solidFill>
              </a:rPr>
              <a:t>自作素材への置換</a:t>
            </a:r>
            <a:endParaRPr sz="1800">
              <a:solidFill>
                <a:schemeClr val="dk1"/>
              </a:solidFill>
            </a:endParaRPr>
          </a:p>
          <a:p>
            <a:pPr indent="-342900" lvl="0" marL="647700" rtl="0" algn="l">
              <a:lnSpc>
                <a:spcPct val="150000"/>
              </a:lnSpc>
              <a:spcBef>
                <a:spcPts val="0"/>
              </a:spcBef>
              <a:spcAft>
                <a:spcPts val="0"/>
              </a:spcAft>
              <a:buClr>
                <a:schemeClr val="dk1"/>
              </a:buClr>
              <a:buSzPts val="1800"/>
              <a:buChar char="■"/>
            </a:pPr>
            <a:r>
              <a:rPr lang="ja-JP" sz="1800">
                <a:solidFill>
                  <a:schemeClr val="dk1"/>
                </a:solidFill>
              </a:rPr>
              <a:t>イベントカットシーンの制作</a:t>
            </a:r>
            <a:endParaRPr sz="1800">
              <a:solidFill>
                <a:schemeClr val="dk1"/>
              </a:solidFill>
            </a:endParaRPr>
          </a:p>
          <a:p>
            <a:pPr indent="-342900" lvl="0" marL="647700" rtl="0" algn="l">
              <a:lnSpc>
                <a:spcPct val="150000"/>
              </a:lnSpc>
              <a:spcBef>
                <a:spcPts val="0"/>
              </a:spcBef>
              <a:spcAft>
                <a:spcPts val="0"/>
              </a:spcAft>
              <a:buClr>
                <a:schemeClr val="dk1"/>
              </a:buClr>
              <a:buSzPts val="1800"/>
              <a:buChar char="■"/>
            </a:pPr>
            <a:r>
              <a:rPr lang="ja-JP" sz="1800">
                <a:solidFill>
                  <a:schemeClr val="dk1"/>
                </a:solidFill>
              </a:rPr>
              <a:t>難易度の調整やゲームシステムの拡張</a:t>
            </a:r>
            <a:endParaRPr sz="1800">
              <a:solidFill>
                <a:schemeClr val="dk1"/>
              </a:solidFill>
            </a:endParaRPr>
          </a:p>
          <a:p>
            <a:pPr indent="-342900" lvl="0" marL="647700" rtl="0" algn="l">
              <a:lnSpc>
                <a:spcPct val="150000"/>
              </a:lnSpc>
              <a:spcBef>
                <a:spcPts val="0"/>
              </a:spcBef>
              <a:spcAft>
                <a:spcPts val="0"/>
              </a:spcAft>
              <a:buClr>
                <a:schemeClr val="dk1"/>
              </a:buClr>
              <a:buSzPts val="1800"/>
              <a:buChar char="■"/>
            </a:pPr>
            <a:r>
              <a:rPr lang="ja-JP" sz="1800">
                <a:solidFill>
                  <a:schemeClr val="dk1"/>
                </a:solidFill>
              </a:rPr>
              <a:t>フルスクリーンやウィンドウサイズの設定、画面コントラスト調整メニューの実装</a:t>
            </a:r>
            <a:endParaRPr sz="1800">
              <a:solidFill>
                <a:schemeClr val="dk1"/>
              </a:solidFill>
            </a:endParaRPr>
          </a:p>
          <a:p>
            <a:pPr indent="-342900" lvl="0" marL="647700" rtl="0" algn="l">
              <a:lnSpc>
                <a:spcPct val="150000"/>
              </a:lnSpc>
              <a:spcBef>
                <a:spcPts val="0"/>
              </a:spcBef>
              <a:spcAft>
                <a:spcPts val="0"/>
              </a:spcAft>
              <a:buClr>
                <a:schemeClr val="dk1"/>
              </a:buClr>
              <a:buSzPts val="1800"/>
              <a:buChar char="■"/>
            </a:pPr>
            <a:r>
              <a:rPr lang="ja-JP" sz="1800">
                <a:solidFill>
                  <a:schemeClr val="dk1"/>
                </a:solidFill>
              </a:rPr>
              <a:t>リファクタリング、データ整理</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921567" y="604287"/>
            <a:ext cx="10388117" cy="85755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ja-JP">
                <a:latin typeface="Calibri"/>
                <a:ea typeface="Calibri"/>
                <a:cs typeface="Calibri"/>
                <a:sym typeface="Calibri"/>
              </a:rPr>
              <a:t>ゲームの概要</a:t>
            </a:r>
            <a:endParaRPr b="0">
              <a:latin typeface="Calibri"/>
              <a:ea typeface="Calibri"/>
              <a:cs typeface="Calibri"/>
              <a:sym typeface="Calibri"/>
            </a:endParaRPr>
          </a:p>
        </p:txBody>
      </p:sp>
      <p:sp>
        <p:nvSpPr>
          <p:cNvPr id="72" name="Google Shape;72;p15"/>
          <p:cNvSpPr txBox="1"/>
          <p:nvPr>
            <p:ph idx="1" type="body"/>
          </p:nvPr>
        </p:nvSpPr>
        <p:spPr>
          <a:xfrm>
            <a:off x="921566" y="1711158"/>
            <a:ext cx="10388117" cy="4384842"/>
          </a:xfrm>
          <a:prstGeom prst="rect">
            <a:avLst/>
          </a:prstGeom>
          <a:noFill/>
          <a:ln>
            <a:noFill/>
          </a:ln>
        </p:spPr>
        <p:txBody>
          <a:bodyPr anchorCtr="0" anchor="t" bIns="45700" lIns="91425" spcFirstLastPara="1" rIns="91425" wrap="square" tIns="45700">
            <a:normAutofit fontScale="70000"/>
          </a:bodyPr>
          <a:lstStyle/>
          <a:p>
            <a:pPr indent="0" lvl="0" marL="0" rtl="0" algn="l">
              <a:lnSpc>
                <a:spcPct val="120000"/>
              </a:lnSpc>
              <a:spcBef>
                <a:spcPts val="0"/>
              </a:spcBef>
              <a:spcAft>
                <a:spcPts val="0"/>
              </a:spcAft>
              <a:buClr>
                <a:schemeClr val="lt1"/>
              </a:buClr>
              <a:buSzPct val="100000"/>
              <a:buNone/>
            </a:pPr>
            <a:r>
              <a:rPr lang="ja-JP" sz="2000" u="sng">
                <a:latin typeface="Arial"/>
                <a:ea typeface="Arial"/>
                <a:cs typeface="Arial"/>
                <a:sym typeface="Arial"/>
              </a:rPr>
              <a:t>テーマ：光と闇、探索</a:t>
            </a:r>
            <a:endParaRPr sz="2000" u="sng"/>
          </a:p>
          <a:p>
            <a:pPr indent="0" lvl="0" marL="0" rtl="0" algn="l">
              <a:lnSpc>
                <a:spcPct val="100000"/>
              </a:lnSpc>
              <a:spcBef>
                <a:spcPts val="1000"/>
              </a:spcBef>
              <a:spcAft>
                <a:spcPts val="0"/>
              </a:spcAft>
              <a:buClr>
                <a:schemeClr val="lt1"/>
              </a:buClr>
              <a:buSzPct val="75000"/>
              <a:buNone/>
            </a:pPr>
            <a:r>
              <a:rPr lang="ja-JP">
                <a:latin typeface="Arial"/>
                <a:ea typeface="Arial"/>
                <a:cs typeface="Arial"/>
                <a:sym typeface="Arial"/>
              </a:rPr>
              <a:t>　</a:t>
            </a:r>
            <a:r>
              <a:rPr lang="ja-JP"/>
              <a:t>プレイヤーは光を生み出し、生み出した光を集めるEleminとともに暗闇の世界を探索します。 　</a:t>
            </a:r>
            <a:endParaRPr/>
          </a:p>
          <a:p>
            <a:pPr indent="0" lvl="0" marL="0" rtl="0" algn="l">
              <a:lnSpc>
                <a:spcPct val="100000"/>
              </a:lnSpc>
              <a:spcBef>
                <a:spcPts val="1000"/>
              </a:spcBef>
              <a:spcAft>
                <a:spcPts val="0"/>
              </a:spcAft>
              <a:buClr>
                <a:schemeClr val="lt1"/>
              </a:buClr>
              <a:buSzPct val="75000"/>
              <a:buNone/>
            </a:pPr>
            <a:r>
              <a:rPr lang="ja-JP">
                <a:latin typeface="Arial"/>
                <a:ea typeface="Arial"/>
                <a:cs typeface="Arial"/>
                <a:sym typeface="Arial"/>
              </a:rPr>
              <a:t>　</a:t>
            </a:r>
            <a:r>
              <a:rPr lang="ja-JP"/>
              <a:t>足跡の光はすぐに消えてしまう小さいものですが、Eleminとともに進むことで周囲が照らされ 　</a:t>
            </a:r>
            <a:endParaRPr/>
          </a:p>
          <a:p>
            <a:pPr indent="0" lvl="0" marL="0" rtl="0" algn="l">
              <a:lnSpc>
                <a:spcPct val="100000"/>
              </a:lnSpc>
              <a:spcBef>
                <a:spcPts val="1000"/>
              </a:spcBef>
              <a:spcAft>
                <a:spcPts val="0"/>
              </a:spcAft>
              <a:buClr>
                <a:schemeClr val="lt1"/>
              </a:buClr>
              <a:buSzPct val="75000"/>
              <a:buNone/>
            </a:pPr>
            <a:r>
              <a:rPr lang="ja-JP">
                <a:latin typeface="Arial"/>
                <a:ea typeface="Arial"/>
                <a:cs typeface="Arial"/>
                <a:sym typeface="Arial"/>
              </a:rPr>
              <a:t>　</a:t>
            </a:r>
            <a:r>
              <a:rPr lang="ja-JP"/>
              <a:t>地形が明らかになり、探索しやすくなったり何かを発見したりできるかもしれません。 </a:t>
            </a:r>
            <a:endParaRPr/>
          </a:p>
          <a:p>
            <a:pPr indent="0" lvl="0" marL="0" rtl="0" algn="l">
              <a:lnSpc>
                <a:spcPct val="100000"/>
              </a:lnSpc>
              <a:spcBef>
                <a:spcPts val="1000"/>
              </a:spcBef>
              <a:spcAft>
                <a:spcPts val="0"/>
              </a:spcAft>
              <a:buClr>
                <a:schemeClr val="lt1"/>
              </a:buClr>
              <a:buSzPct val="75000"/>
              <a:buNone/>
            </a:pPr>
            <a:r>
              <a:t/>
            </a:r>
            <a:endParaRPr/>
          </a:p>
          <a:p>
            <a:pPr indent="0" lvl="0" marL="0" rtl="0" algn="l">
              <a:lnSpc>
                <a:spcPct val="100000"/>
              </a:lnSpc>
              <a:spcBef>
                <a:spcPts val="1000"/>
              </a:spcBef>
              <a:spcAft>
                <a:spcPts val="0"/>
              </a:spcAft>
              <a:buClr>
                <a:schemeClr val="lt1"/>
              </a:buClr>
              <a:buSzPct val="100000"/>
              <a:buNone/>
            </a:pPr>
            <a:r>
              <a:rPr lang="ja-JP" sz="2000" u="sng"/>
              <a:t>ゲームの特徴</a:t>
            </a:r>
            <a:endParaRPr/>
          </a:p>
          <a:p>
            <a:pPr indent="-194310" lvl="0" marL="228600" rtl="0" algn="l">
              <a:lnSpc>
                <a:spcPct val="120000"/>
              </a:lnSpc>
              <a:spcBef>
                <a:spcPts val="1000"/>
              </a:spcBef>
              <a:spcAft>
                <a:spcPts val="0"/>
              </a:spcAft>
              <a:buClr>
                <a:schemeClr val="lt1"/>
              </a:buClr>
              <a:buSzPct val="75000"/>
              <a:buChar char="●"/>
            </a:pPr>
            <a:r>
              <a:rPr b="1" lang="ja-JP"/>
              <a:t>雰</a:t>
            </a:r>
            <a:r>
              <a:rPr b="1" lang="ja-JP">
                <a:latin typeface="Arial"/>
                <a:ea typeface="Arial"/>
                <a:cs typeface="Arial"/>
                <a:sym typeface="Arial"/>
              </a:rPr>
              <a:t>囲気重視</a:t>
            </a:r>
            <a:r>
              <a:rPr lang="ja-JP">
                <a:latin typeface="Arial"/>
                <a:ea typeface="Arial"/>
                <a:cs typeface="Arial"/>
                <a:sym typeface="Arial"/>
              </a:rPr>
              <a:t>：低グラフィック・ローポリデザインの幻想的な世界。</a:t>
            </a:r>
            <a:endParaRPr/>
          </a:p>
          <a:p>
            <a:pPr indent="-194310" lvl="0" marL="228600" rtl="0" algn="l">
              <a:lnSpc>
                <a:spcPct val="120000"/>
              </a:lnSpc>
              <a:spcBef>
                <a:spcPts val="1000"/>
              </a:spcBef>
              <a:spcAft>
                <a:spcPts val="0"/>
              </a:spcAft>
              <a:buClr>
                <a:schemeClr val="lt1"/>
              </a:buClr>
              <a:buSzPct val="75000"/>
              <a:buChar char="●"/>
            </a:pPr>
            <a:r>
              <a:rPr b="1" lang="ja-JP">
                <a:latin typeface="Arial"/>
                <a:ea typeface="Arial"/>
                <a:cs typeface="Arial"/>
                <a:sym typeface="Arial"/>
              </a:rPr>
              <a:t>優しいゲーム性</a:t>
            </a:r>
            <a:r>
              <a:rPr lang="ja-JP">
                <a:latin typeface="Arial"/>
                <a:ea typeface="Arial"/>
                <a:cs typeface="Arial"/>
                <a:sym typeface="Arial"/>
              </a:rPr>
              <a:t>：敵は登場しますが、ゲームオーバーはありません。</a:t>
            </a:r>
            <a:endParaRPr/>
          </a:p>
          <a:p>
            <a:pPr indent="-194310" lvl="0" marL="228600" rtl="0" algn="l">
              <a:lnSpc>
                <a:spcPct val="120000"/>
              </a:lnSpc>
              <a:spcBef>
                <a:spcPts val="1000"/>
              </a:spcBef>
              <a:spcAft>
                <a:spcPts val="0"/>
              </a:spcAft>
              <a:buClr>
                <a:schemeClr val="lt1"/>
              </a:buClr>
              <a:buSzPct val="75000"/>
              <a:buChar char="●"/>
            </a:pPr>
            <a:r>
              <a:rPr b="1" lang="ja-JP"/>
              <a:t>Eleminへの愛着</a:t>
            </a:r>
            <a:r>
              <a:rPr lang="ja-JP"/>
              <a:t>：Eleminと協力して</a:t>
            </a:r>
            <a:r>
              <a:rPr lang="ja-JP">
                <a:latin typeface="Arial"/>
                <a:ea typeface="Arial"/>
                <a:cs typeface="Arial"/>
                <a:sym typeface="Arial"/>
              </a:rPr>
              <a:t>進むことで絆を感じる設計。</a:t>
            </a:r>
            <a:endParaRPr/>
          </a:p>
          <a:p>
            <a:pPr indent="-194310" lvl="0" marL="228600" rtl="0" algn="l">
              <a:lnSpc>
                <a:spcPct val="120000"/>
              </a:lnSpc>
              <a:spcBef>
                <a:spcPts val="1000"/>
              </a:spcBef>
              <a:spcAft>
                <a:spcPts val="0"/>
              </a:spcAft>
              <a:buClr>
                <a:schemeClr val="lt1"/>
              </a:buClr>
              <a:buSzPct val="75000"/>
              <a:buChar char="●"/>
            </a:pPr>
            <a:r>
              <a:rPr b="1" lang="ja-JP">
                <a:latin typeface="Arial"/>
                <a:ea typeface="Arial"/>
                <a:cs typeface="Arial"/>
                <a:sym typeface="Arial"/>
              </a:rPr>
              <a:t>エンディング</a:t>
            </a:r>
            <a:r>
              <a:rPr lang="ja-JP">
                <a:latin typeface="Arial"/>
                <a:ea typeface="Arial"/>
                <a:cs typeface="Arial"/>
                <a:sym typeface="Arial"/>
              </a:rPr>
              <a:t>：歩いてきた軌跡を美しい演出で振り返ります。</a:t>
            </a:r>
            <a:endParaRPr/>
          </a:p>
          <a:p>
            <a:pPr indent="0" lvl="0" marL="0" rtl="0" algn="l">
              <a:lnSpc>
                <a:spcPct val="100000"/>
              </a:lnSpc>
              <a:spcBef>
                <a:spcPts val="1000"/>
              </a:spcBef>
              <a:spcAft>
                <a:spcPts val="1600"/>
              </a:spcAft>
              <a:buClr>
                <a:schemeClr val="lt1"/>
              </a:buClr>
              <a:buSzPct val="75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241787" y="4255602"/>
            <a:ext cx="9956700" cy="1438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ja-JP"/>
              <a:t>実装内容</a:t>
            </a:r>
            <a:endParaRPr/>
          </a:p>
        </p:txBody>
      </p:sp>
      <p:sp>
        <p:nvSpPr>
          <p:cNvPr id="79" name="Google Shape;79;p16"/>
          <p:cNvSpPr txBox="1"/>
          <p:nvPr>
            <p:ph idx="12" type="sldNum"/>
          </p:nvPr>
        </p:nvSpPr>
        <p:spPr>
          <a:xfrm>
            <a:off x="11403951" y="6425816"/>
            <a:ext cx="4299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ja-JP">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901944" y="102550"/>
            <a:ext cx="10388100" cy="857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ja-JP">
                <a:latin typeface="Calibri"/>
                <a:ea typeface="Calibri"/>
                <a:cs typeface="Calibri"/>
                <a:sym typeface="Calibri"/>
              </a:rPr>
              <a:t>タイトル画面</a:t>
            </a:r>
            <a:endParaRPr b="0">
              <a:latin typeface="Calibri"/>
              <a:ea typeface="Calibri"/>
              <a:cs typeface="Calibri"/>
              <a:sym typeface="Calibri"/>
            </a:endParaRPr>
          </a:p>
        </p:txBody>
      </p:sp>
      <p:sp>
        <p:nvSpPr>
          <p:cNvPr id="85" name="Google Shape;85;p17"/>
          <p:cNvSpPr txBox="1"/>
          <p:nvPr>
            <p:ph idx="1" type="body"/>
          </p:nvPr>
        </p:nvSpPr>
        <p:spPr>
          <a:xfrm>
            <a:off x="901950" y="1381250"/>
            <a:ext cx="10388100" cy="4688700"/>
          </a:xfrm>
          <a:prstGeom prst="rect">
            <a:avLst/>
          </a:prstGeom>
          <a:noFill/>
          <a:ln>
            <a:noFill/>
          </a:ln>
        </p:spPr>
        <p:txBody>
          <a:bodyPr anchorCtr="0" anchor="t" bIns="45700" lIns="91425" spcFirstLastPara="1" rIns="91425" wrap="square" tIns="45700">
            <a:normAutofit fontScale="85000" lnSpcReduction="20000"/>
          </a:bodyPr>
          <a:lstStyle/>
          <a:p>
            <a:pPr indent="-336550" lvl="0" marL="457200" rtl="0" algn="l">
              <a:lnSpc>
                <a:spcPct val="120000"/>
              </a:lnSpc>
              <a:spcBef>
                <a:spcPts val="0"/>
              </a:spcBef>
              <a:spcAft>
                <a:spcPts val="0"/>
              </a:spcAft>
              <a:buClr>
                <a:schemeClr val="dk1"/>
              </a:buClr>
              <a:buSzPct val="100000"/>
              <a:buAutoNum type="arabicPeriod"/>
            </a:pPr>
            <a:r>
              <a:rPr b="1" lang="ja-JP" sz="2000">
                <a:solidFill>
                  <a:schemeClr val="dk1"/>
                </a:solidFill>
              </a:rPr>
              <a:t>ボタンの動作をアニメーションクリップで作成</a:t>
            </a:r>
            <a:endParaRPr b="1" sz="2000">
              <a:solidFill>
                <a:schemeClr val="dk1"/>
              </a:solidFill>
            </a:endParaRPr>
          </a:p>
          <a:p>
            <a:pPr indent="0" lvl="0" marL="457200" rtl="0" algn="l">
              <a:lnSpc>
                <a:spcPct val="120000"/>
              </a:lnSpc>
              <a:spcBef>
                <a:spcPts val="0"/>
              </a:spcBef>
              <a:spcAft>
                <a:spcPts val="0"/>
              </a:spcAft>
              <a:buNone/>
            </a:pPr>
            <a:r>
              <a:t/>
            </a:r>
            <a:endParaRPr sz="2000"/>
          </a:p>
          <a:p>
            <a:pPr indent="-336550" lvl="0" marL="457200" rtl="0" algn="l">
              <a:lnSpc>
                <a:spcPct val="120000"/>
              </a:lnSpc>
              <a:spcBef>
                <a:spcPts val="0"/>
              </a:spcBef>
              <a:spcAft>
                <a:spcPts val="0"/>
              </a:spcAft>
              <a:buClr>
                <a:schemeClr val="dk1"/>
              </a:buClr>
              <a:buSzPct val="100000"/>
              <a:buAutoNum type="arabicPeriod"/>
            </a:pPr>
            <a:r>
              <a:rPr b="1" lang="ja-JP" sz="2000">
                <a:solidFill>
                  <a:schemeClr val="dk1"/>
                </a:solidFill>
              </a:rPr>
              <a:t>マウスのクリック位置にスポットライトが当たり、Eleminがついてくる隠し仕様</a:t>
            </a:r>
            <a:endParaRPr b="1" sz="2000">
              <a:solidFill>
                <a:schemeClr val="dk1"/>
              </a:solidFill>
            </a:endParaRPr>
          </a:p>
          <a:p>
            <a:pPr indent="457200" lvl="0" marL="0" rtl="0" algn="l">
              <a:lnSpc>
                <a:spcPct val="120000"/>
              </a:lnSpc>
              <a:spcBef>
                <a:spcPts val="0"/>
              </a:spcBef>
              <a:spcAft>
                <a:spcPts val="0"/>
              </a:spcAft>
              <a:buNone/>
            </a:pPr>
            <a:r>
              <a:t/>
            </a:r>
            <a:endParaRPr sz="1800"/>
          </a:p>
          <a:p>
            <a:pPr indent="457200" lvl="0" marL="0" rtl="0" algn="l">
              <a:lnSpc>
                <a:spcPct val="120000"/>
              </a:lnSpc>
              <a:spcBef>
                <a:spcPts val="0"/>
              </a:spcBef>
              <a:spcAft>
                <a:spcPts val="0"/>
              </a:spcAft>
              <a:buNone/>
            </a:pPr>
            <a:r>
              <a:rPr lang="ja-JP" sz="1800"/>
              <a:t>カメラからマウスの位置にRayを発射し、スポットライトの角度を変更</a:t>
            </a:r>
            <a:endParaRPr sz="1800"/>
          </a:p>
          <a:p>
            <a:pPr indent="457200" lvl="0" marL="0" rtl="0" algn="l">
              <a:spcBef>
                <a:spcPts val="0"/>
              </a:spcBef>
              <a:spcAft>
                <a:spcPts val="0"/>
              </a:spcAft>
              <a:buNone/>
            </a:pPr>
            <a:r>
              <a:t/>
            </a:r>
            <a:endParaRPr sz="1800"/>
          </a:p>
          <a:p>
            <a:pPr indent="457200" lvl="0" marL="0" rtl="0" algn="l">
              <a:spcBef>
                <a:spcPts val="0"/>
              </a:spcBef>
              <a:spcAft>
                <a:spcPts val="0"/>
              </a:spcAft>
              <a:buNone/>
            </a:pPr>
            <a:r>
              <a:rPr lang="ja-JP" sz="1800"/>
              <a:t>空のゲームオブジェクトをターゲットとして配置し、移動先として設定</a:t>
            </a:r>
            <a:endParaRPr sz="1800"/>
          </a:p>
          <a:p>
            <a:pPr indent="457200" lvl="0" marL="0" rtl="0" algn="l">
              <a:lnSpc>
                <a:spcPct val="120000"/>
              </a:lnSpc>
              <a:spcBef>
                <a:spcPts val="0"/>
              </a:spcBef>
              <a:spcAft>
                <a:spcPts val="0"/>
              </a:spcAft>
              <a:buNone/>
            </a:pPr>
            <a:r>
              <a:t/>
            </a:r>
            <a:endParaRPr sz="1800"/>
          </a:p>
          <a:p>
            <a:pPr indent="457200" lvl="0" marL="0" rtl="0" algn="l">
              <a:lnSpc>
                <a:spcPct val="120000"/>
              </a:lnSpc>
              <a:spcBef>
                <a:spcPts val="0"/>
              </a:spcBef>
              <a:spcAft>
                <a:spcPts val="0"/>
              </a:spcAft>
              <a:buNone/>
            </a:pPr>
            <a:r>
              <a:rPr lang="ja-JP" sz="1800"/>
              <a:t>ターゲットの位置はEleminより少し手前にし、</a:t>
            </a:r>
            <a:endParaRPr sz="1800"/>
          </a:p>
          <a:p>
            <a:pPr indent="457200" lvl="0" marL="0" rtl="0" algn="l">
              <a:lnSpc>
                <a:spcPct val="120000"/>
              </a:lnSpc>
              <a:spcBef>
                <a:spcPts val="0"/>
              </a:spcBef>
              <a:spcAft>
                <a:spcPts val="0"/>
              </a:spcAft>
              <a:buNone/>
            </a:pPr>
            <a:r>
              <a:rPr lang="ja-JP" sz="1800"/>
              <a:t>回転時や近似位置の場合も前を向くように</a:t>
            </a:r>
            <a:endParaRPr sz="1800"/>
          </a:p>
          <a:p>
            <a:pPr indent="0" lvl="0" marL="457200" rtl="0" algn="l">
              <a:lnSpc>
                <a:spcPct val="120000"/>
              </a:lnSpc>
              <a:spcBef>
                <a:spcPts val="0"/>
              </a:spcBef>
              <a:spcAft>
                <a:spcPts val="0"/>
              </a:spcAft>
              <a:buNone/>
            </a:pPr>
            <a:r>
              <a:t/>
            </a:r>
            <a:endParaRPr sz="2000"/>
          </a:p>
          <a:p>
            <a:pPr indent="-336550" lvl="0" marL="457200" rtl="0" algn="l">
              <a:lnSpc>
                <a:spcPct val="120000"/>
              </a:lnSpc>
              <a:spcBef>
                <a:spcPts val="0"/>
              </a:spcBef>
              <a:spcAft>
                <a:spcPts val="0"/>
              </a:spcAft>
              <a:buClr>
                <a:schemeClr val="dk1"/>
              </a:buClr>
              <a:buSzPct val="100000"/>
              <a:buAutoNum type="arabicPeriod"/>
            </a:pPr>
            <a:r>
              <a:rPr b="1" lang="ja-JP" sz="2000">
                <a:solidFill>
                  <a:schemeClr val="dk1"/>
                </a:solidFill>
              </a:rPr>
              <a:t>マウスの位置を取得して文字の影をずらす処理</a:t>
            </a:r>
            <a:endParaRPr b="1" sz="2000">
              <a:solidFill>
                <a:schemeClr val="dk1"/>
              </a:solidFill>
            </a:endParaRPr>
          </a:p>
          <a:p>
            <a:pPr indent="0" lvl="0" marL="457200" rtl="0" algn="l">
              <a:lnSpc>
                <a:spcPct val="120000"/>
              </a:lnSpc>
              <a:spcBef>
                <a:spcPts val="0"/>
              </a:spcBef>
              <a:spcAft>
                <a:spcPts val="0"/>
              </a:spcAft>
              <a:buNone/>
            </a:pPr>
            <a:r>
              <a:t/>
            </a:r>
            <a:endParaRPr b="1" sz="2000">
              <a:solidFill>
                <a:schemeClr val="dk1"/>
              </a:solidFill>
            </a:endParaRPr>
          </a:p>
          <a:p>
            <a:pPr indent="0" lvl="0" marL="457200" rtl="0" algn="l">
              <a:lnSpc>
                <a:spcPct val="120000"/>
              </a:lnSpc>
              <a:spcBef>
                <a:spcPts val="0"/>
              </a:spcBef>
              <a:spcAft>
                <a:spcPts val="0"/>
              </a:spcAft>
              <a:buNone/>
            </a:pPr>
            <a:r>
              <a:rPr lang="ja-JP" sz="1891"/>
              <a:t>黒い文字を重ねて配置し、マウス位置が中心から</a:t>
            </a:r>
            <a:endParaRPr sz="1891"/>
          </a:p>
          <a:p>
            <a:pPr indent="0" lvl="0" marL="457200" rtl="0" algn="l">
              <a:lnSpc>
                <a:spcPct val="120000"/>
              </a:lnSpc>
              <a:spcBef>
                <a:spcPts val="0"/>
              </a:spcBef>
              <a:spcAft>
                <a:spcPts val="0"/>
              </a:spcAft>
              <a:buNone/>
            </a:pPr>
            <a:r>
              <a:rPr lang="ja-JP" sz="1891"/>
              <a:t>どれくらい離れているかを参照して位置をずらす</a:t>
            </a:r>
            <a:endParaRPr sz="1891"/>
          </a:p>
          <a:p>
            <a:pPr indent="0" lvl="0" marL="457200" rtl="0" algn="l">
              <a:lnSpc>
                <a:spcPct val="120000"/>
              </a:lnSpc>
              <a:spcBef>
                <a:spcPts val="0"/>
              </a:spcBef>
              <a:spcAft>
                <a:spcPts val="0"/>
              </a:spcAft>
              <a:buNone/>
            </a:pPr>
            <a:r>
              <a:t/>
            </a:r>
            <a:endParaRPr sz="1891"/>
          </a:p>
          <a:p>
            <a:pPr indent="-336550" lvl="0" marL="457200" rtl="0" algn="l">
              <a:spcBef>
                <a:spcPts val="0"/>
              </a:spcBef>
              <a:spcAft>
                <a:spcPts val="0"/>
              </a:spcAft>
              <a:buClr>
                <a:schemeClr val="dk1"/>
              </a:buClr>
              <a:buSzPct val="100000"/>
              <a:buAutoNum type="arabicPeriod"/>
            </a:pPr>
            <a:r>
              <a:rPr b="1" lang="ja-JP" sz="2000">
                <a:solidFill>
                  <a:schemeClr val="dk1"/>
                </a:solidFill>
              </a:rPr>
              <a:t>セーブデータが存在しなければ初めから、</a:t>
            </a:r>
            <a:endParaRPr b="1" sz="2000">
              <a:solidFill>
                <a:schemeClr val="dk1"/>
              </a:solidFill>
            </a:endParaRPr>
          </a:p>
          <a:p>
            <a:pPr indent="0" lvl="0" marL="457200" rtl="0" algn="l">
              <a:spcBef>
                <a:spcPts val="0"/>
              </a:spcBef>
              <a:spcAft>
                <a:spcPts val="0"/>
              </a:spcAft>
              <a:buNone/>
            </a:pPr>
            <a:r>
              <a:rPr b="1" lang="ja-JP" sz="2000">
                <a:solidFill>
                  <a:schemeClr val="dk1"/>
                </a:solidFill>
              </a:rPr>
              <a:t>存在する場合は続きからゲームを開始</a:t>
            </a:r>
            <a:endParaRPr sz="1800"/>
          </a:p>
        </p:txBody>
      </p:sp>
      <p:pic>
        <p:nvPicPr>
          <p:cNvPr id="86" name="Google Shape;86;p17" title="title.mp4">
            <a:hlinkClick r:id="rId3"/>
          </p:cNvPr>
          <p:cNvPicPr preferRelativeResize="0"/>
          <p:nvPr/>
        </p:nvPicPr>
        <p:blipFill>
          <a:blip r:embed="rId4">
            <a:alphaModFix/>
          </a:blip>
          <a:stretch>
            <a:fillRect/>
          </a:stretch>
        </p:blipFill>
        <p:spPr>
          <a:xfrm>
            <a:off x="6986500" y="3766625"/>
            <a:ext cx="4949875" cy="27842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901944" y="102550"/>
            <a:ext cx="10388100" cy="857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ja-JP">
                <a:latin typeface="Calibri"/>
                <a:ea typeface="Calibri"/>
                <a:cs typeface="Calibri"/>
                <a:sym typeface="Calibri"/>
              </a:rPr>
              <a:t>プレイヤー</a:t>
            </a:r>
            <a:endParaRPr b="0">
              <a:latin typeface="Calibri"/>
              <a:ea typeface="Calibri"/>
              <a:cs typeface="Calibri"/>
              <a:sym typeface="Calibri"/>
            </a:endParaRPr>
          </a:p>
        </p:txBody>
      </p:sp>
      <p:sp>
        <p:nvSpPr>
          <p:cNvPr id="92" name="Google Shape;92;p18"/>
          <p:cNvSpPr txBox="1"/>
          <p:nvPr>
            <p:ph idx="1" type="body"/>
          </p:nvPr>
        </p:nvSpPr>
        <p:spPr>
          <a:xfrm>
            <a:off x="901950" y="1381250"/>
            <a:ext cx="10388100" cy="4688700"/>
          </a:xfrm>
          <a:prstGeom prst="rect">
            <a:avLst/>
          </a:prstGeom>
          <a:noFill/>
          <a:ln>
            <a:noFill/>
          </a:ln>
        </p:spPr>
        <p:txBody>
          <a:bodyPr anchorCtr="0" anchor="t" bIns="45700" lIns="91425" spcFirstLastPara="1" rIns="91425" wrap="square" tIns="45700">
            <a:normAutofit/>
          </a:bodyPr>
          <a:lstStyle/>
          <a:p>
            <a:pPr indent="-355600" lvl="0" marL="457200" rtl="0" algn="l">
              <a:lnSpc>
                <a:spcPct val="120000"/>
              </a:lnSpc>
              <a:spcBef>
                <a:spcPts val="0"/>
              </a:spcBef>
              <a:spcAft>
                <a:spcPts val="0"/>
              </a:spcAft>
              <a:buClr>
                <a:schemeClr val="dk1"/>
              </a:buClr>
              <a:buSzPts val="2000"/>
              <a:buAutoNum type="arabicPeriod"/>
            </a:pPr>
            <a:r>
              <a:rPr b="1" lang="ja-JP" sz="2000">
                <a:solidFill>
                  <a:schemeClr val="dk1"/>
                </a:solidFill>
              </a:rPr>
              <a:t>キャラクターデザイン、3Dモデルの作成</a:t>
            </a:r>
            <a:endParaRPr b="1" sz="2000">
              <a:solidFill>
                <a:schemeClr val="dk1"/>
              </a:solidFill>
            </a:endParaRPr>
          </a:p>
          <a:p>
            <a:pPr indent="0" lvl="0" marL="457200" rtl="0" algn="l">
              <a:lnSpc>
                <a:spcPct val="120000"/>
              </a:lnSpc>
              <a:spcBef>
                <a:spcPts val="0"/>
              </a:spcBef>
              <a:spcAft>
                <a:spcPts val="0"/>
              </a:spcAft>
              <a:buNone/>
            </a:pPr>
            <a:r>
              <a:t/>
            </a:r>
            <a:endParaRPr sz="2000">
              <a:solidFill>
                <a:schemeClr val="dk1"/>
              </a:solidFill>
            </a:endParaRPr>
          </a:p>
          <a:p>
            <a:pPr indent="-355600" lvl="0" marL="457200" rtl="0" algn="l">
              <a:lnSpc>
                <a:spcPct val="120000"/>
              </a:lnSpc>
              <a:spcBef>
                <a:spcPts val="0"/>
              </a:spcBef>
              <a:spcAft>
                <a:spcPts val="0"/>
              </a:spcAft>
              <a:buClr>
                <a:schemeClr val="dk1"/>
              </a:buClr>
              <a:buSzPts val="2000"/>
              <a:buAutoNum type="arabicPeriod"/>
            </a:pPr>
            <a:r>
              <a:rPr b="1" lang="ja-JP" sz="2000">
                <a:solidFill>
                  <a:schemeClr val="dk1"/>
                </a:solidFill>
              </a:rPr>
              <a:t>ダイナミックボーンによるリボンの物理演算</a:t>
            </a:r>
            <a:endParaRPr b="1" sz="2000">
              <a:solidFill>
                <a:schemeClr val="dk1"/>
              </a:solidFill>
            </a:endParaRPr>
          </a:p>
          <a:p>
            <a:pPr indent="0" lvl="0" marL="457200" rtl="0" algn="l">
              <a:lnSpc>
                <a:spcPct val="120000"/>
              </a:lnSpc>
              <a:spcBef>
                <a:spcPts val="0"/>
              </a:spcBef>
              <a:spcAft>
                <a:spcPts val="0"/>
              </a:spcAft>
              <a:buNone/>
            </a:pPr>
            <a:r>
              <a:t/>
            </a:r>
            <a:endParaRPr sz="2000">
              <a:solidFill>
                <a:schemeClr val="dk1"/>
              </a:solidFill>
            </a:endParaRPr>
          </a:p>
          <a:p>
            <a:pPr indent="-355600" lvl="0" marL="457200" rtl="0" algn="l">
              <a:lnSpc>
                <a:spcPct val="120000"/>
              </a:lnSpc>
              <a:spcBef>
                <a:spcPts val="0"/>
              </a:spcBef>
              <a:spcAft>
                <a:spcPts val="0"/>
              </a:spcAft>
              <a:buClr>
                <a:schemeClr val="dk1"/>
              </a:buClr>
              <a:buSzPts val="2000"/>
              <a:buAutoNum type="arabicPeriod"/>
            </a:pPr>
            <a:r>
              <a:rPr b="1" lang="ja-JP" sz="2000">
                <a:solidFill>
                  <a:schemeClr val="dk1"/>
                </a:solidFill>
              </a:rPr>
              <a:t>CharacterControllerを使用して基本動作を実装</a:t>
            </a:r>
            <a:endParaRPr b="1" sz="2000">
              <a:solidFill>
                <a:schemeClr val="dk1"/>
              </a:solidFill>
            </a:endParaRPr>
          </a:p>
          <a:p>
            <a:pPr indent="0" lvl="0" marL="457200" rtl="0" algn="l">
              <a:lnSpc>
                <a:spcPct val="120000"/>
              </a:lnSpc>
              <a:spcBef>
                <a:spcPts val="0"/>
              </a:spcBef>
              <a:spcAft>
                <a:spcPts val="0"/>
              </a:spcAft>
              <a:buNone/>
            </a:pPr>
            <a:r>
              <a:t/>
            </a:r>
            <a:endParaRPr sz="2000">
              <a:solidFill>
                <a:schemeClr val="dk1"/>
              </a:solidFill>
            </a:endParaRPr>
          </a:p>
          <a:p>
            <a:pPr indent="-355600" lvl="0" marL="457200" rtl="0" algn="l">
              <a:lnSpc>
                <a:spcPct val="120000"/>
              </a:lnSpc>
              <a:spcBef>
                <a:spcPts val="0"/>
              </a:spcBef>
              <a:spcAft>
                <a:spcPts val="0"/>
              </a:spcAft>
              <a:buClr>
                <a:schemeClr val="dk1"/>
              </a:buClr>
              <a:buSzPts val="2000"/>
              <a:buAutoNum type="arabicPeriod"/>
            </a:pPr>
            <a:r>
              <a:rPr b="1" lang="ja-JP" sz="2000">
                <a:solidFill>
                  <a:schemeClr val="dk1"/>
                </a:solidFill>
              </a:rPr>
              <a:t>崖際な</a:t>
            </a:r>
            <a:r>
              <a:rPr b="1" lang="ja-JP" sz="2000">
                <a:solidFill>
                  <a:schemeClr val="dk1"/>
                </a:solidFill>
              </a:rPr>
              <a:t>ど足場がない場合の移動を制限</a:t>
            </a:r>
            <a:endParaRPr sz="1800"/>
          </a:p>
          <a:p>
            <a:pPr indent="0" lvl="0" marL="457200" rtl="0" algn="l">
              <a:lnSpc>
                <a:spcPct val="120000"/>
              </a:lnSpc>
              <a:spcBef>
                <a:spcPts val="0"/>
              </a:spcBef>
              <a:spcAft>
                <a:spcPts val="0"/>
              </a:spcAft>
              <a:buNone/>
            </a:pPr>
            <a:r>
              <a:t/>
            </a:r>
            <a:endParaRPr sz="1800"/>
          </a:p>
          <a:p>
            <a:pPr indent="0" lvl="0" marL="457200" rtl="0" algn="l">
              <a:lnSpc>
                <a:spcPct val="120000"/>
              </a:lnSpc>
              <a:spcBef>
                <a:spcPts val="0"/>
              </a:spcBef>
              <a:spcAft>
                <a:spcPts val="0"/>
              </a:spcAft>
              <a:buNone/>
            </a:pPr>
            <a:r>
              <a:rPr lang="ja-JP" sz="1800"/>
              <a:t>原点位置と左右斜め</a:t>
            </a:r>
            <a:r>
              <a:rPr lang="ja-JP" sz="1800"/>
              <a:t>前に下向きのRayを出し、</a:t>
            </a:r>
            <a:endParaRPr sz="1800"/>
          </a:p>
          <a:p>
            <a:pPr indent="0" lvl="0" marL="457200" rtl="0" algn="l">
              <a:lnSpc>
                <a:spcPct val="120000"/>
              </a:lnSpc>
              <a:spcBef>
                <a:spcPts val="0"/>
              </a:spcBef>
              <a:spcAft>
                <a:spcPts val="0"/>
              </a:spcAft>
              <a:buClr>
                <a:schemeClr val="lt1"/>
              </a:buClr>
              <a:buSzPts val="2000"/>
              <a:buNone/>
            </a:pPr>
            <a:r>
              <a:rPr lang="ja-JP" sz="1800"/>
              <a:t>いずれかのRayが地面にあたらなかった場合、</a:t>
            </a:r>
            <a:endParaRPr sz="1800"/>
          </a:p>
          <a:p>
            <a:pPr indent="0" lvl="0" marL="457200" rtl="0" algn="l">
              <a:lnSpc>
                <a:spcPct val="120000"/>
              </a:lnSpc>
              <a:spcBef>
                <a:spcPts val="0"/>
              </a:spcBef>
              <a:spcAft>
                <a:spcPts val="0"/>
              </a:spcAft>
              <a:buClr>
                <a:schemeClr val="lt1"/>
              </a:buClr>
              <a:buSzPts val="2000"/>
              <a:buNone/>
            </a:pPr>
            <a:r>
              <a:rPr lang="ja-JP" sz="1800"/>
              <a:t>後退させわずかに操作不可時間を設ける</a:t>
            </a:r>
            <a:endParaRPr sz="1800"/>
          </a:p>
        </p:txBody>
      </p:sp>
      <p:pic>
        <p:nvPicPr>
          <p:cNvPr id="93" name="Google Shape;93;p18" title="Player.mp4">
            <a:hlinkClick r:id="rId3"/>
          </p:cNvPr>
          <p:cNvPicPr preferRelativeResize="0"/>
          <p:nvPr/>
        </p:nvPicPr>
        <p:blipFill>
          <a:blip r:embed="rId4">
            <a:alphaModFix/>
          </a:blip>
          <a:stretch>
            <a:fillRect/>
          </a:stretch>
        </p:blipFill>
        <p:spPr>
          <a:xfrm>
            <a:off x="7015425" y="3160150"/>
            <a:ext cx="4974350" cy="3485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901944" y="102550"/>
            <a:ext cx="10388100" cy="857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ja-JP">
                <a:latin typeface="Calibri"/>
                <a:ea typeface="Calibri"/>
                <a:cs typeface="Calibri"/>
                <a:sym typeface="Calibri"/>
              </a:rPr>
              <a:t>サブキャラクター／エネミ</a:t>
            </a:r>
            <a:r>
              <a:rPr lang="ja-JP">
                <a:latin typeface="Calibri"/>
                <a:ea typeface="Calibri"/>
                <a:cs typeface="Calibri"/>
                <a:sym typeface="Calibri"/>
              </a:rPr>
              <a:t>ー</a:t>
            </a:r>
            <a:endParaRPr b="0">
              <a:latin typeface="Calibri"/>
              <a:ea typeface="Calibri"/>
              <a:cs typeface="Calibri"/>
              <a:sym typeface="Calibri"/>
            </a:endParaRPr>
          </a:p>
        </p:txBody>
      </p:sp>
      <p:sp>
        <p:nvSpPr>
          <p:cNvPr id="99" name="Google Shape;99;p19"/>
          <p:cNvSpPr txBox="1"/>
          <p:nvPr>
            <p:ph idx="1" type="body"/>
          </p:nvPr>
        </p:nvSpPr>
        <p:spPr>
          <a:xfrm>
            <a:off x="901950" y="1381250"/>
            <a:ext cx="10388100" cy="4688700"/>
          </a:xfrm>
          <a:prstGeom prst="rect">
            <a:avLst/>
          </a:prstGeom>
          <a:noFill/>
          <a:ln>
            <a:noFill/>
          </a:ln>
        </p:spPr>
        <p:txBody>
          <a:bodyPr anchorCtr="0" anchor="t" bIns="45700" lIns="91425" spcFirstLastPara="1" rIns="91425" wrap="square" tIns="45700">
            <a:normAutofit/>
          </a:bodyPr>
          <a:lstStyle/>
          <a:p>
            <a:pPr indent="-355600" lvl="0" marL="457200" rtl="0" algn="l">
              <a:lnSpc>
                <a:spcPct val="120000"/>
              </a:lnSpc>
              <a:spcBef>
                <a:spcPts val="0"/>
              </a:spcBef>
              <a:spcAft>
                <a:spcPts val="0"/>
              </a:spcAft>
              <a:buClr>
                <a:schemeClr val="dk1"/>
              </a:buClr>
              <a:buSzPts val="2000"/>
              <a:buAutoNum type="arabicPeriod"/>
            </a:pPr>
            <a:r>
              <a:rPr b="1" lang="ja-JP" sz="2000">
                <a:solidFill>
                  <a:schemeClr val="dk1"/>
                </a:solidFill>
              </a:rPr>
              <a:t>キャラクターデザイン、アニメーションの作成</a:t>
            </a:r>
            <a:r>
              <a:rPr b="1" lang="ja-JP" sz="2000">
                <a:solidFill>
                  <a:schemeClr val="dk1"/>
                </a:solidFill>
              </a:rPr>
              <a:t>（サブキャラクター）</a:t>
            </a:r>
            <a:endParaRPr b="1" sz="2000">
              <a:solidFill>
                <a:schemeClr val="dk1"/>
              </a:solidFill>
            </a:endParaRPr>
          </a:p>
          <a:p>
            <a:pPr indent="0" lvl="0" marL="457200" rtl="0" algn="l">
              <a:lnSpc>
                <a:spcPct val="120000"/>
              </a:lnSpc>
              <a:spcBef>
                <a:spcPts val="0"/>
              </a:spcBef>
              <a:spcAft>
                <a:spcPts val="0"/>
              </a:spcAft>
              <a:buNone/>
            </a:pPr>
            <a:r>
              <a:t/>
            </a:r>
            <a:endParaRPr sz="2000">
              <a:solidFill>
                <a:schemeClr val="dk1"/>
              </a:solidFill>
            </a:endParaRPr>
          </a:p>
          <a:p>
            <a:pPr indent="-355600" lvl="0" marL="457200" rtl="0" algn="l">
              <a:lnSpc>
                <a:spcPct val="120000"/>
              </a:lnSpc>
              <a:spcBef>
                <a:spcPts val="0"/>
              </a:spcBef>
              <a:spcAft>
                <a:spcPts val="0"/>
              </a:spcAft>
              <a:buClr>
                <a:schemeClr val="dk1"/>
              </a:buClr>
              <a:buSzPts val="2000"/>
              <a:buAutoNum type="arabicPeriod"/>
            </a:pPr>
            <a:r>
              <a:rPr b="1" lang="ja-JP" sz="2000">
                <a:solidFill>
                  <a:schemeClr val="dk1"/>
                </a:solidFill>
              </a:rPr>
              <a:t>NavMeshAgientを使用して基本動作を実装</a:t>
            </a:r>
            <a:endParaRPr b="1" sz="2000">
              <a:solidFill>
                <a:schemeClr val="dk1"/>
              </a:solidFill>
            </a:endParaRPr>
          </a:p>
          <a:p>
            <a:pPr indent="0" lvl="0" marL="457200" rtl="0" algn="l">
              <a:lnSpc>
                <a:spcPct val="120000"/>
              </a:lnSpc>
              <a:spcBef>
                <a:spcPts val="0"/>
              </a:spcBef>
              <a:spcAft>
                <a:spcPts val="0"/>
              </a:spcAft>
              <a:buNone/>
            </a:pPr>
            <a:r>
              <a:t/>
            </a:r>
            <a:endParaRPr b="1" sz="2000">
              <a:solidFill>
                <a:schemeClr val="dk1"/>
              </a:solidFill>
            </a:endParaRPr>
          </a:p>
          <a:p>
            <a:pPr indent="-355600" lvl="0" marL="457200" rtl="0" algn="l">
              <a:lnSpc>
                <a:spcPct val="120000"/>
              </a:lnSpc>
              <a:spcBef>
                <a:spcPts val="0"/>
              </a:spcBef>
              <a:spcAft>
                <a:spcPts val="0"/>
              </a:spcAft>
              <a:buClr>
                <a:schemeClr val="dk1"/>
              </a:buClr>
              <a:buSzPts val="2000"/>
              <a:buAutoNum type="arabicPeriod"/>
            </a:pPr>
            <a:r>
              <a:rPr b="1" lang="ja-JP" sz="2000">
                <a:solidFill>
                  <a:schemeClr val="dk1"/>
                </a:solidFill>
              </a:rPr>
              <a:t>トリガーイベントでの各種動作の実装</a:t>
            </a:r>
            <a:endParaRPr b="1" sz="2000">
              <a:solidFill>
                <a:schemeClr val="dk1"/>
              </a:solidFill>
            </a:endParaRPr>
          </a:p>
          <a:p>
            <a:pPr indent="0" lvl="0" marL="0" rtl="0" algn="l">
              <a:lnSpc>
                <a:spcPct val="120000"/>
              </a:lnSpc>
              <a:spcBef>
                <a:spcPts val="0"/>
              </a:spcBef>
              <a:spcAft>
                <a:spcPts val="0"/>
              </a:spcAft>
              <a:buClr>
                <a:schemeClr val="lt1"/>
              </a:buClr>
              <a:buSzPts val="2000"/>
              <a:buNone/>
            </a:pPr>
            <a:r>
              <a:rPr lang="ja-JP" sz="1800"/>
              <a:t>	</a:t>
            </a:r>
            <a:endParaRPr sz="1800"/>
          </a:p>
          <a:p>
            <a:pPr indent="457200" lvl="0" marL="0" rtl="0" algn="l">
              <a:lnSpc>
                <a:spcPct val="120000"/>
              </a:lnSpc>
              <a:spcBef>
                <a:spcPts val="0"/>
              </a:spcBef>
              <a:spcAft>
                <a:spcPts val="0"/>
              </a:spcAft>
              <a:buClr>
                <a:schemeClr val="lt1"/>
              </a:buClr>
              <a:buSzPts val="2000"/>
              <a:buNone/>
            </a:pPr>
            <a:r>
              <a:rPr lang="ja-JP" sz="1800"/>
              <a:t>NavMeshの有効無効の変更や移動先地点の変更などの一時的処理</a:t>
            </a:r>
            <a:endParaRPr sz="1800"/>
          </a:p>
          <a:p>
            <a:pPr indent="0" lvl="0" marL="0" rtl="0" algn="l">
              <a:lnSpc>
                <a:spcPct val="120000"/>
              </a:lnSpc>
              <a:spcBef>
                <a:spcPts val="0"/>
              </a:spcBef>
              <a:spcAft>
                <a:spcPts val="0"/>
              </a:spcAft>
              <a:buClr>
                <a:schemeClr val="lt1"/>
              </a:buClr>
              <a:buSzPts val="2000"/>
              <a:buNone/>
            </a:pPr>
            <a:r>
              <a:rPr lang="ja-JP" sz="1800"/>
              <a:t>	</a:t>
            </a:r>
            <a:endParaRPr sz="1800"/>
          </a:p>
          <a:p>
            <a:pPr indent="457200" lvl="0" marL="0" rtl="0" algn="l">
              <a:lnSpc>
                <a:spcPct val="120000"/>
              </a:lnSpc>
              <a:spcBef>
                <a:spcPts val="0"/>
              </a:spcBef>
              <a:spcAft>
                <a:spcPts val="0"/>
              </a:spcAft>
              <a:buClr>
                <a:schemeClr val="lt1"/>
              </a:buClr>
              <a:buSzPts val="2000"/>
              <a:buNone/>
            </a:pPr>
            <a:r>
              <a:rPr lang="ja-JP" sz="1800"/>
              <a:t>移動速度の減少や光の吸収</a:t>
            </a:r>
            <a:endParaRPr sz="1800"/>
          </a:p>
          <a:p>
            <a:pPr indent="0" lvl="0" marL="0" rtl="0" algn="l">
              <a:lnSpc>
                <a:spcPct val="120000"/>
              </a:lnSpc>
              <a:spcBef>
                <a:spcPts val="0"/>
              </a:spcBef>
              <a:spcAft>
                <a:spcPts val="0"/>
              </a:spcAft>
              <a:buClr>
                <a:schemeClr val="lt1"/>
              </a:buClr>
              <a:buSzPts val="2000"/>
              <a:buNone/>
            </a:pPr>
            <a:r>
              <a:t/>
            </a:r>
            <a:endParaRPr sz="1800"/>
          </a:p>
          <a:p>
            <a:pPr indent="0" lvl="0" marL="457200" rtl="0" algn="l">
              <a:lnSpc>
                <a:spcPct val="120000"/>
              </a:lnSpc>
              <a:spcBef>
                <a:spcPts val="0"/>
              </a:spcBef>
              <a:spcAft>
                <a:spcPts val="0"/>
              </a:spcAft>
              <a:buClr>
                <a:schemeClr val="lt1"/>
              </a:buClr>
              <a:buSzPts val="2000"/>
              <a:buNone/>
            </a:pPr>
            <a:r>
              <a:t/>
            </a:r>
            <a:endParaRPr sz="1800"/>
          </a:p>
        </p:txBody>
      </p:sp>
      <p:pic>
        <p:nvPicPr>
          <p:cNvPr id="100" name="Google Shape;100;p19" title="teki.mp4">
            <a:hlinkClick r:id="rId3"/>
          </p:cNvPr>
          <p:cNvPicPr preferRelativeResize="0"/>
          <p:nvPr/>
        </p:nvPicPr>
        <p:blipFill>
          <a:blip r:embed="rId4">
            <a:alphaModFix/>
          </a:blip>
          <a:stretch>
            <a:fillRect/>
          </a:stretch>
        </p:blipFill>
        <p:spPr>
          <a:xfrm>
            <a:off x="6697600" y="4019700"/>
            <a:ext cx="5045875" cy="28382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901944" y="102550"/>
            <a:ext cx="10388100" cy="857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ja-JP">
                <a:latin typeface="Calibri"/>
                <a:ea typeface="Calibri"/>
                <a:cs typeface="Calibri"/>
                <a:sym typeface="Calibri"/>
              </a:rPr>
              <a:t>足跡オブジェクト</a:t>
            </a:r>
            <a:endParaRPr b="0">
              <a:latin typeface="Calibri"/>
              <a:ea typeface="Calibri"/>
              <a:cs typeface="Calibri"/>
              <a:sym typeface="Calibri"/>
            </a:endParaRPr>
          </a:p>
        </p:txBody>
      </p:sp>
      <p:sp>
        <p:nvSpPr>
          <p:cNvPr id="106" name="Google Shape;106;p20"/>
          <p:cNvSpPr txBox="1"/>
          <p:nvPr>
            <p:ph idx="1" type="body"/>
          </p:nvPr>
        </p:nvSpPr>
        <p:spPr>
          <a:xfrm>
            <a:off x="901950" y="1381250"/>
            <a:ext cx="10388100" cy="5046900"/>
          </a:xfrm>
          <a:prstGeom prst="rect">
            <a:avLst/>
          </a:prstGeom>
          <a:noFill/>
          <a:ln>
            <a:noFill/>
          </a:ln>
        </p:spPr>
        <p:txBody>
          <a:bodyPr anchorCtr="0" anchor="t" bIns="45700" lIns="91425" spcFirstLastPara="1" rIns="91425" wrap="square" tIns="45700">
            <a:normAutofit fontScale="92500" lnSpcReduction="20000"/>
          </a:bodyPr>
          <a:lstStyle/>
          <a:p>
            <a:pPr indent="-340201" lvl="0" marL="457200" rtl="0" algn="l">
              <a:lnSpc>
                <a:spcPct val="120000"/>
              </a:lnSpc>
              <a:spcBef>
                <a:spcPts val="0"/>
              </a:spcBef>
              <a:spcAft>
                <a:spcPts val="0"/>
              </a:spcAft>
              <a:buClr>
                <a:schemeClr val="dk1"/>
              </a:buClr>
              <a:buSzPct val="100000"/>
              <a:buAutoNum type="arabicPeriod"/>
            </a:pPr>
            <a:r>
              <a:rPr b="1" lang="ja-JP" sz="1900">
                <a:solidFill>
                  <a:schemeClr val="dk1"/>
                </a:solidFill>
              </a:rPr>
              <a:t>プレイヤーのアニメーションに合わせて足元に足跡プレハブを生成</a:t>
            </a:r>
            <a:endParaRPr b="1" sz="1900">
              <a:solidFill>
                <a:schemeClr val="dk1"/>
              </a:solidFill>
            </a:endParaRPr>
          </a:p>
          <a:p>
            <a:pPr indent="0" lvl="0" marL="457200" rtl="0" algn="l">
              <a:spcBef>
                <a:spcPts val="0"/>
              </a:spcBef>
              <a:spcAft>
                <a:spcPts val="0"/>
              </a:spcAft>
              <a:buNone/>
            </a:pPr>
            <a:r>
              <a:t/>
            </a:r>
            <a:endParaRPr sz="1700"/>
          </a:p>
          <a:p>
            <a:pPr indent="0" lvl="0" marL="457200" rtl="0" algn="l">
              <a:spcBef>
                <a:spcPts val="0"/>
              </a:spcBef>
              <a:spcAft>
                <a:spcPts val="0"/>
              </a:spcAft>
              <a:buNone/>
            </a:pPr>
            <a:r>
              <a:rPr lang="ja-JP" sz="1700"/>
              <a:t>歩き／走り／ジャンプアニメーション内イベントで足跡生成のメソッドを呼び出し</a:t>
            </a:r>
            <a:endParaRPr sz="1700"/>
          </a:p>
          <a:p>
            <a:pPr indent="457200" lvl="0" marL="0" rtl="0" algn="l">
              <a:lnSpc>
                <a:spcPct val="120000"/>
              </a:lnSpc>
              <a:spcBef>
                <a:spcPts val="0"/>
              </a:spcBef>
              <a:spcAft>
                <a:spcPts val="0"/>
              </a:spcAft>
              <a:buNone/>
            </a:pPr>
            <a:r>
              <a:t/>
            </a:r>
            <a:endParaRPr sz="1700"/>
          </a:p>
          <a:p>
            <a:pPr indent="457200" lvl="0" marL="0" rtl="0" algn="l">
              <a:lnSpc>
                <a:spcPct val="120000"/>
              </a:lnSpc>
              <a:spcBef>
                <a:spcPts val="0"/>
              </a:spcBef>
              <a:spcAft>
                <a:spcPts val="0"/>
              </a:spcAft>
              <a:buNone/>
            </a:pPr>
            <a:r>
              <a:rPr lang="ja-JP" sz="1700"/>
              <a:t>生成した足跡プレハブは足跡管理用のゲームオブジェクトの子オブジェクトにしてヒエラルキーを管理</a:t>
            </a:r>
            <a:endParaRPr sz="1700"/>
          </a:p>
          <a:p>
            <a:pPr indent="0" lvl="0" marL="457200" rtl="0" algn="l">
              <a:lnSpc>
                <a:spcPct val="120000"/>
              </a:lnSpc>
              <a:spcBef>
                <a:spcPts val="0"/>
              </a:spcBef>
              <a:spcAft>
                <a:spcPts val="0"/>
              </a:spcAft>
              <a:buNone/>
            </a:pPr>
            <a:r>
              <a:t/>
            </a:r>
            <a:endParaRPr sz="1900">
              <a:solidFill>
                <a:schemeClr val="dk1"/>
              </a:solidFill>
            </a:endParaRPr>
          </a:p>
          <a:p>
            <a:pPr indent="-340201" lvl="0" marL="457200" rtl="0" algn="l">
              <a:lnSpc>
                <a:spcPct val="120000"/>
              </a:lnSpc>
              <a:spcBef>
                <a:spcPts val="0"/>
              </a:spcBef>
              <a:spcAft>
                <a:spcPts val="0"/>
              </a:spcAft>
              <a:buClr>
                <a:schemeClr val="dk1"/>
              </a:buClr>
              <a:buSzPct val="100000"/>
              <a:buAutoNum type="arabicPeriod"/>
            </a:pPr>
            <a:r>
              <a:rPr b="1" lang="ja-JP" sz="1900">
                <a:solidFill>
                  <a:schemeClr val="dk1"/>
                </a:solidFill>
              </a:rPr>
              <a:t>足跡ライトのアニメーション</a:t>
            </a:r>
            <a:endParaRPr b="1" sz="1900">
              <a:solidFill>
                <a:schemeClr val="dk1"/>
              </a:solidFill>
            </a:endParaRPr>
          </a:p>
          <a:p>
            <a:pPr indent="0" lvl="0" marL="457200" rtl="0" algn="l">
              <a:spcBef>
                <a:spcPts val="0"/>
              </a:spcBef>
              <a:spcAft>
                <a:spcPts val="0"/>
              </a:spcAft>
              <a:buNone/>
            </a:pPr>
            <a:r>
              <a:t/>
            </a:r>
            <a:endParaRPr sz="1791"/>
          </a:p>
          <a:p>
            <a:pPr indent="0" lvl="0" marL="457200" rtl="0" algn="l">
              <a:spcBef>
                <a:spcPts val="0"/>
              </a:spcBef>
              <a:spcAft>
                <a:spcPts val="0"/>
              </a:spcAft>
              <a:buNone/>
            </a:pPr>
            <a:r>
              <a:rPr lang="ja-JP" sz="1791"/>
              <a:t>発生／消滅／吸収のアニメーションを作成</a:t>
            </a:r>
            <a:endParaRPr sz="1791"/>
          </a:p>
          <a:p>
            <a:pPr indent="0" lvl="0" marL="457200" rtl="0" algn="l">
              <a:spcBef>
                <a:spcPts val="0"/>
              </a:spcBef>
              <a:spcAft>
                <a:spcPts val="0"/>
              </a:spcAft>
              <a:buNone/>
            </a:pPr>
            <a:r>
              <a:t/>
            </a:r>
            <a:endParaRPr sz="1791"/>
          </a:p>
          <a:p>
            <a:pPr indent="0" lvl="0" marL="457200" rtl="0" algn="l">
              <a:spcBef>
                <a:spcPts val="0"/>
              </a:spcBef>
              <a:spcAft>
                <a:spcPts val="0"/>
              </a:spcAft>
              <a:buNone/>
            </a:pPr>
            <a:r>
              <a:rPr lang="ja-JP" sz="1791"/>
              <a:t>生成時に発生アニメーションの再生と消滅</a:t>
            </a:r>
            <a:endParaRPr sz="1791"/>
          </a:p>
          <a:p>
            <a:pPr indent="0" lvl="0" marL="457200" rtl="0" algn="l">
              <a:spcBef>
                <a:spcPts val="0"/>
              </a:spcBef>
              <a:spcAft>
                <a:spcPts val="0"/>
              </a:spcAft>
              <a:buNone/>
            </a:pPr>
            <a:r>
              <a:rPr lang="ja-JP" sz="1791"/>
              <a:t>アニメーション開始のコルーチンをスタート</a:t>
            </a:r>
            <a:endParaRPr sz="1791"/>
          </a:p>
          <a:p>
            <a:pPr indent="0" lvl="0" marL="457200" rtl="0" algn="l">
              <a:spcBef>
                <a:spcPts val="0"/>
              </a:spcBef>
              <a:spcAft>
                <a:spcPts val="0"/>
              </a:spcAft>
              <a:buNone/>
            </a:pPr>
            <a:r>
              <a:t/>
            </a:r>
            <a:endParaRPr sz="1791"/>
          </a:p>
          <a:p>
            <a:pPr indent="0" lvl="0" marL="457200" rtl="0" algn="l">
              <a:spcBef>
                <a:spcPts val="0"/>
              </a:spcBef>
              <a:spcAft>
                <a:spcPts val="0"/>
              </a:spcAft>
              <a:buNone/>
            </a:pPr>
            <a:r>
              <a:rPr lang="ja-JP" sz="1791"/>
              <a:t>消滅までの時間はインスペクターで設定可能</a:t>
            </a:r>
            <a:endParaRPr sz="1791"/>
          </a:p>
          <a:p>
            <a:pPr indent="0" lvl="0" marL="457200" rtl="0" algn="l">
              <a:spcBef>
                <a:spcPts val="0"/>
              </a:spcBef>
              <a:spcAft>
                <a:spcPts val="0"/>
              </a:spcAft>
              <a:buNone/>
            </a:pPr>
            <a:r>
              <a:t/>
            </a:r>
            <a:endParaRPr sz="1791"/>
          </a:p>
          <a:p>
            <a:pPr indent="0" lvl="0" marL="457200" rtl="0" algn="l">
              <a:spcBef>
                <a:spcPts val="0"/>
              </a:spcBef>
              <a:spcAft>
                <a:spcPts val="0"/>
              </a:spcAft>
              <a:buNone/>
            </a:pPr>
            <a:r>
              <a:rPr lang="ja-JP" sz="1791"/>
              <a:t>消滅前にEleminコライダーに触れた場合は</a:t>
            </a:r>
            <a:endParaRPr sz="1791"/>
          </a:p>
          <a:p>
            <a:pPr indent="0" lvl="0" marL="457200" rtl="0" algn="l">
              <a:spcBef>
                <a:spcPts val="0"/>
              </a:spcBef>
              <a:spcAft>
                <a:spcPts val="0"/>
              </a:spcAft>
              <a:buNone/>
            </a:pPr>
            <a:r>
              <a:rPr lang="ja-JP" sz="1791"/>
              <a:t>吸収アニメーション／パーティクルを再生</a:t>
            </a:r>
            <a:endParaRPr sz="1791"/>
          </a:p>
          <a:p>
            <a:pPr indent="0" lvl="0" marL="457200" rtl="0" algn="l">
              <a:lnSpc>
                <a:spcPct val="120000"/>
              </a:lnSpc>
              <a:spcBef>
                <a:spcPts val="0"/>
              </a:spcBef>
              <a:spcAft>
                <a:spcPts val="0"/>
              </a:spcAft>
              <a:buNone/>
            </a:pPr>
            <a:r>
              <a:t/>
            </a:r>
            <a:endParaRPr sz="1791"/>
          </a:p>
          <a:p>
            <a:pPr indent="0" lvl="0" marL="457200" rtl="0" algn="l">
              <a:lnSpc>
                <a:spcPct val="120000"/>
              </a:lnSpc>
              <a:spcBef>
                <a:spcPts val="0"/>
              </a:spcBef>
              <a:spcAft>
                <a:spcPts val="0"/>
              </a:spcAft>
              <a:buNone/>
            </a:pPr>
            <a:r>
              <a:rPr lang="ja-JP" sz="1791"/>
              <a:t>消滅／吸収アニメーション終了後にライトは削除</a:t>
            </a:r>
            <a:endParaRPr sz="1800"/>
          </a:p>
        </p:txBody>
      </p:sp>
      <p:pic>
        <p:nvPicPr>
          <p:cNvPr id="107" name="Google Shape;107;p20" title="kyusyu.mp4">
            <a:hlinkClick r:id="rId3"/>
          </p:cNvPr>
          <p:cNvPicPr preferRelativeResize="0"/>
          <p:nvPr/>
        </p:nvPicPr>
        <p:blipFill>
          <a:blip r:embed="rId4">
            <a:alphaModFix/>
          </a:blip>
          <a:stretch>
            <a:fillRect/>
          </a:stretch>
        </p:blipFill>
        <p:spPr>
          <a:xfrm>
            <a:off x="6262100" y="3267075"/>
            <a:ext cx="5597702" cy="3242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901944" y="102550"/>
            <a:ext cx="10388100" cy="857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ja-JP">
                <a:latin typeface="Calibri"/>
                <a:ea typeface="Calibri"/>
                <a:cs typeface="Calibri"/>
                <a:sym typeface="Calibri"/>
              </a:rPr>
              <a:t>足跡オブジェクト</a:t>
            </a:r>
            <a:endParaRPr b="0">
              <a:latin typeface="Calibri"/>
              <a:ea typeface="Calibri"/>
              <a:cs typeface="Calibri"/>
              <a:sym typeface="Calibri"/>
            </a:endParaRPr>
          </a:p>
        </p:txBody>
      </p:sp>
      <p:sp>
        <p:nvSpPr>
          <p:cNvPr id="113" name="Google Shape;113;p21"/>
          <p:cNvSpPr txBox="1"/>
          <p:nvPr>
            <p:ph idx="1" type="body"/>
          </p:nvPr>
        </p:nvSpPr>
        <p:spPr>
          <a:xfrm>
            <a:off x="901950" y="1381250"/>
            <a:ext cx="10388100" cy="34929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20000"/>
              </a:lnSpc>
              <a:spcBef>
                <a:spcPts val="0"/>
              </a:spcBef>
              <a:spcAft>
                <a:spcPts val="0"/>
              </a:spcAft>
              <a:buNone/>
            </a:pPr>
            <a:r>
              <a:rPr b="1" lang="ja-JP" sz="1900">
                <a:solidFill>
                  <a:schemeClr val="dk1"/>
                </a:solidFill>
              </a:rPr>
              <a:t>３．周囲への花の生成</a:t>
            </a:r>
            <a:endParaRPr b="1" sz="1900">
              <a:solidFill>
                <a:schemeClr val="dk1"/>
              </a:solidFill>
            </a:endParaRPr>
          </a:p>
          <a:p>
            <a:pPr indent="0" lvl="0" marL="457200" rtl="0" algn="l">
              <a:spcBef>
                <a:spcPts val="0"/>
              </a:spcBef>
              <a:spcAft>
                <a:spcPts val="0"/>
              </a:spcAft>
              <a:buNone/>
            </a:pPr>
            <a:r>
              <a:t/>
            </a:r>
            <a:endParaRPr sz="1791"/>
          </a:p>
          <a:p>
            <a:pPr indent="0" lvl="0" marL="457200" rtl="0" algn="l">
              <a:spcBef>
                <a:spcPts val="0"/>
              </a:spcBef>
              <a:spcAft>
                <a:spcPts val="0"/>
              </a:spcAft>
              <a:buNone/>
            </a:pPr>
            <a:r>
              <a:rPr lang="ja-JP" sz="1791"/>
              <a:t>インスペクターで設定した花プレハブを配列から設定値内でランダム生成して非アクティブ化</a:t>
            </a:r>
            <a:endParaRPr sz="1791"/>
          </a:p>
          <a:p>
            <a:pPr indent="0" lvl="0" marL="457200" rtl="0" algn="l">
              <a:spcBef>
                <a:spcPts val="0"/>
              </a:spcBef>
              <a:spcAft>
                <a:spcPts val="0"/>
              </a:spcAft>
              <a:buNone/>
            </a:pPr>
            <a:r>
              <a:t/>
            </a:r>
            <a:endParaRPr sz="1791"/>
          </a:p>
          <a:p>
            <a:pPr indent="0" lvl="0" marL="457200" rtl="0" algn="l">
              <a:spcBef>
                <a:spcPts val="0"/>
              </a:spcBef>
              <a:spcAft>
                <a:spcPts val="0"/>
              </a:spcAft>
              <a:buNone/>
            </a:pPr>
            <a:r>
              <a:rPr lang="ja-JP" sz="1791"/>
              <a:t>エンディング時に最後に生成した足跡プレハブから順にアクティブ化することで非同期的処理と、足元から順に花が咲く演出としての効果</a:t>
            </a:r>
            <a:endParaRPr sz="1791"/>
          </a:p>
          <a:p>
            <a:pPr indent="0" lvl="0" marL="457200" rtl="0" algn="l">
              <a:spcBef>
                <a:spcPts val="0"/>
              </a:spcBef>
              <a:spcAft>
                <a:spcPts val="0"/>
              </a:spcAft>
              <a:buNone/>
            </a:pPr>
            <a:r>
              <a:t/>
            </a:r>
            <a:endParaRPr sz="1791"/>
          </a:p>
          <a:p>
            <a:pPr indent="0" lvl="0" marL="457200" rtl="0" algn="l">
              <a:spcBef>
                <a:spcPts val="0"/>
              </a:spcBef>
              <a:spcAft>
                <a:spcPts val="0"/>
              </a:spcAft>
              <a:buNone/>
            </a:pPr>
            <a:r>
              <a:rPr lang="ja-JP" sz="1791"/>
              <a:t>RandamクラスのinsideUnitSphereプロパティで取得したVecter3値のY座標を固定することで設定した半径内のランダム位置に花を生成</a:t>
            </a:r>
            <a:endParaRPr sz="1791"/>
          </a:p>
          <a:p>
            <a:pPr indent="0" lvl="0" marL="457200" rtl="0" algn="l">
              <a:spcBef>
                <a:spcPts val="0"/>
              </a:spcBef>
              <a:spcAft>
                <a:spcPts val="0"/>
              </a:spcAft>
              <a:buNone/>
            </a:pPr>
            <a:r>
              <a:t/>
            </a:r>
            <a:endParaRPr sz="1791"/>
          </a:p>
          <a:p>
            <a:pPr indent="0" lvl="0" marL="457200" rtl="0" algn="l">
              <a:spcBef>
                <a:spcPts val="0"/>
              </a:spcBef>
              <a:spcAft>
                <a:spcPts val="0"/>
              </a:spcAft>
              <a:buNone/>
            </a:pPr>
            <a:r>
              <a:rPr lang="ja-JP" sz="1791"/>
              <a:t>生成半径、最低個数、最大個数、</a:t>
            </a:r>
            <a:endParaRPr sz="1791"/>
          </a:p>
          <a:p>
            <a:pPr indent="0" lvl="0" marL="457200" rtl="0" algn="l">
              <a:spcBef>
                <a:spcPts val="0"/>
              </a:spcBef>
              <a:spcAft>
                <a:spcPts val="0"/>
              </a:spcAft>
              <a:buNone/>
            </a:pPr>
            <a:r>
              <a:rPr lang="ja-JP" sz="1791"/>
              <a:t>花プレハブはすべてインスペクターで設定可能</a:t>
            </a:r>
            <a:endParaRPr sz="1791"/>
          </a:p>
        </p:txBody>
      </p:sp>
      <p:pic>
        <p:nvPicPr>
          <p:cNvPr id="114" name="Google Shape;114;p21" title="footprintcompo.PNG"/>
          <p:cNvPicPr preferRelativeResize="0"/>
          <p:nvPr/>
        </p:nvPicPr>
        <p:blipFill>
          <a:blip r:embed="rId3">
            <a:alphaModFix/>
          </a:blip>
          <a:stretch>
            <a:fillRect/>
          </a:stretch>
        </p:blipFill>
        <p:spPr>
          <a:xfrm>
            <a:off x="1290725" y="4874138"/>
            <a:ext cx="5286125" cy="1808725"/>
          </a:xfrm>
          <a:prstGeom prst="rect">
            <a:avLst/>
          </a:prstGeom>
          <a:noFill/>
          <a:ln>
            <a:noFill/>
          </a:ln>
          <a:effectLst>
            <a:outerShdw blurRad="57150" rotWithShape="0" algn="bl" dir="5400000" dist="19050">
              <a:srgbClr val="000000">
                <a:alpha val="50000"/>
              </a:srgbClr>
            </a:outerShdw>
          </a:effectLst>
        </p:spPr>
      </p:pic>
      <p:pic>
        <p:nvPicPr>
          <p:cNvPr id="115" name="Google Shape;115;p21" title="hana.mp4">
            <a:hlinkClick r:id="rId4"/>
          </p:cNvPr>
          <p:cNvPicPr preferRelativeResize="0"/>
          <p:nvPr/>
        </p:nvPicPr>
        <p:blipFill>
          <a:blip r:embed="rId5">
            <a:alphaModFix/>
          </a:blip>
          <a:stretch>
            <a:fillRect/>
          </a:stretch>
        </p:blipFill>
        <p:spPr>
          <a:xfrm>
            <a:off x="6739725" y="3791100"/>
            <a:ext cx="5452275" cy="30668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901944" y="102550"/>
            <a:ext cx="10388100" cy="857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ja-JP">
                <a:latin typeface="Calibri"/>
                <a:ea typeface="Calibri"/>
                <a:cs typeface="Calibri"/>
                <a:sym typeface="Calibri"/>
              </a:rPr>
              <a:t>メニューUI</a:t>
            </a:r>
            <a:endParaRPr b="0">
              <a:latin typeface="Calibri"/>
              <a:ea typeface="Calibri"/>
              <a:cs typeface="Calibri"/>
              <a:sym typeface="Calibri"/>
            </a:endParaRPr>
          </a:p>
        </p:txBody>
      </p:sp>
      <p:sp>
        <p:nvSpPr>
          <p:cNvPr id="121" name="Google Shape;121;p22"/>
          <p:cNvSpPr txBox="1"/>
          <p:nvPr>
            <p:ph idx="1" type="body"/>
          </p:nvPr>
        </p:nvSpPr>
        <p:spPr>
          <a:xfrm>
            <a:off x="901950" y="1381250"/>
            <a:ext cx="10388100" cy="5046900"/>
          </a:xfrm>
          <a:prstGeom prst="rect">
            <a:avLst/>
          </a:prstGeom>
          <a:noFill/>
          <a:ln>
            <a:noFill/>
          </a:ln>
        </p:spPr>
        <p:txBody>
          <a:bodyPr anchorCtr="0" anchor="t" bIns="45700" lIns="91425" spcFirstLastPara="1" rIns="91425" wrap="square" tIns="45700">
            <a:normAutofit/>
          </a:bodyPr>
          <a:lstStyle/>
          <a:p>
            <a:pPr indent="-349250" lvl="0" marL="457200" rtl="0" algn="l">
              <a:lnSpc>
                <a:spcPct val="120000"/>
              </a:lnSpc>
              <a:spcBef>
                <a:spcPts val="0"/>
              </a:spcBef>
              <a:spcAft>
                <a:spcPts val="0"/>
              </a:spcAft>
              <a:buClr>
                <a:schemeClr val="dk1"/>
              </a:buClr>
              <a:buSzPts val="1900"/>
              <a:buAutoNum type="arabicPeriod"/>
            </a:pPr>
            <a:r>
              <a:rPr b="1" lang="ja-JP" sz="1900">
                <a:solidFill>
                  <a:schemeClr val="dk1"/>
                </a:solidFill>
              </a:rPr>
              <a:t>オプションメニューパネルの共通化</a:t>
            </a:r>
            <a:endParaRPr b="1" sz="1900">
              <a:solidFill>
                <a:schemeClr val="dk1"/>
              </a:solidFill>
            </a:endParaRPr>
          </a:p>
          <a:p>
            <a:pPr indent="0" lvl="0" marL="457200" rtl="0" algn="l">
              <a:spcBef>
                <a:spcPts val="0"/>
              </a:spcBef>
              <a:spcAft>
                <a:spcPts val="0"/>
              </a:spcAft>
              <a:buNone/>
            </a:pPr>
            <a:r>
              <a:t/>
            </a:r>
            <a:endParaRPr sz="1700"/>
          </a:p>
          <a:p>
            <a:pPr indent="457200" lvl="0" marL="0" rtl="0" algn="l">
              <a:spcBef>
                <a:spcPts val="0"/>
              </a:spcBef>
              <a:spcAft>
                <a:spcPts val="0"/>
              </a:spcAft>
              <a:buNone/>
            </a:pPr>
            <a:r>
              <a:rPr lang="ja-JP" sz="1700"/>
              <a:t>DontDestroyオブジェクトにしてすべてのシーンからアクセス可能</a:t>
            </a:r>
            <a:endParaRPr sz="1700"/>
          </a:p>
          <a:p>
            <a:pPr indent="457200" lvl="0" marL="0" rtl="0" algn="l">
              <a:spcBef>
                <a:spcPts val="0"/>
              </a:spcBef>
              <a:spcAft>
                <a:spcPts val="0"/>
              </a:spcAft>
              <a:buNone/>
            </a:pPr>
            <a:r>
              <a:t/>
            </a:r>
            <a:endParaRPr sz="1700"/>
          </a:p>
          <a:p>
            <a:pPr indent="457200" lvl="0" marL="0" rtl="0" algn="l">
              <a:lnSpc>
                <a:spcPct val="120000"/>
              </a:lnSpc>
              <a:spcBef>
                <a:spcPts val="0"/>
              </a:spcBef>
              <a:spcAft>
                <a:spcPts val="0"/>
              </a:spcAft>
              <a:buNone/>
            </a:pPr>
            <a:r>
              <a:rPr lang="ja-JP" sz="1700"/>
              <a:t>タイトル画面の場合ボタンから直接、ゲームシーンではポーズ画面を介して開く</a:t>
            </a:r>
            <a:endParaRPr sz="1700"/>
          </a:p>
          <a:p>
            <a:pPr indent="0" lvl="0" marL="457200" rtl="0" algn="l">
              <a:lnSpc>
                <a:spcPct val="120000"/>
              </a:lnSpc>
              <a:spcBef>
                <a:spcPts val="0"/>
              </a:spcBef>
              <a:spcAft>
                <a:spcPts val="0"/>
              </a:spcAft>
              <a:buNone/>
            </a:pPr>
            <a:r>
              <a:t/>
            </a:r>
            <a:endParaRPr sz="1900">
              <a:solidFill>
                <a:schemeClr val="dk1"/>
              </a:solidFill>
            </a:endParaRPr>
          </a:p>
          <a:p>
            <a:pPr indent="-349250" lvl="0" marL="457200" rtl="0" algn="l">
              <a:lnSpc>
                <a:spcPct val="120000"/>
              </a:lnSpc>
              <a:spcBef>
                <a:spcPts val="0"/>
              </a:spcBef>
              <a:spcAft>
                <a:spcPts val="0"/>
              </a:spcAft>
              <a:buClr>
                <a:schemeClr val="dk1"/>
              </a:buClr>
              <a:buSzPts val="1900"/>
              <a:buAutoNum type="arabicPeriod"/>
            </a:pPr>
            <a:r>
              <a:rPr b="1" lang="ja-JP" sz="1900">
                <a:solidFill>
                  <a:schemeClr val="dk1"/>
                </a:solidFill>
              </a:rPr>
              <a:t>ポーズ画面</a:t>
            </a:r>
            <a:endParaRPr b="1" sz="1900">
              <a:solidFill>
                <a:schemeClr val="dk1"/>
              </a:solidFill>
            </a:endParaRPr>
          </a:p>
          <a:p>
            <a:pPr indent="0" lvl="0" marL="457200" rtl="0" algn="l">
              <a:spcBef>
                <a:spcPts val="0"/>
              </a:spcBef>
              <a:spcAft>
                <a:spcPts val="0"/>
              </a:spcAft>
              <a:buNone/>
            </a:pPr>
            <a:r>
              <a:t/>
            </a:r>
            <a:endParaRPr sz="1791"/>
          </a:p>
          <a:p>
            <a:pPr indent="0" lvl="0" marL="457200" rtl="0" algn="l">
              <a:spcBef>
                <a:spcPts val="0"/>
              </a:spcBef>
              <a:spcAft>
                <a:spcPts val="0"/>
              </a:spcAft>
              <a:buNone/>
            </a:pPr>
            <a:r>
              <a:rPr lang="ja-JP" sz="1791"/>
              <a:t>ゲームシーン中にEscキーを押すことでポーズ画面をトグル開閉</a:t>
            </a:r>
            <a:endParaRPr sz="1791"/>
          </a:p>
          <a:p>
            <a:pPr indent="0" lvl="0" marL="457200" rtl="0" algn="l">
              <a:spcBef>
                <a:spcPts val="0"/>
              </a:spcBef>
              <a:spcAft>
                <a:spcPts val="0"/>
              </a:spcAft>
              <a:buNone/>
            </a:pPr>
            <a:r>
              <a:t/>
            </a:r>
            <a:endParaRPr sz="1791"/>
          </a:p>
          <a:p>
            <a:pPr indent="0" lvl="0" marL="457200" rtl="0" algn="l">
              <a:lnSpc>
                <a:spcPct val="120000"/>
              </a:lnSpc>
              <a:spcBef>
                <a:spcPts val="0"/>
              </a:spcBef>
              <a:spcAft>
                <a:spcPts val="0"/>
              </a:spcAft>
              <a:buNone/>
            </a:pPr>
            <a:r>
              <a:rPr lang="ja-JP" sz="1791"/>
              <a:t>ポーズメニューが開いている間はゲームの時間を停止</a:t>
            </a:r>
            <a:endParaRPr sz="1791"/>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