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8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A90B-4BAB-4E03-A714-6F31F6CDDC75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EF80-A262-494B-8CFC-354F9D840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834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A90B-4BAB-4E03-A714-6F31F6CDDC75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EF80-A262-494B-8CFC-354F9D840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751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A90B-4BAB-4E03-A714-6F31F6CDDC75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EF80-A262-494B-8CFC-354F9D840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14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A90B-4BAB-4E03-A714-6F31F6CDDC75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EF80-A262-494B-8CFC-354F9D840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923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A90B-4BAB-4E03-A714-6F31F6CDDC75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EF80-A262-494B-8CFC-354F9D840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25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A90B-4BAB-4E03-A714-6F31F6CDDC75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EF80-A262-494B-8CFC-354F9D840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344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A90B-4BAB-4E03-A714-6F31F6CDDC75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EF80-A262-494B-8CFC-354F9D840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16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A90B-4BAB-4E03-A714-6F31F6CDDC75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EF80-A262-494B-8CFC-354F9D840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626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A90B-4BAB-4E03-A714-6F31F6CDDC75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EF80-A262-494B-8CFC-354F9D840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25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A90B-4BAB-4E03-A714-6F31F6CDDC75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EF80-A262-494B-8CFC-354F9D840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617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A90B-4BAB-4E03-A714-6F31F6CDDC75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EF80-A262-494B-8CFC-354F9D840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79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0A90B-4BAB-4E03-A714-6F31F6CDDC75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AEF80-A262-494B-8CFC-354F9D840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16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8575" y="91014"/>
            <a:ext cx="9115425" cy="6886575"/>
            <a:chOff x="1259632" y="-99392"/>
            <a:chExt cx="9115425" cy="68865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-99392"/>
              <a:ext cx="9115425" cy="6886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475656" y="1073641"/>
              <a:ext cx="278634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/>
                <a:t>TexCoord</a:t>
              </a:r>
              <a:r>
                <a:rPr lang="ko-KR" altLang="en-US" sz="1000" dirty="0" err="1" smtClean="0"/>
                <a:t>노드를</a:t>
              </a:r>
              <a:r>
                <a:rPr lang="ko-KR" altLang="en-US" sz="1000" dirty="0" smtClean="0"/>
                <a:t> 생성해서 </a:t>
              </a:r>
              <a:r>
                <a:rPr lang="en-US" altLang="ko-KR" sz="1000" dirty="0" smtClean="0"/>
                <a:t>UV</a:t>
              </a:r>
              <a:r>
                <a:rPr lang="ko-KR" altLang="en-US" sz="1000" dirty="0" smtClean="0"/>
                <a:t>에 연결해준다</a:t>
              </a:r>
              <a:r>
                <a:rPr lang="en-US" altLang="ko-KR" sz="1000" dirty="0" smtClean="0"/>
                <a:t>. </a:t>
              </a:r>
              <a:endParaRPr lang="ko-KR" altLang="en-US" sz="10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66110"/>
              <a:ext cx="375615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한</a:t>
              </a:r>
              <a:r>
                <a:rPr lang="en-US" altLang="ko-KR" sz="1600" dirty="0" smtClean="0"/>
                <a:t> </a:t>
              </a:r>
              <a:r>
                <a:rPr lang="ko-KR" altLang="en-US" sz="1600" dirty="0" smtClean="0"/>
                <a:t>오브젝트에 </a:t>
              </a:r>
              <a:r>
                <a:rPr lang="ko-KR" altLang="en-US" sz="1600" dirty="0" err="1" smtClean="0"/>
                <a:t>텍스쳐</a:t>
              </a:r>
              <a:r>
                <a:rPr lang="ko-KR" altLang="en-US" sz="1600" dirty="0" smtClean="0"/>
                <a:t> 촘촘하게 씌우기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31980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0" y="0"/>
            <a:ext cx="10315575" cy="6591300"/>
            <a:chOff x="0" y="0"/>
            <a:chExt cx="10315575" cy="659130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315575" cy="6591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51520" y="188640"/>
              <a:ext cx="204575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두 </a:t>
              </a:r>
              <a:r>
                <a:rPr lang="ko-KR" altLang="en-US" dirty="0" err="1" smtClean="0"/>
                <a:t>노멀</a:t>
              </a:r>
              <a:r>
                <a:rPr lang="ko-KR" altLang="en-US" dirty="0" smtClean="0"/>
                <a:t> 합치는 법</a:t>
              </a:r>
              <a:endParaRPr lang="ko-KR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49729" y="3713171"/>
              <a:ext cx="122020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Component Mask</a:t>
              </a:r>
              <a:endParaRPr lang="ko-KR" altLang="en-US" sz="1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79912" y="3551308"/>
              <a:ext cx="1066318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Append Vector</a:t>
              </a:r>
              <a:endParaRPr lang="ko-KR" altLang="en-US" sz="1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54417" y="3550874"/>
              <a:ext cx="42351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Add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87826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-10845" y="90435"/>
            <a:ext cx="9248775" cy="6705600"/>
            <a:chOff x="-10845" y="90435"/>
            <a:chExt cx="9248775" cy="6705600"/>
          </a:xfrm>
        </p:grpSpPr>
        <p:grpSp>
          <p:nvGrpSpPr>
            <p:cNvPr id="7" name="그룹 6"/>
            <p:cNvGrpSpPr/>
            <p:nvPr/>
          </p:nvGrpSpPr>
          <p:grpSpPr>
            <a:xfrm>
              <a:off x="-10845" y="90435"/>
              <a:ext cx="9248775" cy="6705600"/>
              <a:chOff x="-1" y="76200"/>
              <a:chExt cx="9248775" cy="6705600"/>
            </a:xfrm>
          </p:grpSpPr>
          <p:pic>
            <p:nvPicPr>
              <p:cNvPr id="3074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" y="76200"/>
                <a:ext cx="9248775" cy="6705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107504" y="147990"/>
                <a:ext cx="18822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반대색 효과내기</a:t>
                </a:r>
                <a:endParaRPr lang="ko-KR" altLang="en-US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3042579" y="569535"/>
                <a:ext cx="1824538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err="1" smtClean="0"/>
                  <a:t>HueShift</a:t>
                </a:r>
                <a:r>
                  <a:rPr lang="en-US" altLang="ko-KR" sz="1000" dirty="0" smtClean="0"/>
                  <a:t>: </a:t>
                </a:r>
                <a:r>
                  <a:rPr lang="ko-KR" altLang="en-US" sz="1000" dirty="0" smtClean="0"/>
                  <a:t>색상환에서의 이동</a:t>
                </a:r>
                <a:endParaRPr lang="ko-KR" altLang="en-US" sz="1000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123728" y="209545"/>
                <a:ext cx="1765227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이동할 수치</a:t>
                </a:r>
                <a:r>
                  <a:rPr lang="en-US" altLang="ko-KR" sz="1000" dirty="0" smtClean="0"/>
                  <a:t>: 100</a:t>
                </a:r>
                <a:r>
                  <a:rPr lang="ko-KR" altLang="en-US" sz="1000" dirty="0" smtClean="0"/>
                  <a:t>분율 </a:t>
                </a:r>
                <a:r>
                  <a:rPr lang="en-US" altLang="ko-KR" sz="1000" dirty="0" smtClean="0"/>
                  <a:t>(0~1)</a:t>
                </a:r>
                <a:endParaRPr lang="ko-KR" altLang="en-US" sz="1000" dirty="0"/>
              </a:p>
            </p:txBody>
          </p:sp>
        </p:grpSp>
        <p:cxnSp>
          <p:nvCxnSpPr>
            <p:cNvPr id="9" name="직선 화살표 연결선 8"/>
            <p:cNvCxnSpPr>
              <a:stCxn id="6" idx="3"/>
            </p:cNvCxnSpPr>
            <p:nvPr/>
          </p:nvCxnSpPr>
          <p:spPr>
            <a:xfrm>
              <a:off x="3878111" y="346891"/>
              <a:ext cx="10606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938761" y="162225"/>
              <a:ext cx="4205239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이것을 </a:t>
              </a:r>
              <a:r>
                <a:rPr lang="ko-KR" altLang="en-US" sz="1000" dirty="0" err="1" smtClean="0"/>
                <a:t>파라미터</a:t>
              </a:r>
              <a:r>
                <a:rPr lang="ko-KR" altLang="en-US" sz="1000" dirty="0" smtClean="0"/>
                <a:t> 처리 해주면 게임플레이 중에서도 색을 바꿀 수 있다</a:t>
              </a:r>
              <a:r>
                <a:rPr lang="en-US" altLang="ko-KR" sz="1000" dirty="0" smtClean="0"/>
                <a:t>.</a:t>
              </a:r>
            </a:p>
            <a:p>
              <a:r>
                <a:rPr lang="ko-KR" altLang="en-US" sz="1000" dirty="0" err="1" smtClean="0"/>
                <a:t>우클릭</a:t>
              </a:r>
              <a:r>
                <a:rPr lang="ko-KR" altLang="en-US" sz="1000" dirty="0" smtClean="0"/>
                <a:t> </a:t>
              </a:r>
              <a:r>
                <a:rPr lang="ko-KR" altLang="en-US" sz="1000" dirty="0" err="1" smtClean="0"/>
                <a:t>파라미터로</a:t>
              </a:r>
              <a:r>
                <a:rPr lang="ko-KR" altLang="en-US" sz="1000" dirty="0" smtClean="0"/>
                <a:t> 변환</a:t>
              </a:r>
              <a:endParaRPr lang="en-US" altLang="ko-KR" sz="1000" dirty="0" smtClean="0"/>
            </a:p>
            <a:p>
              <a:r>
                <a:rPr lang="en-US" altLang="ko-KR" sz="1000" dirty="0" smtClean="0"/>
                <a:t>Or</a:t>
              </a:r>
            </a:p>
            <a:p>
              <a:r>
                <a:rPr lang="en-US" altLang="ko-KR" sz="1000" dirty="0" smtClean="0"/>
                <a:t>Scalar Parameter </a:t>
              </a:r>
              <a:r>
                <a:rPr lang="ko-KR" altLang="en-US" sz="1000" dirty="0" err="1" smtClean="0"/>
                <a:t>노드</a:t>
              </a:r>
              <a:r>
                <a:rPr lang="ko-KR" altLang="en-US" sz="1000" dirty="0" smtClean="0"/>
                <a:t> 추가</a:t>
              </a:r>
              <a:endParaRPr lang="en-US" altLang="ko-KR" sz="10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939618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54</Words>
  <Application>Microsoft Office PowerPoint</Application>
  <PresentationFormat>화면 슬라이드 쇼(4:3)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</dc:creator>
  <cp:lastModifiedBy>TJ</cp:lastModifiedBy>
  <cp:revision>5</cp:revision>
  <dcterms:created xsi:type="dcterms:W3CDTF">2019-05-08T06:21:29Z</dcterms:created>
  <dcterms:modified xsi:type="dcterms:W3CDTF">2019-05-08T09:37:50Z</dcterms:modified>
</cp:coreProperties>
</file>