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3" r:id="rId5"/>
    <p:sldId id="257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8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2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1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0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4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3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2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2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4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C68E-FB25-4EAB-A143-95C1533D482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6C586-160E-4EA0-89CB-6ADA3AD4A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71184" cy="229026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목표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주기적으로 발광하는 </a:t>
            </a:r>
            <a:r>
              <a:rPr lang="ko-KR" altLang="en-US" sz="2800" dirty="0" err="1" smtClean="0"/>
              <a:t>큐브에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일정 범위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가까이 다가가면 붉게 변하고 터지게 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50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2771775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9872" y="21802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4348" y="4211796"/>
            <a:ext cx="270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 Change </a:t>
            </a:r>
            <a:r>
              <a:rPr lang="ko-KR" altLang="en-US" dirty="0" smtClean="0"/>
              <a:t>함수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3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72" y="188640"/>
            <a:ext cx="86106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964238"/>
            <a:ext cx="22431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Box: </a:t>
            </a:r>
            <a:r>
              <a:rPr lang="ko-KR" altLang="en-US" dirty="0" smtClean="0"/>
              <a:t>충돌 탐지 범위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3501008"/>
            <a:ext cx="2175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Cube: </a:t>
            </a:r>
            <a:r>
              <a:rPr lang="ko-KR" altLang="en-US" dirty="0" smtClean="0"/>
              <a:t>비치 될 </a:t>
            </a:r>
            <a:r>
              <a:rPr lang="ko-KR" altLang="en-US" dirty="0" err="1" smtClean="0"/>
              <a:t>엑터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14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628800"/>
            <a:ext cx="1097280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79348"/>
            <a:ext cx="8983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 Change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Emissive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Delta Second</a:t>
            </a:r>
            <a:r>
              <a:rPr lang="ko-KR" altLang="en-US" dirty="0" smtClean="0"/>
              <a:t>의 값을 양수 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Emissive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/>
              <a:t> </a:t>
            </a:r>
            <a:r>
              <a:rPr lang="ko-KR" altLang="en-US" dirty="0" smtClean="0"/>
              <a:t>이상일 때 </a:t>
            </a:r>
            <a:r>
              <a:rPr lang="en-US" altLang="ko-KR" dirty="0" smtClean="0"/>
              <a:t>Delta Second</a:t>
            </a:r>
            <a:r>
              <a:rPr lang="ko-KR" altLang="en-US" dirty="0" smtClean="0"/>
              <a:t>의 값을 음수로 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밖 함수에서 프레임당 속력으로 계속 더해줄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음수이면 빛이 줄어들도록 하기 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6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51542"/>
            <a:ext cx="58293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0"/>
            <a:ext cx="91154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90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6" y="0"/>
            <a:ext cx="78771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836712"/>
            <a:ext cx="10829926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38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556792"/>
            <a:ext cx="110585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25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340768"/>
            <a:ext cx="108775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51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65</Words>
  <Application>Microsoft Office PowerPoint</Application>
  <PresentationFormat>화면 슬라이드 쇼(4:3)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목표: 주기적으로 발광하는 큐브에 일정 범위  가까이 다가가면 붉게 변하고 터지게 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4</cp:revision>
  <dcterms:created xsi:type="dcterms:W3CDTF">2019-05-10T05:25:28Z</dcterms:created>
  <dcterms:modified xsi:type="dcterms:W3CDTF">2019-05-10T09:39:11Z</dcterms:modified>
</cp:coreProperties>
</file>