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7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4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3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6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3DB7-9980-4B82-AAFE-0BFC8F16512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43BE-1D08-451D-A27F-EBE08432D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6285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실행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 레벨 제작 </a:t>
            </a:r>
            <a:r>
              <a:rPr lang="en-US" altLang="ko-KR" dirty="0" smtClean="0"/>
              <a:t>(Title)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Title UI </a:t>
            </a:r>
            <a:r>
              <a:rPr lang="ko-KR" altLang="en-US" dirty="0" smtClean="0"/>
              <a:t>만들어서 플레이를 누르면 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띄운다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세팅에서</a:t>
            </a:r>
            <a:r>
              <a:rPr lang="ko-KR" altLang="en-US" dirty="0" smtClean="0"/>
              <a:t> 레벨을 디폴트 레벨로 지정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윗쪽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블루프린트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레벨 블루프린트</a:t>
            </a:r>
            <a:endParaRPr lang="en-US" altLang="ko-KR" dirty="0" smtClean="0"/>
          </a:p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객체 생성 </a:t>
            </a:r>
            <a:r>
              <a:rPr lang="en-US" altLang="ko-KR" dirty="0" smtClean="0"/>
              <a:t>(Create Widget) – </a:t>
            </a:r>
            <a:r>
              <a:rPr lang="en-US" altLang="ko-KR" dirty="0" err="1" smtClean="0"/>
              <a:t>Addto</a:t>
            </a:r>
            <a:r>
              <a:rPr lang="en-US" altLang="ko-KR" dirty="0" smtClean="0"/>
              <a:t> Viewport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에니메이션은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위젯에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추가 하고 </a:t>
            </a:r>
            <a:r>
              <a:rPr lang="ko-KR" altLang="en-US" dirty="0" err="1" smtClean="0"/>
              <a:t>싶을때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873819" cy="35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05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4129"/>
            <a:ext cx="9255891" cy="28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1691516"/>
            <a:ext cx="3776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키가 눌리면 </a:t>
            </a:r>
            <a:r>
              <a:rPr lang="en-US" altLang="ko-KR" dirty="0" err="1" smtClean="0"/>
              <a:t>OnGamePause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063981"/>
            <a:ext cx="2656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만들어놓은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띄우기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628863"/>
            <a:ext cx="2712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SetPause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일시정지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에만 상호작용 되도록</a:t>
            </a:r>
            <a:endParaRPr lang="en-US" altLang="ko-KR" dirty="0" smtClean="0"/>
          </a:p>
          <a:p>
            <a:r>
              <a:rPr lang="ko-KR" altLang="en-US" dirty="0" smtClean="0"/>
              <a:t>마우스 커서 보이게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01308"/>
            <a:ext cx="1993092" cy="47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7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게임으로 돌아가기</a:t>
            </a:r>
            <a:endParaRPr lang="en-US" altLang="ko-KR" dirty="0" smtClean="0"/>
          </a:p>
          <a:p>
            <a:r>
              <a:rPr lang="ko-KR" altLang="en-US" dirty="0" smtClean="0"/>
              <a:t>타이틀 화면 버튼 클릭 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0718"/>
            <a:ext cx="865824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9504" y="1655470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돌아가기 버튼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7576" y="4086113"/>
            <a:ext cx="1963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타이틀 화면 버튼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94" y="2674544"/>
            <a:ext cx="3209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7"/>
            <a:ext cx="5976664" cy="49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3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51097" cy="427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013" y="404664"/>
            <a:ext cx="64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선탱용</a:t>
            </a:r>
            <a:r>
              <a:rPr lang="ko-KR" altLang="en-US" dirty="0" smtClean="0"/>
              <a:t> 레벨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캐릭터 선택 창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위젯을</a:t>
            </a:r>
            <a:r>
              <a:rPr lang="ko-KR" altLang="en-US" dirty="0" smtClean="0"/>
              <a:t> 만든 후 </a:t>
            </a:r>
            <a:r>
              <a:rPr lang="ko-KR" altLang="en-US" dirty="0" err="1" smtClean="0"/>
              <a:t>세팅에</a:t>
            </a:r>
            <a:r>
              <a:rPr lang="ko-KR" altLang="en-US" dirty="0" smtClean="0"/>
              <a:t> 가서 부모 클래스를 우리가 만들어준 </a:t>
            </a:r>
            <a:endParaRPr lang="en-US" altLang="ko-KR" dirty="0" smtClean="0"/>
          </a:p>
          <a:p>
            <a:r>
              <a:rPr lang="en-US" altLang="ko-KR" dirty="0" err="1" smtClean="0"/>
              <a:t>UserWidget</a:t>
            </a:r>
            <a:r>
              <a:rPr lang="ko-KR" altLang="en-US" dirty="0" smtClean="0"/>
              <a:t>을 상속받은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로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8092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3" y="332969"/>
            <a:ext cx="505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다음 버튼 누를 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스켈레탈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ko-KR" altLang="en-US" dirty="0" smtClean="0"/>
              <a:t> 씌우기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36022"/>
            <a:ext cx="7832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시작버튼</a:t>
            </a:r>
            <a:endParaRPr lang="en-US" altLang="ko-KR" dirty="0" smtClean="0"/>
          </a:p>
          <a:p>
            <a:r>
              <a:rPr lang="en-US" altLang="ko-KR" dirty="0" err="1" smtClean="0"/>
              <a:t>SaveGame</a:t>
            </a:r>
            <a:r>
              <a:rPr lang="ko-KR" altLang="en-US" dirty="0" smtClean="0"/>
              <a:t>을 상속한 클래스 생성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SaveGame</a:t>
            </a:r>
            <a:r>
              <a:rPr lang="en-US" altLang="ko-KR" dirty="0"/>
              <a:t> </a:t>
            </a:r>
            <a:r>
              <a:rPr lang="ko-KR" altLang="en-US" dirty="0" smtClean="0"/>
              <a:t>클래스에서는 플레이 정보 저장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, HP,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헤더에서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다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 초기값으로 초기화</a:t>
            </a:r>
            <a:r>
              <a:rPr lang="en-US" altLang="ko-KR" dirty="0" smtClean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4117521" cy="204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3" y="1960014"/>
            <a:ext cx="4000975" cy="428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0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29850" cy="379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6926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3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2" y="548680"/>
            <a:ext cx="6966372" cy="488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1" y="2780928"/>
            <a:ext cx="8423667" cy="382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46" y="155324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 레벨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스켈레톤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매쉬</a:t>
            </a:r>
            <a:r>
              <a:rPr lang="ko-KR" altLang="en-US" dirty="0" smtClean="0"/>
              <a:t> 불러오기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코드가 </a:t>
            </a:r>
            <a:r>
              <a:rPr lang="ko-KR" altLang="en-US" dirty="0" err="1" smtClean="0"/>
              <a:t>지저분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44008" y="1052736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95736" y="980728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5576" y="2636912"/>
            <a:ext cx="2880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3568" y="2780928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39552" y="4509120"/>
            <a:ext cx="4320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8574" y="2852936"/>
            <a:ext cx="1343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en-US" altLang="ko-KR" dirty="0" err="1" smtClean="0"/>
              <a:t>cpp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38616" y="6309320"/>
            <a:ext cx="587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5286" y="5589240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비동기</a:t>
            </a:r>
            <a:r>
              <a:rPr lang="en-US" altLang="ko-KR" dirty="0"/>
              <a:t>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3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2276872"/>
            <a:ext cx="87153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312" y="170080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로드 완료 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2668270"/>
            <a:ext cx="35125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동기화에 필요한 모든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</a:t>
            </a:r>
            <a:r>
              <a:rPr lang="ko-KR" altLang="en-US" dirty="0"/>
              <a:t>해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03848" y="3037915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97714" y="5075892"/>
            <a:ext cx="4578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캐릭터에 </a:t>
            </a:r>
            <a:r>
              <a:rPr lang="ko-KR" altLang="en-US" dirty="0" err="1" smtClean="0"/>
              <a:t>스켈레탈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메쉬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에니메이션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3933056"/>
            <a:ext cx="52565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59632" y="4221088"/>
            <a:ext cx="52565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92" y="26064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일시중지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128792" cy="376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836712"/>
            <a:ext cx="5206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키를 누르면 게임이 일시 중지한다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엔진 프로젝트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M</a:t>
            </a:r>
            <a:r>
              <a:rPr lang="ko-KR" altLang="en-US" dirty="0" smtClean="0"/>
              <a:t>키로 </a:t>
            </a:r>
            <a:r>
              <a:rPr lang="en-US" altLang="ko-KR" dirty="0" smtClean="0"/>
              <a:t>Action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202</Words>
  <Application>Microsoft Office PowerPoint</Application>
  <PresentationFormat>화면 슬라이드 쇼(4:3)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10</cp:revision>
  <dcterms:created xsi:type="dcterms:W3CDTF">2019-06-17T01:15:13Z</dcterms:created>
  <dcterms:modified xsi:type="dcterms:W3CDTF">2019-07-02T00:54:55Z</dcterms:modified>
</cp:coreProperties>
</file>