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2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1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6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9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1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8B4A-4722-4B23-9AF1-23E3E78AB78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C6C41-54E2-4AD1-A296-7525AFB309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4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38395"/>
            <a:ext cx="85523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블루프린트 생성시</a:t>
            </a:r>
            <a:endParaRPr lang="en-US" altLang="ko-KR" dirty="0" smtClean="0"/>
          </a:p>
          <a:p>
            <a:r>
              <a:rPr lang="ko-KR" altLang="en-US" dirty="0" smtClean="0"/>
              <a:t>캔버스 패널이 필요할 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위젯이</a:t>
            </a:r>
            <a:r>
              <a:rPr lang="ko-KR" altLang="en-US" dirty="0" smtClean="0"/>
              <a:t> 화면 절대적 위치에 배치 되어야 할 때</a:t>
            </a:r>
            <a:endParaRPr lang="en-US" altLang="ko-KR" dirty="0" smtClean="0"/>
          </a:p>
          <a:p>
            <a:r>
              <a:rPr lang="ko-KR" altLang="en-US" dirty="0" err="1" smtClean="0"/>
              <a:t>위젯이</a:t>
            </a:r>
            <a:r>
              <a:rPr lang="ko-KR" altLang="en-US" dirty="0" smtClean="0"/>
              <a:t> 화면이 아닌 </a:t>
            </a:r>
            <a:r>
              <a:rPr lang="ko-KR" altLang="en-US" dirty="0" err="1" smtClean="0"/>
              <a:t>액터나</a:t>
            </a:r>
            <a:r>
              <a:rPr lang="ko-KR" altLang="en-US" dirty="0" smtClean="0"/>
              <a:t> 다른 곳에 배치가 될 목적이면 캔버스 패널을 지우고 </a:t>
            </a:r>
            <a:endParaRPr lang="en-US" altLang="ko-KR" dirty="0" smtClean="0"/>
          </a:p>
          <a:p>
            <a:r>
              <a:rPr lang="ko-KR" altLang="en-US" dirty="0" smtClean="0"/>
              <a:t>생성하면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편집가능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레벨에 올라갔을 때</a:t>
            </a:r>
            <a:r>
              <a:rPr lang="en-US" altLang="ko-KR" dirty="0"/>
              <a:t> </a:t>
            </a:r>
            <a:r>
              <a:rPr lang="ko-KR" altLang="en-US" dirty="0" smtClean="0"/>
              <a:t>변수의 값이 </a:t>
            </a:r>
            <a:r>
              <a:rPr lang="ko-KR" altLang="en-US" dirty="0" err="1" smtClean="0"/>
              <a:t>인스턴스화</a:t>
            </a:r>
            <a:r>
              <a:rPr lang="ko-KR" altLang="en-US" dirty="0" smtClean="0"/>
              <a:t> 되기 때문에 </a:t>
            </a:r>
            <a:endParaRPr lang="en-US" altLang="ko-KR" dirty="0" smtClean="0"/>
          </a:p>
          <a:p>
            <a:r>
              <a:rPr lang="ko-KR" altLang="en-US" dirty="0" smtClean="0"/>
              <a:t>변수의 값을 바꿔줄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8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2663"/>
            <a:ext cx="77171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Actor</a:t>
            </a:r>
            <a:r>
              <a:rPr lang="ko-KR" altLang="en-US" dirty="0" smtClean="0"/>
              <a:t>를 상속받은 블루프린트 클래스를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Component -&gt; </a:t>
            </a:r>
            <a:r>
              <a:rPr lang="ko-KR" altLang="en-US" dirty="0" smtClean="0"/>
              <a:t>아이템의 이미지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-&gt; </a:t>
            </a:r>
            <a:r>
              <a:rPr lang="ko-KR" altLang="en-US" dirty="0" smtClean="0"/>
              <a:t>아이템의 텍스트</a:t>
            </a:r>
            <a:endParaRPr lang="en-US" altLang="ko-KR" dirty="0"/>
          </a:p>
          <a:p>
            <a:r>
              <a:rPr lang="ko-KR" altLang="en-US" dirty="0" smtClean="0"/>
              <a:t>이 둘을 표현하는데 </a:t>
            </a:r>
            <a:r>
              <a:rPr lang="ko-KR" altLang="en-US" dirty="0" err="1" smtClean="0"/>
              <a:t>위젯이</a:t>
            </a:r>
            <a:r>
              <a:rPr lang="ko-KR" altLang="en-US" dirty="0" smtClean="0"/>
              <a:t> 적절하니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컴포넌트 두 개를 추가해준다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아이템의 이미지와 텍스트를 표현해 줄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블루프린트를 생성해준다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1495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49599"/>
            <a:ext cx="28003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3" t="9283" r="11462" b="23026"/>
          <a:stretch/>
        </p:blipFill>
        <p:spPr bwMode="auto">
          <a:xfrm>
            <a:off x="5580112" y="1949599"/>
            <a:ext cx="1371600" cy="98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44" y="3397399"/>
            <a:ext cx="2771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t="14056" r="19463" b="12068"/>
          <a:stretch/>
        </p:blipFill>
        <p:spPr bwMode="auto">
          <a:xfrm>
            <a:off x="5545191" y="3284662"/>
            <a:ext cx="1345187" cy="12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4604935"/>
            <a:ext cx="8712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때 텍스트</a:t>
            </a:r>
            <a:r>
              <a:rPr lang="en-US" altLang="ko-KR" dirty="0" smtClean="0"/>
              <a:t>/</a:t>
            </a:r>
            <a:r>
              <a:rPr lang="ko-KR" altLang="en-US" dirty="0"/>
              <a:t> </a:t>
            </a:r>
            <a:r>
              <a:rPr lang="ko-KR" altLang="en-US" dirty="0" smtClean="0"/>
              <a:t>이미지를 미래에 동적으로 바꾸려면 변수로 받아서 지정해줘야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디테일 </a:t>
            </a:r>
            <a:r>
              <a:rPr lang="ko-KR" altLang="en-US" dirty="0" err="1" smtClean="0"/>
              <a:t>옆부분에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변수인지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체크해준다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이것은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블프에서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이미지의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동적으로 아이템 이미지를 생성해줘야 하기 때문에</a:t>
            </a:r>
            <a:r>
              <a:rPr lang="en-US" altLang="ko-KR" dirty="0"/>
              <a:t> </a:t>
            </a:r>
            <a:r>
              <a:rPr lang="ko-KR" altLang="en-US" dirty="0" smtClean="0"/>
              <a:t>이미지 바인딩 함수를 생성해주고</a:t>
            </a:r>
            <a:r>
              <a:rPr lang="en-US" altLang="ko-KR" dirty="0" smtClean="0"/>
              <a:t> Texture 2D </a:t>
            </a:r>
            <a:r>
              <a:rPr lang="ko-KR" altLang="en-US" dirty="0" smtClean="0"/>
              <a:t>변수를 만들어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편집가능 설정을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93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82375"/>
            <a:ext cx="66484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3303405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브러쉬</a:t>
            </a:r>
            <a:r>
              <a:rPr lang="ko-KR" altLang="en-US" dirty="0" smtClean="0"/>
              <a:t> 바인딩 함수는 이런 모양이다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" y="653312"/>
            <a:ext cx="32575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7904" y="836712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아이템 이미지를 받을 변수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0877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다시 </a:t>
            </a:r>
            <a:r>
              <a:rPr lang="en-US" altLang="ko-KR" dirty="0" smtClean="0"/>
              <a:t>Actor </a:t>
            </a:r>
            <a:r>
              <a:rPr lang="ko-KR" altLang="en-US" dirty="0" smtClean="0"/>
              <a:t>클래스로 돌아가 디테일에서 만든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블프를</a:t>
            </a:r>
            <a:r>
              <a:rPr lang="ko-KR" altLang="en-US" dirty="0" smtClean="0"/>
              <a:t> 지정해주면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액터를</a:t>
            </a:r>
            <a:r>
              <a:rPr lang="ko-KR" altLang="en-US" dirty="0" smtClean="0"/>
              <a:t> 레벨에 끌어놓으면 캐릭터를 등지고 있는데 이러면 이미지가 보이지 않으니 </a:t>
            </a:r>
            <a:r>
              <a:rPr lang="ko-KR" altLang="en-US" dirty="0" err="1" smtClean="0"/>
              <a:t>액터의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Tick </a:t>
            </a:r>
            <a:r>
              <a:rPr lang="ko-KR" altLang="en-US" dirty="0" smtClean="0"/>
              <a:t>함수에서 항상 캐릭터를 바라보도록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구현해준다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4" y="2492896"/>
            <a:ext cx="7917966" cy="292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08" y="1700808"/>
            <a:ext cx="24384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4" y="1939448"/>
            <a:ext cx="25146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84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481"/>
            <a:ext cx="9044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액터에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Widget Component</a:t>
            </a:r>
            <a:r>
              <a:rPr lang="ko-KR" altLang="en-US" dirty="0" smtClean="0"/>
              <a:t>에 우리가 원하는 </a:t>
            </a:r>
            <a:r>
              <a:rPr lang="ko-KR" altLang="en-US" dirty="0" err="1" smtClean="0"/>
              <a:t>위젯이</a:t>
            </a:r>
            <a:r>
              <a:rPr lang="ko-KR" altLang="en-US" dirty="0" smtClean="0"/>
              <a:t> 모두 들어가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컴포넌트 안에 있는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클레스</a:t>
            </a:r>
            <a:r>
              <a:rPr lang="ko-KR" altLang="en-US" dirty="0" smtClean="0"/>
              <a:t> 안에 있는 </a:t>
            </a:r>
            <a:r>
              <a:rPr lang="en-US" altLang="ko-KR" dirty="0" smtClean="0"/>
              <a:t>Texture 2D</a:t>
            </a:r>
            <a:r>
              <a:rPr lang="ko-KR" altLang="en-US" dirty="0" smtClean="0"/>
              <a:t>변수에 접근하여 이미지를</a:t>
            </a:r>
            <a:endParaRPr lang="en-US" altLang="ko-KR" dirty="0" smtClean="0"/>
          </a:p>
          <a:p>
            <a:r>
              <a:rPr lang="ko-KR" altLang="en-US" dirty="0" smtClean="0"/>
              <a:t>가지고 와서 띄우는 것이 목표이다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계층구조가 이렇게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77809"/>
            <a:ext cx="8191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61" y="2708920"/>
            <a:ext cx="171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98" y="3645024"/>
            <a:ext cx="6953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6"/>
          <a:stretch/>
        </p:blipFill>
        <p:spPr bwMode="auto">
          <a:xfrm>
            <a:off x="3189306" y="3645024"/>
            <a:ext cx="717909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72" y="4869160"/>
            <a:ext cx="9429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5733256"/>
            <a:ext cx="842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 </a:t>
            </a:r>
            <a:r>
              <a:rPr lang="en-US" altLang="ko-KR" dirty="0" err="1" smtClean="0"/>
              <a:t>ItemIcon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우리가 원하는 아이템 이미지가 들어가야 한다는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80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7978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그러기 위해서는 일단 </a:t>
            </a:r>
            <a:r>
              <a:rPr lang="ko-KR" altLang="en-US" dirty="0" err="1" smtClean="0"/>
              <a:t>액터에</a:t>
            </a:r>
            <a:r>
              <a:rPr lang="ko-KR" altLang="en-US" dirty="0" smtClean="0"/>
              <a:t> 이미지를 지정해 줄 수 있는 변수가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클래스에 변수를 선언해주자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ItemImage</a:t>
            </a:r>
            <a:r>
              <a:rPr lang="ko-KR" altLang="en-US" dirty="0" smtClean="0"/>
              <a:t>라는 변수를 선언해주었다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이 변수는 </a:t>
            </a:r>
            <a:r>
              <a:rPr lang="ko-KR" altLang="en-US" dirty="0" err="1" smtClean="0"/>
              <a:t>뷰포트</a:t>
            </a:r>
            <a:r>
              <a:rPr lang="ko-KR" altLang="en-US" dirty="0" smtClean="0"/>
              <a:t> 디테일에서 이미지 지정이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9525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061"/>
            <a:ext cx="3895725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9992" y="1844823"/>
            <a:ext cx="448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지정 해주면 </a:t>
            </a:r>
            <a:r>
              <a:rPr lang="en-US" altLang="ko-KR" dirty="0" err="1" smtClean="0"/>
              <a:t>ItemImage</a:t>
            </a:r>
            <a:r>
              <a:rPr lang="ko-KR" altLang="en-US" dirty="0"/>
              <a:t> </a:t>
            </a:r>
            <a:r>
              <a:rPr lang="ko-KR" altLang="en-US" dirty="0" smtClean="0"/>
              <a:t>변수에 이미지가 </a:t>
            </a:r>
            <a:endParaRPr lang="en-US" altLang="ko-KR" dirty="0" smtClean="0"/>
          </a:p>
          <a:p>
            <a:r>
              <a:rPr lang="ko-KR" altLang="en-US" dirty="0" smtClean="0"/>
              <a:t>들어가게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35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59821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548680"/>
            <a:ext cx="867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게임을 시작하면 </a:t>
            </a:r>
            <a:r>
              <a:rPr lang="en-US" altLang="ko-KR" dirty="0" err="1" smtClean="0"/>
              <a:t>ItemImage</a:t>
            </a:r>
            <a:r>
              <a:rPr lang="ko-KR" altLang="en-US" dirty="0" smtClean="0"/>
              <a:t>에 있는 이미지 변수를 </a:t>
            </a:r>
            <a:r>
              <a:rPr lang="en-US" altLang="ko-KR" dirty="0" err="1" smtClean="0"/>
              <a:t>ImageWidget</a:t>
            </a:r>
            <a:r>
              <a:rPr lang="ko-KR" altLang="en-US" dirty="0" smtClean="0"/>
              <a:t>안에 있는 이미지</a:t>
            </a:r>
            <a:endParaRPr lang="en-US" altLang="ko-KR" dirty="0" smtClean="0"/>
          </a:p>
          <a:p>
            <a:r>
              <a:rPr lang="ko-KR" altLang="en-US" dirty="0" smtClean="0"/>
              <a:t>변수 안에다 넣어준다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</a:t>
            </a:r>
            <a:r>
              <a:rPr lang="ko-KR" altLang="en-US" dirty="0" err="1" smtClean="0"/>
              <a:t>액터에</a:t>
            </a:r>
            <a:r>
              <a:rPr lang="ko-KR" altLang="en-US" dirty="0" smtClean="0"/>
              <a:t> 떠있는 이미지가 </a:t>
            </a:r>
            <a:r>
              <a:rPr lang="en-US" altLang="ko-KR" dirty="0" err="1" smtClean="0"/>
              <a:t>ItemImage</a:t>
            </a:r>
            <a:r>
              <a:rPr lang="ko-KR" altLang="en-US" dirty="0" smtClean="0"/>
              <a:t>에 있는 이미지로 </a:t>
            </a:r>
            <a:endParaRPr lang="en-US" altLang="ko-KR" dirty="0" smtClean="0"/>
          </a:p>
          <a:p>
            <a:r>
              <a:rPr lang="ko-KR" altLang="en-US" dirty="0" smtClean="0"/>
              <a:t>들어가게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2691" y="4067780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그럼 이제 레벨에 지정해준 아이템의 이미지가 뜨게 될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34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404664"/>
            <a:ext cx="8672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이제 캐릭터와 아이템 </a:t>
            </a:r>
            <a:r>
              <a:rPr lang="ko-KR" altLang="en-US" dirty="0" err="1" smtClean="0"/>
              <a:t>액터가</a:t>
            </a:r>
            <a:r>
              <a:rPr lang="ko-KR" altLang="en-US" dirty="0" smtClean="0"/>
              <a:t> 부딪혔을 때 아이템의 이미지가 </a:t>
            </a:r>
            <a:r>
              <a:rPr lang="ko-KR" altLang="en-US" dirty="0" err="1" smtClean="0"/>
              <a:t>인벤토리로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들어오게 하는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구현해본다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OnActorBeginOverlap</a:t>
            </a:r>
            <a:r>
              <a:rPr lang="ko-KR" altLang="en-US" dirty="0" smtClean="0"/>
              <a:t>함수를 사용하여 충돌검사를 하고 충돌 했을 때 실행할 </a:t>
            </a:r>
            <a:endParaRPr lang="en-US" altLang="ko-KR" dirty="0" smtClean="0"/>
          </a:p>
          <a:p>
            <a:r>
              <a:rPr lang="ko-KR" altLang="en-US" dirty="0" err="1" smtClean="0"/>
              <a:t>로직을</a:t>
            </a:r>
            <a:r>
              <a:rPr lang="ko-KR" altLang="en-US" dirty="0" smtClean="0"/>
              <a:t> 구현하면 되겠다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인벤토리는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ThirdPersonCharacter</a:t>
            </a:r>
            <a:r>
              <a:rPr lang="ko-KR" altLang="en-US" dirty="0" smtClean="0"/>
              <a:t>에 생성해주었고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이미지는 </a:t>
            </a:r>
            <a:r>
              <a:rPr lang="ko-KR" altLang="en-US" dirty="0" err="1" smtClean="0"/>
              <a:t>액터에</a:t>
            </a:r>
            <a:r>
              <a:rPr lang="ko-KR" altLang="en-US" dirty="0" smtClean="0"/>
              <a:t> 들어있으니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액터에서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ThridPersonCharacter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형변환하여</a:t>
            </a:r>
            <a:r>
              <a:rPr lang="ko-KR" altLang="en-US" dirty="0" smtClean="0"/>
              <a:t> 이미지를 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안으로 넣어주는</a:t>
            </a:r>
            <a:endParaRPr lang="en-US" altLang="ko-KR" dirty="0" smtClean="0"/>
          </a:p>
          <a:p>
            <a:r>
              <a:rPr lang="ko-KR" altLang="en-US" dirty="0" smtClean="0"/>
              <a:t>함수를 호출해주면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3" y="4797152"/>
            <a:ext cx="7597237" cy="173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3789040"/>
            <a:ext cx="8520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일단 </a:t>
            </a:r>
            <a:r>
              <a:rPr lang="en-US" altLang="ko-KR" dirty="0" err="1" smtClean="0"/>
              <a:t>ThirdPersonCharacter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함수를 정의해주고 </a:t>
            </a:r>
            <a:r>
              <a:rPr lang="ko-KR" altLang="en-US" dirty="0" err="1" smtClean="0"/>
              <a:t>인벤토리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위젯을</a:t>
            </a:r>
            <a:r>
              <a:rPr lang="ko-KR" altLang="en-US" dirty="0" smtClean="0"/>
              <a:t> 불러와</a:t>
            </a:r>
            <a:endParaRPr lang="en-US" altLang="ko-KR" dirty="0" smtClean="0"/>
          </a:p>
          <a:p>
            <a:r>
              <a:rPr lang="ko-KR" altLang="en-US" dirty="0" smtClean="0"/>
              <a:t>그 안에 든 이미지를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해주는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구현해준다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받아올 것이니 </a:t>
            </a:r>
            <a:r>
              <a:rPr lang="ko-KR" altLang="en-US" dirty="0" err="1" smtClean="0"/>
              <a:t>파라미터도</a:t>
            </a:r>
            <a:r>
              <a:rPr lang="ko-KR" altLang="en-US" dirty="0" smtClean="0"/>
              <a:t> 하나 추가해준다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75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77" y="1844824"/>
            <a:ext cx="8352928" cy="239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76672"/>
            <a:ext cx="8661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이제 다시 </a:t>
            </a:r>
            <a:r>
              <a:rPr lang="ko-KR" altLang="en-US" dirty="0" err="1" smtClean="0"/>
              <a:t>액터로</a:t>
            </a:r>
            <a:r>
              <a:rPr lang="ko-KR" altLang="en-US" dirty="0" smtClean="0"/>
              <a:t> 와서 충돌한 </a:t>
            </a:r>
            <a:r>
              <a:rPr lang="ko-KR" altLang="en-US" dirty="0" err="1" smtClean="0"/>
              <a:t>액터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ThirdPersonCharacter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캐릭터에 </a:t>
            </a:r>
            <a:r>
              <a:rPr lang="ko-KR" altLang="en-US" dirty="0" err="1" smtClean="0"/>
              <a:t>형변환하여</a:t>
            </a:r>
            <a:endParaRPr lang="en-US" altLang="ko-KR" dirty="0" smtClean="0"/>
          </a:p>
          <a:p>
            <a:r>
              <a:rPr lang="ko-KR" altLang="en-US" dirty="0" err="1" smtClean="0"/>
              <a:t>커스텀</a:t>
            </a:r>
            <a:r>
              <a:rPr lang="ko-KR" altLang="en-US" dirty="0" smtClean="0"/>
              <a:t> 함수를 불러와 변수로 설정해준 이미지 </a:t>
            </a:r>
            <a:r>
              <a:rPr lang="ko-KR" altLang="en-US" dirty="0" err="1" smtClean="0"/>
              <a:t>레퍼런스를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액터를</a:t>
            </a:r>
            <a:r>
              <a:rPr lang="ko-KR" altLang="en-US" dirty="0" smtClean="0"/>
              <a:t> 파괴하여 아이템이 레벨에서 사라진 것 같은 효과를 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22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367</Words>
  <Application>Microsoft Office PowerPoint</Application>
  <PresentationFormat>화면 슬라이드 쇼(4:3)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12</cp:revision>
  <dcterms:created xsi:type="dcterms:W3CDTF">2019-07-04T01:17:59Z</dcterms:created>
  <dcterms:modified xsi:type="dcterms:W3CDTF">2019-07-04T08:51:30Z</dcterms:modified>
</cp:coreProperties>
</file>