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9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5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9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1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C9C5-A436-4188-8FC6-47789963A59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DA73-65A8-451E-B18E-1566E14B6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5835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Widget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게임을 시작하면 </a:t>
            </a:r>
            <a:r>
              <a:rPr lang="en-US" altLang="ko-KR" dirty="0" err="1" smtClean="0"/>
              <a:t>VRPawn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버튼이 있고</a:t>
            </a:r>
            <a:endParaRPr lang="en-US" altLang="ko-KR" dirty="0" smtClean="0"/>
          </a:p>
          <a:p>
            <a:r>
              <a:rPr lang="ko-KR" altLang="en-US" dirty="0" smtClean="0"/>
              <a:t>모션 컨트롤러 </a:t>
            </a:r>
            <a:r>
              <a:rPr lang="ko-KR" altLang="en-US" dirty="0" err="1" smtClean="0"/>
              <a:t>트리거를</a:t>
            </a:r>
            <a:r>
              <a:rPr lang="ko-KR" altLang="en-US" dirty="0" smtClean="0"/>
              <a:t> 이용하여 버튼을 누르면</a:t>
            </a:r>
            <a:endParaRPr lang="en-US" altLang="ko-KR" dirty="0" smtClean="0"/>
          </a:p>
          <a:p>
            <a:r>
              <a:rPr lang="ko-KR" altLang="en-US" dirty="0" smtClean="0"/>
              <a:t>누를 때마다 버튼 위의 텍스트에 눌린 횟수가 표시된다</a:t>
            </a:r>
            <a:endParaRPr lang="en-US" altLang="ko-KR" dirty="0" smtClean="0"/>
          </a:p>
          <a:p>
            <a:r>
              <a:rPr lang="ko-KR" altLang="en-US" dirty="0" smtClean="0"/>
              <a:t>아울러 누를 때 적색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떼면 검정색이 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42088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블루프린트로 제작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4470"/>
            <a:ext cx="15430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5976664" cy="249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0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" y="1124744"/>
            <a:ext cx="8424936" cy="396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5313" y="332656"/>
            <a:ext cx="384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: TEXT</a:t>
            </a:r>
            <a:r>
              <a:rPr lang="ko-KR" altLang="en-US" dirty="0" smtClean="0"/>
              <a:t>블록 변수 처리 해주기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313" y="5373216"/>
            <a:ext cx="881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환경에서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로 띄울 수 없기 때문에 </a:t>
            </a:r>
            <a:r>
              <a:rPr lang="ko-KR" altLang="en-US" dirty="0" err="1" smtClean="0"/>
              <a:t>액터를</a:t>
            </a:r>
            <a:r>
              <a:rPr lang="ko-KR" altLang="en-US" dirty="0" smtClean="0"/>
              <a:t> 만들어서 그 안에 집어넣어야</a:t>
            </a:r>
            <a:endParaRPr lang="en-US" altLang="ko-KR" dirty="0" smtClean="0"/>
          </a:p>
          <a:p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15430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블루 프린트 클래스 만들기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액터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771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48297"/>
            <a:ext cx="40957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924944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블프에서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자녀 컴포넌트로 두고 디테일에서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클래스 상속해주기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2743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4038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25" y="260648"/>
            <a:ext cx="9230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</a:t>
            </a:r>
            <a:r>
              <a:rPr lang="en-US" altLang="ko-KR" dirty="0"/>
              <a:t> </a:t>
            </a:r>
            <a:r>
              <a:rPr lang="ko-KR" altLang="en-US" dirty="0" err="1" smtClean="0"/>
              <a:t>블프에서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OnPressed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OnResealsed</a:t>
            </a:r>
            <a:r>
              <a:rPr lang="ko-KR" altLang="en-US" dirty="0" smtClean="0"/>
              <a:t>는 마우스 입력으로 설정되어있기 때문에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모션 컨트롤러로 버튼과 상호작용하고 싶으면 컨트롤러에서 마우스 입력 처리를 하도록</a:t>
            </a:r>
            <a:endParaRPr lang="en-US" altLang="ko-KR" dirty="0" smtClean="0"/>
          </a:p>
          <a:p>
            <a:r>
              <a:rPr lang="ko-KR" altLang="en-US" dirty="0" err="1" smtClean="0"/>
              <a:t>설정해줘야한다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VR</a:t>
            </a:r>
            <a:r>
              <a:rPr lang="ko-KR" altLang="en-US" dirty="0" smtClean="0"/>
              <a:t>모션컨트롤러 블루프린트를 들어가 </a:t>
            </a:r>
            <a:r>
              <a:rPr lang="en-US" altLang="ko-KR" dirty="0" err="1" smtClean="0"/>
              <a:t>HandMesh</a:t>
            </a:r>
            <a:r>
              <a:rPr lang="ko-KR" altLang="en-US" dirty="0"/>
              <a:t> </a:t>
            </a:r>
            <a:r>
              <a:rPr lang="ko-KR" altLang="en-US" dirty="0" smtClean="0"/>
              <a:t>아래에 </a:t>
            </a:r>
            <a:r>
              <a:rPr lang="en-US" altLang="ko-KR" dirty="0" err="1" smtClean="0"/>
              <a:t>WidgetInteraction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추가해주고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디테일에서 </a:t>
            </a:r>
            <a:r>
              <a:rPr lang="en-US" altLang="ko-KR" dirty="0" smtClean="0"/>
              <a:t>Interaction </a:t>
            </a:r>
            <a:r>
              <a:rPr lang="ko-KR" altLang="en-US" dirty="0" smtClean="0"/>
              <a:t>카테고리 아래 </a:t>
            </a:r>
            <a:r>
              <a:rPr lang="en-US" altLang="ko-KR" dirty="0" smtClean="0"/>
              <a:t>Interaction Distance</a:t>
            </a:r>
            <a:r>
              <a:rPr lang="ko-KR" altLang="en-US" dirty="0" smtClean="0"/>
              <a:t>를 조정해준다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Show Debug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Interaction </a:t>
            </a:r>
            <a:r>
              <a:rPr lang="ko-KR" altLang="en-US" dirty="0" smtClean="0"/>
              <a:t>거리가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90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그래프에서 모션 컨트롤러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트리거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마우스 입력과 동일한 설정을 </a:t>
            </a:r>
            <a:endParaRPr lang="en-US" altLang="ko-KR" dirty="0" smtClean="0"/>
          </a:p>
          <a:p>
            <a:r>
              <a:rPr lang="ko-KR" altLang="en-US" dirty="0" smtClean="0"/>
              <a:t>받게 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0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697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Gear VR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HMD</a:t>
            </a:r>
            <a:r>
              <a:rPr lang="ko-KR" altLang="en-US" dirty="0" smtClean="0"/>
              <a:t>에 부착된 터치패드 이벤트</a:t>
            </a:r>
            <a:endParaRPr lang="en-US" altLang="ko-KR" dirty="0" smtClean="0"/>
          </a:p>
          <a:p>
            <a:r>
              <a:rPr lang="en-US" altLang="ko-KR" dirty="0" smtClean="0"/>
              <a:t>[Oculus </a:t>
            </a:r>
            <a:r>
              <a:rPr lang="ko-KR" altLang="en-US" dirty="0" smtClean="0"/>
              <a:t>터치패드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이벤트를 이용하여 </a:t>
            </a:r>
            <a:r>
              <a:rPr lang="en-US" altLang="ko-KR" dirty="0" err="1" smtClean="0"/>
              <a:t>VRPawn</a:t>
            </a:r>
            <a:r>
              <a:rPr lang="ko-KR" altLang="en-US" dirty="0" smtClean="0"/>
              <a:t>이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7" y="1772816"/>
            <a:ext cx="8856984" cy="236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340768"/>
            <a:ext cx="391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Motion Controller Pawn </a:t>
            </a:r>
            <a:r>
              <a:rPr lang="ko-KR" altLang="en-US" dirty="0" smtClean="0"/>
              <a:t>블루프린트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4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877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BP_PickupSphere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블루프린트 클래스를</a:t>
            </a:r>
            <a:r>
              <a:rPr lang="en-US" altLang="ko-KR" dirty="0"/>
              <a:t> </a:t>
            </a:r>
            <a:r>
              <a:rPr lang="ko-KR" altLang="en-US" dirty="0" smtClean="0"/>
              <a:t>정의하고 그 안에 공</a:t>
            </a:r>
            <a:r>
              <a:rPr lang="en-US" altLang="ko-KR" dirty="0" smtClean="0"/>
              <a:t>(Sphere)</a:t>
            </a:r>
            <a:r>
              <a:rPr lang="ko-KR" altLang="en-US" dirty="0" smtClean="0"/>
              <a:t>을 포함한 다음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액터가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VR </a:t>
            </a:r>
            <a:r>
              <a:rPr lang="ko-KR" altLang="en-US" dirty="0" smtClean="0"/>
              <a:t>환경에서 집어 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놓기 기능을 지원하도록 설정해보세요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3" y="2132856"/>
            <a:ext cx="41814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3953" y="1340768"/>
            <a:ext cx="6819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액터를</a:t>
            </a:r>
            <a:r>
              <a:rPr lang="ko-KR" altLang="en-US" dirty="0" smtClean="0"/>
              <a:t> 상속받은 </a:t>
            </a:r>
            <a:r>
              <a:rPr lang="ko-KR" altLang="en-US" dirty="0" err="1" smtClean="0"/>
              <a:t>블프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클레스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세팅에</a:t>
            </a:r>
            <a:r>
              <a:rPr lang="ko-KR" altLang="en-US" dirty="0" smtClean="0"/>
              <a:t> 인터페이스를 추가해준다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 이름은 </a:t>
            </a:r>
            <a:r>
              <a:rPr lang="en-US" altLang="ko-KR" dirty="0" err="1" smtClean="0"/>
              <a:t>PickupActor</a:t>
            </a:r>
            <a:r>
              <a:rPr lang="en-US" altLang="ko-KR" dirty="0" smtClean="0"/>
              <a:t> Interface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481812"/>
            <a:ext cx="4724057" cy="326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703" y="385954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인터페이스에 있는 함수를 가져다</a:t>
            </a:r>
            <a:endParaRPr lang="en-US" altLang="ko-KR" dirty="0" smtClean="0"/>
          </a:p>
          <a:p>
            <a:r>
              <a:rPr lang="ko-KR" altLang="en-US" dirty="0" smtClean="0"/>
              <a:t>구현한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이러하다</a:t>
            </a:r>
            <a:r>
              <a:rPr lang="en-US" altLang="ko-KR" dirty="0" smtClean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2"/>
          <a:stretch/>
        </p:blipFill>
        <p:spPr bwMode="auto">
          <a:xfrm>
            <a:off x="385763" y="4531549"/>
            <a:ext cx="2790825" cy="199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03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218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7</cp:revision>
  <dcterms:created xsi:type="dcterms:W3CDTF">2019-06-20T01:02:55Z</dcterms:created>
  <dcterms:modified xsi:type="dcterms:W3CDTF">2019-06-20T08:57:40Z</dcterms:modified>
</cp:coreProperties>
</file>