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8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7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2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4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4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1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1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F192-80FB-4D12-9757-8D3CA897296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52AF-8BD0-4D2D-9FE6-56043F9E9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9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892480" cy="312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456063"/>
            <a:ext cx="392997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367" y="75982"/>
            <a:ext cx="48301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틱마다</a:t>
            </a:r>
            <a:r>
              <a:rPr lang="ko-KR" altLang="en-US" dirty="0" smtClean="0"/>
              <a:t> 캐릭터가 조금씩 앞으로 가게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74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1" y="846004"/>
            <a:ext cx="81819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76672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누르면 멈추고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누르면 움직이게 하는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881" y="35730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누르고 있으면 멈추고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떼면 움직이게 하는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빼고</a:t>
            </a:r>
            <a:endParaRPr lang="en-US" altLang="ko-KR" dirty="0" smtClean="0"/>
          </a:p>
          <a:p>
            <a:r>
              <a:rPr lang="ko-KR" altLang="en-US" dirty="0" smtClean="0"/>
              <a:t>뒤에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만 각각 연결해주면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4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32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4</cp:revision>
  <dcterms:created xsi:type="dcterms:W3CDTF">2019-06-19T02:49:09Z</dcterms:created>
  <dcterms:modified xsi:type="dcterms:W3CDTF">2019-06-19T09:37:54Z</dcterms:modified>
</cp:coreProperties>
</file>