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23F4-712D-4EB5-8881-39B38F488958}" type="datetimeFigureOut">
              <a:rPr lang="ru-RU" smtClean="0"/>
              <a:t>09.12.2016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ACBEE-F78B-466A-8315-FB30EF139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853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23F4-712D-4EB5-8881-39B38F488958}" type="datetimeFigureOut">
              <a:rPr lang="ru-RU" smtClean="0"/>
              <a:t>09.12.2016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ACBEE-F78B-466A-8315-FB30EF139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478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23F4-712D-4EB5-8881-39B38F488958}" type="datetimeFigureOut">
              <a:rPr lang="ru-RU" smtClean="0"/>
              <a:t>09.12.2016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ACBEE-F78B-466A-8315-FB30EF139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5502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23F4-712D-4EB5-8881-39B38F488958}" type="datetimeFigureOut">
              <a:rPr lang="ru-RU" smtClean="0"/>
              <a:t>09.12.2016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ACBEE-F78B-466A-8315-FB30EF139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488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23F4-712D-4EB5-8881-39B38F488958}" type="datetimeFigureOut">
              <a:rPr lang="ru-RU" smtClean="0"/>
              <a:t>09.12.2016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ACBEE-F78B-466A-8315-FB30EF139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589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23F4-712D-4EB5-8881-39B38F488958}" type="datetimeFigureOut">
              <a:rPr lang="ru-RU" smtClean="0"/>
              <a:t>09.12.2016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ACBEE-F78B-466A-8315-FB30EF139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219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23F4-712D-4EB5-8881-39B38F488958}" type="datetimeFigureOut">
              <a:rPr lang="ru-RU" smtClean="0"/>
              <a:t>09.12.2016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ACBEE-F78B-466A-8315-FB30EF139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551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23F4-712D-4EB5-8881-39B38F488958}" type="datetimeFigureOut">
              <a:rPr lang="ru-RU" smtClean="0"/>
              <a:t>09.12.2016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ACBEE-F78B-466A-8315-FB30EF139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0806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23F4-712D-4EB5-8881-39B38F488958}" type="datetimeFigureOut">
              <a:rPr lang="ru-RU" smtClean="0"/>
              <a:t>09.12.2016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ACBEE-F78B-466A-8315-FB30EF139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1497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23F4-712D-4EB5-8881-39B38F488958}" type="datetimeFigureOut">
              <a:rPr lang="ru-RU" smtClean="0"/>
              <a:t>09.12.2016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ACBEE-F78B-466A-8315-FB30EF139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6237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23F4-712D-4EB5-8881-39B38F488958}" type="datetimeFigureOut">
              <a:rPr lang="ru-RU" smtClean="0"/>
              <a:t>09.12.2016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ACBEE-F78B-466A-8315-FB30EF139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08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E23F4-712D-4EB5-8881-39B38F488958}" type="datetimeFigureOut">
              <a:rPr lang="ru-RU" smtClean="0"/>
              <a:t>09.12.2016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ACBEE-F78B-466A-8315-FB30EF139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1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2448272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Century Gothic" pitchFamily="34" charset="0"/>
              </a:rPr>
              <a:t>Написание небольшого веб-приложения на Node.js с помощью лёгких </a:t>
            </a:r>
            <a:r>
              <a:rPr lang="ru-RU" dirty="0" smtClean="0">
                <a:latin typeface="Century Gothic" pitchFamily="34" charset="0"/>
              </a:rPr>
              <a:t>инструментов</a:t>
            </a:r>
            <a:endParaRPr lang="ru-RU" dirty="0">
              <a:latin typeface="Century Gothic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645024"/>
            <a:ext cx="8229600" cy="2328216"/>
          </a:xfrm>
        </p:spPr>
      </p:pic>
    </p:spTree>
    <p:extLst>
      <p:ext uri="{BB962C8B-B14F-4D97-AF65-F5344CB8AC3E}">
        <p14:creationId xmlns:p14="http://schemas.microsoft.com/office/powerpoint/2010/main" val="381936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pitchFamily="34" charset="0"/>
              </a:rPr>
              <a:t>Node.js</a:t>
            </a:r>
            <a:endParaRPr lang="ru-RU" dirty="0">
              <a:latin typeface="Century Gothic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9839"/>
            <a:ext cx="8229600" cy="4506685"/>
          </a:xfrm>
        </p:spPr>
      </p:pic>
    </p:spTree>
    <p:extLst>
      <p:ext uri="{BB962C8B-B14F-4D97-AF65-F5344CB8AC3E}">
        <p14:creationId xmlns:p14="http://schemas.microsoft.com/office/powerpoint/2010/main" val="165273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pitchFamily="34" charset="0"/>
              </a:rPr>
              <a:t>Node.js</a:t>
            </a:r>
            <a:endParaRPr lang="ru-RU" dirty="0">
              <a:latin typeface="Century Gothic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>
                <a:latin typeface="Century Gothic" pitchFamily="34" charset="0"/>
              </a:rPr>
              <a:t>П</a:t>
            </a:r>
            <a:r>
              <a:rPr lang="ru-RU" dirty="0" smtClean="0">
                <a:latin typeface="Century Gothic" pitchFamily="34" charset="0"/>
              </a:rPr>
              <a:t>рограммная </a:t>
            </a:r>
            <a:r>
              <a:rPr lang="ru-RU" dirty="0">
                <a:latin typeface="Century Gothic" pitchFamily="34" charset="0"/>
              </a:rPr>
              <a:t>платформа, основанная на движке V8 (транслирующем </a:t>
            </a:r>
            <a:r>
              <a:rPr lang="ru-RU" dirty="0" smtClean="0">
                <a:latin typeface="Century Gothic" pitchFamily="34" charset="0"/>
              </a:rPr>
              <a:t>JavaScript в </a:t>
            </a:r>
            <a:r>
              <a:rPr lang="ru-RU" dirty="0">
                <a:latin typeface="Century Gothic" pitchFamily="34" charset="0"/>
              </a:rPr>
              <a:t>машинный код), превращающая JavaScript из узкоспециализированного языка в язык общего назначения. Node.js добавляет возможность JavaScript взаимодействовать с устройствами ввода-вывода через свой </a:t>
            </a:r>
            <a:r>
              <a:rPr lang="ru-RU" dirty="0" smtClean="0">
                <a:latin typeface="Century Gothic" pitchFamily="34" charset="0"/>
              </a:rPr>
              <a:t>API, </a:t>
            </a:r>
            <a:r>
              <a:rPr lang="ru-RU" dirty="0">
                <a:latin typeface="Century Gothic" pitchFamily="34" charset="0"/>
              </a:rPr>
              <a:t>подключать другие внешние библиотеки, написанные на разных языках, обеспечивая вызовы к ним из JavaScript-кода. Node.js применяется преимущественно на сервере, выполняя роль </a:t>
            </a:r>
            <a:r>
              <a:rPr lang="ru-RU" dirty="0" smtClean="0">
                <a:latin typeface="Century Gothic" pitchFamily="34" charset="0"/>
              </a:rPr>
              <a:t>веб-сервера</a:t>
            </a:r>
            <a:r>
              <a:rPr lang="ru-RU" dirty="0">
                <a:latin typeface="Century Gothic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212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pitchFamily="34" charset="0"/>
              </a:rPr>
              <a:t>Express.js</a:t>
            </a:r>
            <a:endParaRPr lang="ru-RU" dirty="0">
              <a:latin typeface="Century Gothic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3" y="2060848"/>
            <a:ext cx="8311563" cy="2520280"/>
          </a:xfrm>
        </p:spPr>
      </p:pic>
    </p:spTree>
    <p:extLst>
      <p:ext uri="{BB962C8B-B14F-4D97-AF65-F5344CB8AC3E}">
        <p14:creationId xmlns:p14="http://schemas.microsoft.com/office/powerpoint/2010/main" val="199572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pitchFamily="34" charset="0"/>
              </a:rPr>
              <a:t>Handlebars</a:t>
            </a:r>
            <a:endParaRPr lang="ru-RU" dirty="0">
              <a:latin typeface="Century Gothic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5" y="2204864"/>
            <a:ext cx="7924393" cy="2304256"/>
          </a:xfrm>
        </p:spPr>
      </p:pic>
    </p:spTree>
    <p:extLst>
      <p:ext uri="{BB962C8B-B14F-4D97-AF65-F5344CB8AC3E}">
        <p14:creationId xmlns:p14="http://schemas.microsoft.com/office/powerpoint/2010/main" val="11308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61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19</Words>
  <Application>Microsoft Office PowerPoint</Application>
  <PresentationFormat>Экран 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Написание небольшого веб-приложения на Node.js с помощью лёгких инструментов</vt:lpstr>
      <vt:lpstr>Node.js</vt:lpstr>
      <vt:lpstr>Node.js</vt:lpstr>
      <vt:lpstr>Express.js</vt:lpstr>
      <vt:lpstr>Handlebars</vt:lpstr>
      <vt:lpstr>Презентация PowerPoint</vt:lpstr>
    </vt:vector>
  </TitlesOfParts>
  <Company>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Лёша</dc:creator>
  <cp:lastModifiedBy>Лёша</cp:lastModifiedBy>
  <cp:revision>4</cp:revision>
  <dcterms:created xsi:type="dcterms:W3CDTF">2016-12-09T13:40:40Z</dcterms:created>
  <dcterms:modified xsi:type="dcterms:W3CDTF">2016-12-09T14:31:23Z</dcterms:modified>
</cp:coreProperties>
</file>