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3" r:id="rId2"/>
    <p:sldId id="256" r:id="rId3"/>
    <p:sldId id="257" r:id="rId4"/>
    <p:sldId id="258" r:id="rId5"/>
    <p:sldId id="259" r:id="rId6"/>
    <p:sldId id="260" r:id="rId7"/>
    <p:sldId id="266" r:id="rId8"/>
    <p:sldId id="264" r:id="rId9"/>
    <p:sldId id="262" r:id="rId10"/>
    <p:sldId id="265" r:id="rId1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78773" autoAdjust="0"/>
  </p:normalViewPr>
  <p:slideViewPr>
    <p:cSldViewPr>
      <p:cViewPr varScale="1">
        <p:scale>
          <a:sx n="68" d="100"/>
          <a:sy n="68" d="100"/>
        </p:scale>
        <p:origin x="-184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01EB1F-3E4E-4F91-B14D-81853F454E68}" type="datetimeFigureOut">
              <a:rPr lang="ko-KR" altLang="en-US" smtClean="0"/>
              <a:t>2015-12-22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6D6C1C-6137-44A6-806A-8FF67DACAAC2}" type="slidenum">
              <a:rPr lang="ko-KR" altLang="en-US" smtClean="0"/>
              <a:t>‹#›</a:t>
            </a:fld>
            <a:endParaRPr lang="ko-KR" altLang="en-US"/>
          </a:p>
        </p:txBody>
      </p:sp>
    </p:spTree>
    <p:extLst>
      <p:ext uri="{BB962C8B-B14F-4D97-AF65-F5344CB8AC3E}">
        <p14:creationId xmlns:p14="http://schemas.microsoft.com/office/powerpoint/2010/main" val="30982923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우리가흔히생각하는</a:t>
            </a:r>
            <a:r>
              <a:rPr lang="ko-KR" altLang="en-US" dirty="0" smtClean="0"/>
              <a:t> 게임에서는 사냥과 캐릭터의 성장을 목적으로 해서 길드시스템도 만들어지고 사람들이 모이고모여서 커뮤니티를 구축하여 사람들간의 의사소통으로 </a:t>
            </a:r>
            <a:r>
              <a:rPr lang="ko-KR" altLang="en-US" dirty="0" err="1" smtClean="0"/>
              <a:t>행복을느낀다</a:t>
            </a:r>
            <a:r>
              <a:rPr lang="en-US" altLang="ko-KR" dirty="0" smtClean="0"/>
              <a:t>. </a:t>
            </a:r>
            <a:r>
              <a:rPr lang="ko-KR" altLang="en-US" dirty="0" smtClean="0"/>
              <a:t>그래서 마치 그런 게임들처럼</a:t>
            </a:r>
            <a:r>
              <a:rPr lang="en-US" altLang="ko-KR" dirty="0" smtClean="0"/>
              <a:t>, </a:t>
            </a:r>
            <a:r>
              <a:rPr lang="ko-KR" altLang="en-US" dirty="0" smtClean="0"/>
              <a:t>목적만 완벽한 </a:t>
            </a:r>
            <a:r>
              <a:rPr lang="en-US" altLang="ko-KR" dirty="0" smtClean="0"/>
              <a:t>Habit</a:t>
            </a:r>
            <a:r>
              <a:rPr lang="ko-KR" altLang="en-US" dirty="0" smtClean="0"/>
              <a:t>형성으로 긍정적인 사회를 </a:t>
            </a:r>
            <a:r>
              <a:rPr lang="ko-KR" altLang="en-US" dirty="0" err="1" smtClean="0"/>
              <a:t>만드는것에</a:t>
            </a:r>
            <a:r>
              <a:rPr lang="ko-KR" altLang="en-US" dirty="0" smtClean="0"/>
              <a:t> 기여하는 게임을 </a:t>
            </a:r>
            <a:r>
              <a:rPr lang="ko-KR" altLang="en-US" dirty="0" err="1" smtClean="0"/>
              <a:t>만들고싶다</a:t>
            </a:r>
            <a:r>
              <a:rPr lang="en-US" altLang="ko-KR" dirty="0" smtClean="0"/>
              <a:t>. </a:t>
            </a:r>
          </a:p>
          <a:p>
            <a:endParaRPr lang="en-US" altLang="ko-KR" dirty="0" smtClean="0"/>
          </a:p>
          <a:p>
            <a:r>
              <a:rPr lang="en-US" altLang="ko-KR" dirty="0" smtClean="0"/>
              <a:t>In common games,</a:t>
            </a:r>
            <a:r>
              <a:rPr lang="en-US" altLang="ko-KR" baseline="0" dirty="0" smtClean="0"/>
              <a:t> the object is hunting and growth of their characters. So to get it more </a:t>
            </a:r>
            <a:r>
              <a:rPr lang="en-US" altLang="ko-KR" baseline="0" dirty="0" err="1" smtClean="0"/>
              <a:t>effiecient</a:t>
            </a:r>
            <a:r>
              <a:rPr lang="en-US" altLang="ko-KR" baseline="0" dirty="0" smtClean="0"/>
              <a:t>, people meets people and they make guild system and finally they feel happy by having communication with people. So like that games, By changing the object making perfect formation of habit, we </a:t>
            </a:r>
            <a:r>
              <a:rPr lang="en-US" altLang="ko-KR" baseline="0" dirty="0" err="1" smtClean="0"/>
              <a:t>wanna</a:t>
            </a:r>
            <a:r>
              <a:rPr lang="en-US" altLang="ko-KR" baseline="0" dirty="0" smtClean="0"/>
              <a:t> make game that contribute more positive society.</a:t>
            </a:r>
            <a:endParaRPr lang="ko-KR" altLang="en-US" dirty="0"/>
          </a:p>
        </p:txBody>
      </p:sp>
      <p:sp>
        <p:nvSpPr>
          <p:cNvPr id="4" name="슬라이드 번호 개체 틀 3"/>
          <p:cNvSpPr>
            <a:spLocks noGrp="1"/>
          </p:cNvSpPr>
          <p:nvPr>
            <p:ph type="sldNum" sz="quarter" idx="10"/>
          </p:nvPr>
        </p:nvSpPr>
        <p:spPr/>
        <p:txBody>
          <a:bodyPr/>
          <a:lstStyle/>
          <a:p>
            <a:fld id="{B96D6C1C-6137-44A6-806A-8FF67DACAAC2}" type="slidenum">
              <a:rPr lang="ko-KR" altLang="en-US" smtClean="0"/>
              <a:t>9</a:t>
            </a:fld>
            <a:endParaRPr lang="ko-KR" altLang="en-US"/>
          </a:p>
        </p:txBody>
      </p:sp>
    </p:spTree>
    <p:extLst>
      <p:ext uri="{BB962C8B-B14F-4D97-AF65-F5344CB8AC3E}">
        <p14:creationId xmlns:p14="http://schemas.microsoft.com/office/powerpoint/2010/main" val="219393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2015-12-22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2015-12-22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Final Presentation-</a:t>
            </a:r>
            <a:r>
              <a:rPr lang="en-US" altLang="ko-KR" dirty="0" err="1" smtClean="0"/>
              <a:t>Hapit</a:t>
            </a:r>
            <a:endParaRPr lang="ko-KR" altLang="en-US" dirty="0"/>
          </a:p>
        </p:txBody>
      </p:sp>
      <p:sp>
        <p:nvSpPr>
          <p:cNvPr id="3" name="부제목 2"/>
          <p:cNvSpPr>
            <a:spLocks noGrp="1"/>
          </p:cNvSpPr>
          <p:nvPr>
            <p:ph type="subTitle" idx="1"/>
          </p:nvPr>
        </p:nvSpPr>
        <p:spPr/>
        <p:txBody>
          <a:bodyPr/>
          <a:lstStyle/>
          <a:p>
            <a:endParaRPr lang="en-US" altLang="ko-KR" dirty="0" smtClean="0"/>
          </a:p>
          <a:p>
            <a:r>
              <a:rPr lang="en-US" altLang="ko-KR" dirty="0" smtClean="0"/>
              <a:t>Team Sprite</a:t>
            </a:r>
            <a:endParaRPr lang="ko-KR" altLang="en-US" dirty="0"/>
          </a:p>
        </p:txBody>
      </p:sp>
    </p:spTree>
    <p:extLst>
      <p:ext uri="{BB962C8B-B14F-4D97-AF65-F5344CB8AC3E}">
        <p14:creationId xmlns:p14="http://schemas.microsoft.com/office/powerpoint/2010/main" val="1267215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a:xfrm>
            <a:off x="467544" y="404664"/>
            <a:ext cx="8229600" cy="4525963"/>
          </a:xfrm>
        </p:spPr>
        <p:txBody>
          <a:bodyPr>
            <a:noAutofit/>
          </a:bodyPr>
          <a:lstStyle/>
          <a:p>
            <a:pPr marL="0" indent="0">
              <a:buNone/>
            </a:pPr>
            <a:endParaRPr lang="en-US" altLang="ko-KR" sz="4000" dirty="0" smtClean="0"/>
          </a:p>
          <a:p>
            <a:pPr marL="0" indent="0">
              <a:buNone/>
            </a:pPr>
            <a:r>
              <a:rPr lang="en-US" altLang="ko-KR" sz="4000" dirty="0" err="1" smtClean="0">
                <a:solidFill>
                  <a:srgbClr val="FF0000"/>
                </a:solidFill>
              </a:rPr>
              <a:t>H</a:t>
            </a:r>
            <a:r>
              <a:rPr lang="en-US" altLang="ko-KR" sz="4000" dirty="0" err="1" smtClean="0"/>
              <a:t>apit</a:t>
            </a:r>
            <a:endParaRPr lang="en-US" altLang="ko-KR" sz="4000" dirty="0" smtClean="0"/>
          </a:p>
          <a:p>
            <a:pPr marL="0" indent="0">
              <a:buNone/>
            </a:pPr>
            <a:r>
              <a:rPr lang="en-US" altLang="ko-KR" sz="4000" dirty="0" smtClean="0">
                <a:solidFill>
                  <a:srgbClr val="FF0000"/>
                </a:solidFill>
              </a:rPr>
              <a:t>A</a:t>
            </a:r>
            <a:r>
              <a:rPr lang="en-US" altLang="ko-KR" sz="4000" dirty="0" smtClean="0"/>
              <a:t>pplication makes</a:t>
            </a:r>
          </a:p>
          <a:p>
            <a:pPr marL="0" indent="0">
              <a:buNone/>
            </a:pPr>
            <a:r>
              <a:rPr lang="en-US" altLang="ko-KR" sz="4000" dirty="0" smtClean="0">
                <a:solidFill>
                  <a:srgbClr val="FF0000"/>
                </a:solidFill>
              </a:rPr>
              <a:t>P</a:t>
            </a:r>
            <a:r>
              <a:rPr lang="en-US" altLang="ko-KR" sz="4000" dirty="0" smtClean="0"/>
              <a:t>eople share positive habits frankly, So</a:t>
            </a:r>
          </a:p>
          <a:p>
            <a:pPr marL="0" indent="0">
              <a:buNone/>
            </a:pPr>
            <a:r>
              <a:rPr lang="en-US" altLang="ko-KR" sz="4000" dirty="0" smtClean="0">
                <a:solidFill>
                  <a:srgbClr val="FF0000"/>
                </a:solidFill>
              </a:rPr>
              <a:t>I</a:t>
            </a:r>
            <a:r>
              <a:rPr lang="en-US" altLang="ko-KR" sz="4000" dirty="0" smtClean="0"/>
              <a:t>t induce positive society</a:t>
            </a:r>
          </a:p>
          <a:p>
            <a:pPr marL="0" indent="0">
              <a:buNone/>
            </a:pPr>
            <a:r>
              <a:rPr lang="en-US" altLang="ko-KR" sz="4000" dirty="0" smtClean="0">
                <a:solidFill>
                  <a:srgbClr val="FF0000"/>
                </a:solidFill>
              </a:rPr>
              <a:t>T</a:t>
            </a:r>
            <a:r>
              <a:rPr lang="en-US" altLang="ko-KR" sz="4000" dirty="0" smtClean="0"/>
              <a:t>ruly.</a:t>
            </a:r>
            <a:endParaRPr lang="ko-KR" altLang="en-US" sz="4000" dirty="0"/>
          </a:p>
        </p:txBody>
      </p:sp>
    </p:spTree>
    <p:extLst>
      <p:ext uri="{BB962C8B-B14F-4D97-AF65-F5344CB8AC3E}">
        <p14:creationId xmlns:p14="http://schemas.microsoft.com/office/powerpoint/2010/main" val="271608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endParaRPr lang="ko-KR" altLang="en-US"/>
          </a:p>
        </p:txBody>
      </p:sp>
      <p:sp>
        <p:nvSpPr>
          <p:cNvPr id="3" name="부제목 2"/>
          <p:cNvSpPr>
            <a:spLocks noGrp="1"/>
          </p:cNvSpPr>
          <p:nvPr>
            <p:ph type="subTitle" idx="1"/>
          </p:nvPr>
        </p:nvSpPr>
        <p:spPr/>
        <p:txBody>
          <a:bodyPr/>
          <a:lstStyle/>
          <a:p>
            <a:endParaRPr lang="ko-KR" altLang="en-US"/>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1"/>
            <a:ext cx="9144000" cy="6858000"/>
          </a:xfrm>
          <a:prstGeom prst="rect">
            <a:avLst/>
          </a:prstGeom>
        </p:spPr>
      </p:pic>
    </p:spTree>
    <p:extLst>
      <p:ext uri="{BB962C8B-B14F-4D97-AF65-F5344CB8AC3E}">
        <p14:creationId xmlns:p14="http://schemas.microsoft.com/office/powerpoint/2010/main" val="3572447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673" r="28984" b="7438"/>
          <a:stretch/>
        </p:blipFill>
        <p:spPr bwMode="auto">
          <a:xfrm>
            <a:off x="323528" y="571500"/>
            <a:ext cx="865822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744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endParaRPr lang="ko-KR" altLang="en-US" dirty="0"/>
          </a:p>
        </p:txBody>
      </p:sp>
      <p:pic>
        <p:nvPicPr>
          <p:cNvPr id="205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923" t="1905" r="34694" b="7891"/>
          <a:stretch/>
        </p:blipFill>
        <p:spPr bwMode="auto">
          <a:xfrm>
            <a:off x="1259632" y="3619955"/>
            <a:ext cx="2088232" cy="3195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235" t="3538" r="35383" b="2857"/>
          <a:stretch/>
        </p:blipFill>
        <p:spPr bwMode="auto">
          <a:xfrm>
            <a:off x="1047646" y="0"/>
            <a:ext cx="2012186" cy="348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8047" t="6945" r="34694" b="9583"/>
          <a:stretch/>
        </p:blipFill>
        <p:spPr bwMode="auto">
          <a:xfrm>
            <a:off x="3443447" y="3619954"/>
            <a:ext cx="1992649" cy="3211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984" t="4899" r="38203" b="11150"/>
          <a:stretch/>
        </p:blipFill>
        <p:spPr bwMode="auto">
          <a:xfrm>
            <a:off x="6868915" y="3307621"/>
            <a:ext cx="2026379" cy="344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594" t="2222" r="37500" b="11250"/>
          <a:stretch/>
        </p:blipFill>
        <p:spPr bwMode="auto">
          <a:xfrm>
            <a:off x="4955411" y="105015"/>
            <a:ext cx="1840520" cy="309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6833" t="9185" r="34694" b="9333"/>
          <a:stretch/>
        </p:blipFill>
        <p:spPr bwMode="auto">
          <a:xfrm>
            <a:off x="6816424" y="94000"/>
            <a:ext cx="1932039" cy="3110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오른쪽 화살표 14"/>
          <p:cNvSpPr/>
          <p:nvPr/>
        </p:nvSpPr>
        <p:spPr>
          <a:xfrm rot="18376186">
            <a:off x="5514684" y="3324642"/>
            <a:ext cx="918190" cy="554227"/>
          </a:xfrm>
          <a:prstGeom prst="rightArrow">
            <a:avLst>
              <a:gd name="adj1" fmla="val 12569"/>
              <a:gd name="adj2" fmla="val 532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오른쪽 화살표 15"/>
          <p:cNvSpPr/>
          <p:nvPr/>
        </p:nvSpPr>
        <p:spPr>
          <a:xfrm rot="1608072">
            <a:off x="5668609" y="4709226"/>
            <a:ext cx="1039448" cy="637416"/>
          </a:xfrm>
          <a:prstGeom prst="rightArrow">
            <a:avLst>
              <a:gd name="adj1" fmla="val 12569"/>
              <a:gd name="adj2" fmla="val 532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오른쪽 화살표 16"/>
          <p:cNvSpPr/>
          <p:nvPr/>
        </p:nvSpPr>
        <p:spPr>
          <a:xfrm rot="13429324">
            <a:off x="3195857" y="2926940"/>
            <a:ext cx="918190" cy="554227"/>
          </a:xfrm>
          <a:prstGeom prst="rightArrow">
            <a:avLst>
              <a:gd name="adj1" fmla="val 12569"/>
              <a:gd name="adj2" fmla="val 532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89662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44006" y="274638"/>
            <a:ext cx="4421582" cy="2722314"/>
          </a:xfrm>
        </p:spPr>
        <p:txBody>
          <a:bodyPr>
            <a:normAutofit/>
          </a:bodyPr>
          <a:lstStyle/>
          <a:p>
            <a:r>
              <a:rPr lang="en-US" altLang="ko-KR" dirty="0" smtClean="0"/>
              <a:t>Problem Fitness Evaluation </a:t>
            </a:r>
            <a:r>
              <a:rPr lang="en-US" altLang="ko-KR" dirty="0" smtClean="0"/>
              <a:t>Result(50</a:t>
            </a:r>
            <a:r>
              <a:rPr lang="ko-KR" altLang="en-US" dirty="0" smtClean="0"/>
              <a:t>명</a:t>
            </a:r>
            <a:r>
              <a:rPr lang="en-US" altLang="ko-KR" dirty="0" smtClean="0"/>
              <a:t>)</a:t>
            </a:r>
            <a:endParaRPr lang="ko-KR"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31" t="45035" r="52210" b="11493"/>
          <a:stretch/>
        </p:blipFill>
        <p:spPr bwMode="auto">
          <a:xfrm>
            <a:off x="181203" y="210145"/>
            <a:ext cx="4462805" cy="2932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640" t="22500" r="58281" b="36667"/>
          <a:stretch/>
        </p:blipFill>
        <p:spPr bwMode="auto">
          <a:xfrm>
            <a:off x="181203" y="3428999"/>
            <a:ext cx="4462805" cy="292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7067" t="25578" r="58342" b="33334"/>
          <a:stretch/>
        </p:blipFill>
        <p:spPr bwMode="auto">
          <a:xfrm>
            <a:off x="4644007" y="3396948"/>
            <a:ext cx="4421581" cy="2954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갈매기형 수장 5"/>
          <p:cNvSpPr/>
          <p:nvPr/>
        </p:nvSpPr>
        <p:spPr>
          <a:xfrm>
            <a:off x="1584054" y="3113590"/>
            <a:ext cx="288032" cy="2539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TextBox 6"/>
          <p:cNvSpPr txBox="1"/>
          <p:nvPr/>
        </p:nvSpPr>
        <p:spPr>
          <a:xfrm>
            <a:off x="2016102" y="3059667"/>
            <a:ext cx="2448272" cy="369332"/>
          </a:xfrm>
          <a:prstGeom prst="rect">
            <a:avLst/>
          </a:prstGeom>
          <a:noFill/>
        </p:spPr>
        <p:txBody>
          <a:bodyPr wrap="square" rtlCol="0">
            <a:spAutoFit/>
          </a:bodyPr>
          <a:lstStyle/>
          <a:p>
            <a:r>
              <a:rPr lang="en-US" altLang="ko-KR" dirty="0" smtClean="0"/>
              <a:t>More often</a:t>
            </a:r>
            <a:endParaRPr lang="ko-KR" altLang="en-US" dirty="0"/>
          </a:p>
        </p:txBody>
      </p:sp>
      <p:sp>
        <p:nvSpPr>
          <p:cNvPr id="14" name="갈매기형 수장 13"/>
          <p:cNvSpPr/>
          <p:nvPr/>
        </p:nvSpPr>
        <p:spPr>
          <a:xfrm>
            <a:off x="1763688" y="6401930"/>
            <a:ext cx="288032" cy="2539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TextBox 14"/>
          <p:cNvSpPr txBox="1"/>
          <p:nvPr/>
        </p:nvSpPr>
        <p:spPr>
          <a:xfrm>
            <a:off x="2195736" y="6348007"/>
            <a:ext cx="2448272" cy="369332"/>
          </a:xfrm>
          <a:prstGeom prst="rect">
            <a:avLst/>
          </a:prstGeom>
          <a:noFill/>
        </p:spPr>
        <p:txBody>
          <a:bodyPr wrap="square" rtlCol="0">
            <a:spAutoFit/>
          </a:bodyPr>
          <a:lstStyle/>
          <a:p>
            <a:r>
              <a:rPr lang="en-US" altLang="ko-KR" dirty="0" smtClean="0"/>
              <a:t>More often</a:t>
            </a:r>
            <a:endParaRPr lang="ko-KR" altLang="en-US" dirty="0"/>
          </a:p>
        </p:txBody>
      </p:sp>
      <p:sp>
        <p:nvSpPr>
          <p:cNvPr id="16" name="갈매기형 수장 15"/>
          <p:cNvSpPr/>
          <p:nvPr/>
        </p:nvSpPr>
        <p:spPr>
          <a:xfrm>
            <a:off x="6263680" y="6407861"/>
            <a:ext cx="288032" cy="2539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7" name="TextBox 16"/>
          <p:cNvSpPr txBox="1"/>
          <p:nvPr/>
        </p:nvSpPr>
        <p:spPr>
          <a:xfrm>
            <a:off x="6695728" y="6353938"/>
            <a:ext cx="2448272" cy="369332"/>
          </a:xfrm>
          <a:prstGeom prst="rect">
            <a:avLst/>
          </a:prstGeom>
          <a:noFill/>
        </p:spPr>
        <p:txBody>
          <a:bodyPr wrap="square" rtlCol="0">
            <a:spAutoFit/>
          </a:bodyPr>
          <a:lstStyle/>
          <a:p>
            <a:r>
              <a:rPr lang="en-US" altLang="ko-KR" dirty="0" smtClean="0"/>
              <a:t>More often</a:t>
            </a:r>
            <a:endParaRPr lang="ko-KR" altLang="en-US" dirty="0"/>
          </a:p>
        </p:txBody>
      </p:sp>
    </p:spTree>
    <p:extLst>
      <p:ext uri="{BB962C8B-B14F-4D97-AF65-F5344CB8AC3E}">
        <p14:creationId xmlns:p14="http://schemas.microsoft.com/office/powerpoint/2010/main" val="1471325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580112" y="274638"/>
            <a:ext cx="3106688" cy="2844786"/>
          </a:xfrm>
        </p:spPr>
        <p:txBody>
          <a:bodyPr>
            <a:normAutofit fontScale="90000"/>
          </a:bodyPr>
          <a:lstStyle/>
          <a:p>
            <a:r>
              <a:rPr lang="en-US" altLang="ko-KR" dirty="0"/>
              <a:t>Solution </a:t>
            </a:r>
            <a:r>
              <a:rPr lang="en-US" altLang="ko-KR" dirty="0" smtClean="0"/>
              <a:t>Fitness Evaluation </a:t>
            </a:r>
            <a:r>
              <a:rPr lang="en-US" altLang="ko-KR" dirty="0" smtClean="0"/>
              <a:t>Results(50</a:t>
            </a:r>
            <a:r>
              <a:rPr lang="ko-KR" altLang="en-US" dirty="0" smtClean="0"/>
              <a:t>명</a:t>
            </a:r>
            <a:r>
              <a:rPr lang="en-US" altLang="ko-KR" dirty="0" smtClean="0"/>
              <a:t>)</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7067" t="22721" r="14337" b="27755"/>
          <a:stretch/>
        </p:blipFill>
        <p:spPr bwMode="auto">
          <a:xfrm>
            <a:off x="251520" y="476671"/>
            <a:ext cx="5328592" cy="2642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6348" t="31141" r="59260" b="27756"/>
          <a:stretch/>
        </p:blipFill>
        <p:spPr bwMode="auto">
          <a:xfrm>
            <a:off x="251521" y="3439462"/>
            <a:ext cx="4193158" cy="2818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6151" t="42435" r="59177" b="14164"/>
          <a:stretch/>
        </p:blipFill>
        <p:spPr bwMode="auto">
          <a:xfrm>
            <a:off x="4499992" y="3360658"/>
            <a:ext cx="4227319" cy="2976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40442" t="31141" r="44533" b="63905"/>
          <a:stretch/>
        </p:blipFill>
        <p:spPr bwMode="auto">
          <a:xfrm>
            <a:off x="323528" y="3789040"/>
            <a:ext cx="1831829" cy="339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40429" t="44137" r="43717" b="50388"/>
          <a:stretch/>
        </p:blipFill>
        <p:spPr bwMode="auto">
          <a:xfrm>
            <a:off x="4613626" y="3861591"/>
            <a:ext cx="1932972" cy="375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갈매기형 수장 8"/>
          <p:cNvSpPr/>
          <p:nvPr/>
        </p:nvSpPr>
        <p:spPr>
          <a:xfrm>
            <a:off x="1964009" y="6341165"/>
            <a:ext cx="288032" cy="2539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TextBox 9"/>
          <p:cNvSpPr txBox="1"/>
          <p:nvPr/>
        </p:nvSpPr>
        <p:spPr>
          <a:xfrm>
            <a:off x="2396057" y="6287242"/>
            <a:ext cx="2448272" cy="369332"/>
          </a:xfrm>
          <a:prstGeom prst="rect">
            <a:avLst/>
          </a:prstGeom>
          <a:noFill/>
        </p:spPr>
        <p:txBody>
          <a:bodyPr wrap="square" rtlCol="0">
            <a:spAutoFit/>
          </a:bodyPr>
          <a:lstStyle/>
          <a:p>
            <a:r>
              <a:rPr lang="en-US" altLang="ko-KR" dirty="0" smtClean="0"/>
              <a:t>More fun</a:t>
            </a:r>
            <a:endParaRPr lang="ko-KR" altLang="en-US" dirty="0"/>
          </a:p>
        </p:txBody>
      </p:sp>
      <p:sp>
        <p:nvSpPr>
          <p:cNvPr id="11" name="갈매기형 수장 10"/>
          <p:cNvSpPr/>
          <p:nvPr/>
        </p:nvSpPr>
        <p:spPr>
          <a:xfrm>
            <a:off x="6114550" y="6391047"/>
            <a:ext cx="288032" cy="2539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TextBox 11"/>
          <p:cNvSpPr txBox="1"/>
          <p:nvPr/>
        </p:nvSpPr>
        <p:spPr>
          <a:xfrm>
            <a:off x="6546598" y="6337124"/>
            <a:ext cx="2448272" cy="369332"/>
          </a:xfrm>
          <a:prstGeom prst="rect">
            <a:avLst/>
          </a:prstGeom>
          <a:noFill/>
        </p:spPr>
        <p:txBody>
          <a:bodyPr wrap="square" rtlCol="0">
            <a:spAutoFit/>
          </a:bodyPr>
          <a:lstStyle/>
          <a:p>
            <a:r>
              <a:rPr lang="en-US" altLang="ko-KR" dirty="0" smtClean="0"/>
              <a:t>More successful</a:t>
            </a:r>
            <a:endParaRPr lang="ko-KR" altLang="en-US" dirty="0"/>
          </a:p>
        </p:txBody>
      </p:sp>
    </p:spTree>
    <p:extLst>
      <p:ext uri="{BB962C8B-B14F-4D97-AF65-F5344CB8AC3E}">
        <p14:creationId xmlns:p14="http://schemas.microsoft.com/office/powerpoint/2010/main" val="1868439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System</a:t>
            </a:r>
            <a:endParaRPr lang="ko-KR" altLang="en-US" dirty="0"/>
          </a:p>
        </p:txBody>
      </p:sp>
      <p:sp>
        <p:nvSpPr>
          <p:cNvPr id="3" name="내용 개체 틀 2"/>
          <p:cNvSpPr>
            <a:spLocks noGrp="1"/>
          </p:cNvSpPr>
          <p:nvPr>
            <p:ph idx="1"/>
          </p:nvPr>
        </p:nvSpPr>
        <p:spPr/>
        <p:txBody>
          <a:bodyPr>
            <a:normAutofit/>
          </a:bodyPr>
          <a:lstStyle/>
          <a:p>
            <a:r>
              <a:rPr lang="en-US" altLang="ko-KR" dirty="0" err="1" smtClean="0"/>
              <a:t>MainActivity</a:t>
            </a:r>
            <a:endParaRPr lang="en-US" altLang="ko-KR" dirty="0" smtClean="0"/>
          </a:p>
          <a:p>
            <a:pPr marL="0" indent="0">
              <a:buNone/>
            </a:pPr>
            <a:r>
              <a:rPr lang="en-US" altLang="ko-KR" dirty="0" smtClean="0"/>
              <a:t>-</a:t>
            </a:r>
            <a:r>
              <a:rPr lang="en-US" altLang="ko-KR" dirty="0" err="1" smtClean="0"/>
              <a:t>Tablistner</a:t>
            </a:r>
            <a:endParaRPr lang="en-US" altLang="ko-KR" dirty="0" smtClean="0"/>
          </a:p>
          <a:p>
            <a:pPr marL="0" indent="0">
              <a:buNone/>
            </a:pPr>
            <a:r>
              <a:rPr lang="en-US" altLang="ko-KR" dirty="0" smtClean="0"/>
              <a:t>-3 </a:t>
            </a:r>
            <a:r>
              <a:rPr lang="en-US" altLang="ko-KR" dirty="0" err="1" smtClean="0"/>
              <a:t>Fragements</a:t>
            </a:r>
            <a:r>
              <a:rPr lang="en-US" altLang="ko-KR" dirty="0" smtClean="0"/>
              <a:t>(Tab)</a:t>
            </a:r>
          </a:p>
          <a:p>
            <a:pPr marL="0" indent="0">
              <a:buNone/>
            </a:pPr>
            <a:endParaRPr lang="en-US" altLang="ko-KR" dirty="0"/>
          </a:p>
          <a:p>
            <a:pPr marL="0" indent="0">
              <a:buNone/>
            </a:pPr>
            <a:r>
              <a:rPr lang="en-US" altLang="ko-KR" dirty="0" smtClean="0"/>
              <a:t>[Habit inner Class]</a:t>
            </a:r>
          </a:p>
          <a:p>
            <a:pPr marL="0" indent="0">
              <a:buNone/>
            </a:pPr>
            <a:r>
              <a:rPr lang="en-US" altLang="ko-KR" dirty="0" smtClean="0"/>
              <a:t>-Adaptor(Print)</a:t>
            </a:r>
          </a:p>
          <a:p>
            <a:pPr marL="0" indent="0">
              <a:buNone/>
            </a:pPr>
            <a:r>
              <a:rPr lang="en-US" altLang="ko-KR" dirty="0" smtClean="0"/>
              <a:t>-user-to-user push alarm(Parse.com)</a:t>
            </a:r>
            <a:endParaRPr lang="ko-KR" altLang="en-US" dirty="0"/>
          </a:p>
        </p:txBody>
      </p:sp>
    </p:spTree>
    <p:extLst>
      <p:ext uri="{BB962C8B-B14F-4D97-AF65-F5344CB8AC3E}">
        <p14:creationId xmlns:p14="http://schemas.microsoft.com/office/powerpoint/2010/main" val="4005363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Summary of App</a:t>
            </a:r>
            <a:endParaRPr lang="ko-KR" altLang="en-US" dirty="0"/>
          </a:p>
        </p:txBody>
      </p:sp>
      <p:sp>
        <p:nvSpPr>
          <p:cNvPr id="3" name="내용 개체 틀 2"/>
          <p:cNvSpPr>
            <a:spLocks noGrp="1"/>
          </p:cNvSpPr>
          <p:nvPr>
            <p:ph idx="1"/>
          </p:nvPr>
        </p:nvSpPr>
        <p:spPr>
          <a:xfrm>
            <a:off x="323528" y="1412776"/>
            <a:ext cx="8579296" cy="4525963"/>
          </a:xfrm>
        </p:spPr>
        <p:txBody>
          <a:bodyPr/>
          <a:lstStyle/>
          <a:p>
            <a:endParaRPr lang="en-US" altLang="ko-KR" dirty="0" smtClean="0"/>
          </a:p>
          <a:p>
            <a:pPr marL="0" indent="0">
              <a:buNone/>
            </a:pPr>
            <a:endParaRPr lang="en-US" altLang="ko-KR" dirty="0"/>
          </a:p>
          <a:p>
            <a:pPr marL="0" indent="0">
              <a:buNone/>
            </a:pPr>
            <a:r>
              <a:rPr lang="en-US" altLang="ko-KR" dirty="0" smtClean="0"/>
              <a:t>By this Application,</a:t>
            </a:r>
          </a:p>
          <a:p>
            <a:pPr marL="0" indent="0">
              <a:buNone/>
            </a:pPr>
            <a:r>
              <a:rPr lang="en-US" altLang="ko-KR" dirty="0" smtClean="0"/>
              <a:t>People make new “</a:t>
            </a:r>
            <a:r>
              <a:rPr lang="en-US" altLang="ko-KR" dirty="0" err="1" smtClean="0"/>
              <a:t>Hapit</a:t>
            </a:r>
            <a:r>
              <a:rPr lang="en-US" altLang="ko-KR" dirty="0" smtClean="0"/>
              <a:t> Share Community”,</a:t>
            </a:r>
          </a:p>
          <a:p>
            <a:pPr marL="0" indent="0">
              <a:buNone/>
            </a:pPr>
            <a:r>
              <a:rPr lang="en-US" altLang="ko-KR" dirty="0" smtClean="0"/>
              <a:t>It’s induced that positive behaviors of people.</a:t>
            </a:r>
            <a:endParaRPr lang="en-US" altLang="ko-KR" dirty="0"/>
          </a:p>
          <a:p>
            <a:endParaRPr lang="ko-KR" altLang="en-US" dirty="0"/>
          </a:p>
        </p:txBody>
      </p:sp>
    </p:spTree>
    <p:extLst>
      <p:ext uri="{BB962C8B-B14F-4D97-AF65-F5344CB8AC3E}">
        <p14:creationId xmlns:p14="http://schemas.microsoft.com/office/powerpoint/2010/main" val="2792165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Virtual Reality</a:t>
            </a:r>
            <a:endParaRPr lang="ko-KR" altLang="en-US" dirty="0"/>
          </a:p>
        </p:txBody>
      </p:sp>
      <p:pic>
        <p:nvPicPr>
          <p:cNvPr id="5" name="내용 개체 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988840"/>
            <a:ext cx="6872847" cy="3871704"/>
          </a:xfrm>
        </p:spPr>
      </p:pic>
    </p:spTree>
    <p:extLst>
      <p:ext uri="{BB962C8B-B14F-4D97-AF65-F5344CB8AC3E}">
        <p14:creationId xmlns:p14="http://schemas.microsoft.com/office/powerpoint/2010/main" val="2258310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TotalTime>
  <Words>187</Words>
  <Application>Microsoft Office PowerPoint</Application>
  <PresentationFormat>화면 슬라이드 쇼(4:3)</PresentationFormat>
  <Paragraphs>35</Paragraphs>
  <Slides>10</Slides>
  <Notes>1</Notes>
  <HiddenSlides>0</HiddenSlides>
  <MMClips>0</MMClips>
  <ScaleCrop>false</ScaleCrop>
  <HeadingPairs>
    <vt:vector size="4" baseType="variant">
      <vt:variant>
        <vt:lpstr>테마</vt:lpstr>
      </vt:variant>
      <vt:variant>
        <vt:i4>1</vt:i4>
      </vt:variant>
      <vt:variant>
        <vt:lpstr>슬라이드 제목</vt:lpstr>
      </vt:variant>
      <vt:variant>
        <vt:i4>10</vt:i4>
      </vt:variant>
    </vt:vector>
  </HeadingPairs>
  <TitlesOfParts>
    <vt:vector size="11" baseType="lpstr">
      <vt:lpstr>Office 테마</vt:lpstr>
      <vt:lpstr>Final Presentation-Hapit</vt:lpstr>
      <vt:lpstr>PowerPoint 프레젠테이션</vt:lpstr>
      <vt:lpstr>PowerPoint 프레젠테이션</vt:lpstr>
      <vt:lpstr>PowerPoint 프레젠테이션</vt:lpstr>
      <vt:lpstr>Problem Fitness Evaluation Result(50명)</vt:lpstr>
      <vt:lpstr>Solution Fitness Evaluation Results(50명)</vt:lpstr>
      <vt:lpstr>System</vt:lpstr>
      <vt:lpstr>Summary of App</vt:lpstr>
      <vt:lpstr>Virtual Reality</vt:lpstr>
      <vt:lpstr>PowerPoint 프레젠테이션</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Corporation</dc:creator>
  <cp:lastModifiedBy>user</cp:lastModifiedBy>
  <cp:revision>23</cp:revision>
  <dcterms:created xsi:type="dcterms:W3CDTF">2006-10-05T04:04:58Z</dcterms:created>
  <dcterms:modified xsi:type="dcterms:W3CDTF">2015-12-22T05:08:14Z</dcterms:modified>
</cp:coreProperties>
</file>