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65C60-375F-4AA5-BE4F-82E9F2BF72D4}" v="12" dt="2023-01-21T12:17:5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g Patil" userId="caccd901e1bd38fd" providerId="LiveId" clId="{4EA65C60-375F-4AA5-BE4F-82E9F2BF72D4}"/>
    <pc:docChg chg="custSel addSld delSld modSld">
      <pc:chgData name="Chirag Patil" userId="caccd901e1bd38fd" providerId="LiveId" clId="{4EA65C60-375F-4AA5-BE4F-82E9F2BF72D4}" dt="2023-01-21T12:19:10.515" v="44" actId="47"/>
      <pc:docMkLst>
        <pc:docMk/>
      </pc:docMkLst>
      <pc:sldChg chg="addSp delSp modSp mod">
        <pc:chgData name="Chirag Patil" userId="caccd901e1bd38fd" providerId="LiveId" clId="{4EA65C60-375F-4AA5-BE4F-82E9F2BF72D4}" dt="2023-01-21T12:16:05.681" v="13" actId="14100"/>
        <pc:sldMkLst>
          <pc:docMk/>
          <pc:sldMk cId="3598832613" sldId="265"/>
        </pc:sldMkLst>
        <pc:spChg chg="del mod">
          <ac:chgData name="Chirag Patil" userId="caccd901e1bd38fd" providerId="LiveId" clId="{4EA65C60-375F-4AA5-BE4F-82E9F2BF72D4}" dt="2023-01-21T12:15:05.519" v="2"/>
          <ac:spMkLst>
            <pc:docMk/>
            <pc:sldMk cId="3598832613" sldId="265"/>
            <ac:spMk id="3" creationId="{9196ED99-C8D3-D714-808D-21F4913B61D2}"/>
          </ac:spMkLst>
        </pc:spChg>
        <pc:spChg chg="add mod">
          <ac:chgData name="Chirag Patil" userId="caccd901e1bd38fd" providerId="LiveId" clId="{4EA65C60-375F-4AA5-BE4F-82E9F2BF72D4}" dt="2023-01-21T12:15:48.889" v="11"/>
          <ac:spMkLst>
            <pc:docMk/>
            <pc:sldMk cId="3598832613" sldId="265"/>
            <ac:spMk id="7" creationId="{86A20FEF-D6B0-9B1E-5CB6-381ECCA278D9}"/>
          </ac:spMkLst>
        </pc:spChg>
        <pc:spChg chg="add mod">
          <ac:chgData name="Chirag Patil" userId="caccd901e1bd38fd" providerId="LiveId" clId="{4EA65C60-375F-4AA5-BE4F-82E9F2BF72D4}" dt="2023-01-21T12:16:05.681" v="13" actId="14100"/>
          <ac:spMkLst>
            <pc:docMk/>
            <pc:sldMk cId="3598832613" sldId="265"/>
            <ac:spMk id="8" creationId="{C13E98CC-03CC-99AE-7CE7-CFC4D1FB1521}"/>
          </ac:spMkLst>
        </pc:spChg>
        <pc:picChg chg="add mod">
          <ac:chgData name="Chirag Patil" userId="caccd901e1bd38fd" providerId="LiveId" clId="{4EA65C60-375F-4AA5-BE4F-82E9F2BF72D4}" dt="2023-01-21T12:15:12.204" v="5" actId="14100"/>
          <ac:picMkLst>
            <pc:docMk/>
            <pc:sldMk cId="3598832613" sldId="265"/>
            <ac:picMk id="4" creationId="{4047DBA1-E1D6-2940-6CD6-A7E720CC02D5}"/>
          </ac:picMkLst>
        </pc:picChg>
        <pc:picChg chg="add mod">
          <ac:chgData name="Chirag Patil" userId="caccd901e1bd38fd" providerId="LiveId" clId="{4EA65C60-375F-4AA5-BE4F-82E9F2BF72D4}" dt="2023-01-21T12:15:32.269" v="8" actId="1076"/>
          <ac:picMkLst>
            <pc:docMk/>
            <pc:sldMk cId="3598832613" sldId="265"/>
            <ac:picMk id="5" creationId="{E7B20682-D311-7877-D200-B524091D3710}"/>
          </ac:picMkLst>
        </pc:picChg>
        <pc:picChg chg="add mod">
          <ac:chgData name="Chirag Patil" userId="caccd901e1bd38fd" providerId="LiveId" clId="{4EA65C60-375F-4AA5-BE4F-82E9F2BF72D4}" dt="2023-01-21T12:15:40.861" v="10"/>
          <ac:picMkLst>
            <pc:docMk/>
            <pc:sldMk cId="3598832613" sldId="265"/>
            <ac:picMk id="6" creationId="{B276726F-D187-321D-C25C-0D8206F5BB85}"/>
          </ac:picMkLst>
        </pc:picChg>
      </pc:sldChg>
      <pc:sldChg chg="addSp delSp modSp new mod">
        <pc:chgData name="Chirag Patil" userId="caccd901e1bd38fd" providerId="LiveId" clId="{4EA65C60-375F-4AA5-BE4F-82E9F2BF72D4}" dt="2023-01-21T12:16:43.720" v="20"/>
        <pc:sldMkLst>
          <pc:docMk/>
          <pc:sldMk cId="2590903089" sldId="266"/>
        </pc:sldMkLst>
        <pc:spChg chg="del">
          <ac:chgData name="Chirag Patil" userId="caccd901e1bd38fd" providerId="LiveId" clId="{4EA65C60-375F-4AA5-BE4F-82E9F2BF72D4}" dt="2023-01-21T12:16:27.596" v="15"/>
          <ac:spMkLst>
            <pc:docMk/>
            <pc:sldMk cId="2590903089" sldId="266"/>
            <ac:spMk id="3" creationId="{8005FB81-B0B1-D774-B50D-7F6E727251BB}"/>
          </ac:spMkLst>
        </pc:spChg>
        <pc:spChg chg="add mod">
          <ac:chgData name="Chirag Patil" userId="caccd901e1bd38fd" providerId="LiveId" clId="{4EA65C60-375F-4AA5-BE4F-82E9F2BF72D4}" dt="2023-01-21T12:16:43.720" v="20"/>
          <ac:spMkLst>
            <pc:docMk/>
            <pc:sldMk cId="2590903089" sldId="266"/>
            <ac:spMk id="5" creationId="{3B9695AA-6B0D-79A3-601A-5A4170E7ED04}"/>
          </ac:spMkLst>
        </pc:spChg>
        <pc:picChg chg="add mod">
          <ac:chgData name="Chirag Patil" userId="caccd901e1bd38fd" providerId="LiveId" clId="{4EA65C60-375F-4AA5-BE4F-82E9F2BF72D4}" dt="2023-01-21T12:16:35.833" v="19" actId="1076"/>
          <ac:picMkLst>
            <pc:docMk/>
            <pc:sldMk cId="2590903089" sldId="266"/>
            <ac:picMk id="4" creationId="{CF93DE0A-22FA-FF5F-31F1-3ABCD16C7D95}"/>
          </ac:picMkLst>
        </pc:picChg>
      </pc:sldChg>
      <pc:sldChg chg="addSp delSp modSp new mod">
        <pc:chgData name="Chirag Patil" userId="caccd901e1bd38fd" providerId="LiveId" clId="{4EA65C60-375F-4AA5-BE4F-82E9F2BF72D4}" dt="2023-01-21T12:17:55.185" v="28"/>
        <pc:sldMkLst>
          <pc:docMk/>
          <pc:sldMk cId="2801972845" sldId="267"/>
        </pc:sldMkLst>
        <pc:spChg chg="del">
          <ac:chgData name="Chirag Patil" userId="caccd901e1bd38fd" providerId="LiveId" clId="{4EA65C60-375F-4AA5-BE4F-82E9F2BF72D4}" dt="2023-01-21T12:17:20.234" v="22"/>
          <ac:spMkLst>
            <pc:docMk/>
            <pc:sldMk cId="2801972845" sldId="267"/>
            <ac:spMk id="3" creationId="{575AED00-49FD-B472-8221-B45592BD7A13}"/>
          </ac:spMkLst>
        </pc:spChg>
        <pc:spChg chg="add mod">
          <ac:chgData name="Chirag Patil" userId="caccd901e1bd38fd" providerId="LiveId" clId="{4EA65C60-375F-4AA5-BE4F-82E9F2BF72D4}" dt="2023-01-21T12:17:48.317" v="27"/>
          <ac:spMkLst>
            <pc:docMk/>
            <pc:sldMk cId="2801972845" sldId="267"/>
            <ac:spMk id="6" creationId="{80CA3697-80DB-BD6D-FE4C-89B275047EB1}"/>
          </ac:spMkLst>
        </pc:spChg>
        <pc:spChg chg="add mod">
          <ac:chgData name="Chirag Patil" userId="caccd901e1bd38fd" providerId="LiveId" clId="{4EA65C60-375F-4AA5-BE4F-82E9F2BF72D4}" dt="2023-01-21T12:17:55.185" v="28"/>
          <ac:spMkLst>
            <pc:docMk/>
            <pc:sldMk cId="2801972845" sldId="267"/>
            <ac:spMk id="7" creationId="{07F384B3-93CB-FF03-CD14-ECA13661CBE0}"/>
          </ac:spMkLst>
        </pc:spChg>
        <pc:picChg chg="add mod">
          <ac:chgData name="Chirag Patil" userId="caccd901e1bd38fd" providerId="LiveId" clId="{4EA65C60-375F-4AA5-BE4F-82E9F2BF72D4}" dt="2023-01-21T12:17:27.529" v="25" actId="14100"/>
          <ac:picMkLst>
            <pc:docMk/>
            <pc:sldMk cId="2801972845" sldId="267"/>
            <ac:picMk id="4" creationId="{C0F8124E-CA0D-0666-D1A2-B5C80F4DFAB0}"/>
          </ac:picMkLst>
        </pc:picChg>
        <pc:picChg chg="add mod">
          <ac:chgData name="Chirag Patil" userId="caccd901e1bd38fd" providerId="LiveId" clId="{4EA65C60-375F-4AA5-BE4F-82E9F2BF72D4}" dt="2023-01-21T12:17:40.972" v="26"/>
          <ac:picMkLst>
            <pc:docMk/>
            <pc:sldMk cId="2801972845" sldId="267"/>
            <ac:picMk id="5" creationId="{3ABFF94D-0135-4C27-4B82-44F32482D0FB}"/>
          </ac:picMkLst>
        </pc:picChg>
      </pc:sldChg>
      <pc:sldChg chg="modSp new mod">
        <pc:chgData name="Chirag Patil" userId="caccd901e1bd38fd" providerId="LiveId" clId="{4EA65C60-375F-4AA5-BE4F-82E9F2BF72D4}" dt="2023-01-21T12:18:53.878" v="42" actId="20577"/>
        <pc:sldMkLst>
          <pc:docMk/>
          <pc:sldMk cId="1228597954" sldId="268"/>
        </pc:sldMkLst>
        <pc:spChg chg="mod">
          <ac:chgData name="Chirag Patil" userId="caccd901e1bd38fd" providerId="LiveId" clId="{4EA65C60-375F-4AA5-BE4F-82E9F2BF72D4}" dt="2023-01-21T12:18:16.844" v="33" actId="113"/>
          <ac:spMkLst>
            <pc:docMk/>
            <pc:sldMk cId="1228597954" sldId="268"/>
            <ac:spMk id="2" creationId="{EDB7428D-E03A-06AB-AECB-437520449734}"/>
          </ac:spMkLst>
        </pc:spChg>
        <pc:spChg chg="mod">
          <ac:chgData name="Chirag Patil" userId="caccd901e1bd38fd" providerId="LiveId" clId="{4EA65C60-375F-4AA5-BE4F-82E9F2BF72D4}" dt="2023-01-21T12:18:53.878" v="42" actId="20577"/>
          <ac:spMkLst>
            <pc:docMk/>
            <pc:sldMk cId="1228597954" sldId="268"/>
            <ac:spMk id="3" creationId="{D5F8ACB7-75D0-C1CF-016F-B74A9BE15713}"/>
          </ac:spMkLst>
        </pc:spChg>
      </pc:sldChg>
      <pc:sldChg chg="new del">
        <pc:chgData name="Chirag Patil" userId="caccd901e1bd38fd" providerId="LiveId" clId="{4EA65C60-375F-4AA5-BE4F-82E9F2BF72D4}" dt="2023-01-21T12:19:10.515" v="44" actId="47"/>
        <pc:sldMkLst>
          <pc:docMk/>
          <pc:sldMk cId="153525164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5E1-E2EB-11BB-7DB3-F282F4A4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797D-F2CD-6325-E841-611CD8CB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7E62-A493-1F59-F343-428A7D8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9F11-CE1A-5417-403A-270C6661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EE36-83D2-8006-9403-2C4D14DD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5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771-175C-1F65-43FB-58BAE788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35B1-0A86-9FC0-9645-92B22A23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2913-74B7-4E84-FC1B-C5E008E2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70F-1DEF-A246-11A7-8FA26FEB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E7D2-39D8-726C-D41D-3707AF40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371ED-664E-0392-1381-C21C2DE0D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A374-6981-EB88-5369-28D7CE36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A29C-47B5-70EB-21D5-DACBE760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A2F0-47A0-AC2D-EEB1-A35C82F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B992-DE46-1364-9F96-0D27010D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9917-99BE-2D90-8EF7-C0E94FC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A4F9-5181-DC70-6722-20D52CE7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81FE-DC10-E7E8-F5A8-AA3C70A9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7BB4-0FAB-4385-DD42-D9D9903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AA03-B8C4-BB03-C4C3-0E37D668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7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09E8-6C59-1CE7-221E-E219D23F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3ABD-6455-1B15-14D1-31A3D7E1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66E4-A2A3-091A-FF25-C0E9BFE9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7804-4734-D0FF-7E57-6908312C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9C84-E4D6-BC48-7ACD-A9E93D3E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44DE-5E26-5B80-964B-C0E964B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5722-6384-51F1-E119-505A28921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BCA55-2D8B-44FF-93C0-9851AAD0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CD00-2689-B136-4045-D5923E76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4F0E-21DD-C657-19FE-7450E6AE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5E62-452F-DD6D-CD09-4D2B055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B5F-5C08-FFAB-8490-3017B62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6391-634B-8048-A7B4-4514A235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E9F46-BBD3-C67F-1D4E-A3A62A1E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8E8A8-AF05-1CE0-DF57-17C094CF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FE8E-FBA7-2B51-0C3B-F383375CA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D5728-4968-89AF-6B67-0D1BE718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26891-C3B4-53CF-E2C9-D18DC858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63B12-6EAC-39C1-1539-64C7546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7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5D91-DC32-28F5-A915-29A4F4C9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9B110-36DB-1A40-992A-AFF2EB9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97FB0-C998-9F34-FB32-5B6883C0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8CE1D-BFB0-0234-9FA0-B78C9565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C2D62-9526-9701-C336-383E968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2B870-5568-A960-F912-A5025927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CC4D-3034-EED5-648C-16A3E483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2441-53C5-A1B7-5503-8DF0805E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9A62-E158-969A-071E-01CE6677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0C20-72DF-0B80-47B9-0106503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E13D1-7D49-07B0-F0E5-1B28BCB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DEC1-BD18-271D-242E-6F47FCD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4C0E-B226-E526-2680-594BC31B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FD39-D3C3-06F9-EC12-654F960F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F20CF-C173-634D-BC3F-B1652642D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C1E5E-5587-3A45-D0D3-8D891798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C9962-6635-F981-C0DC-A7F920A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AD2C3-CC3D-D8A0-F96E-C9923928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7A3A-6E2E-121F-A530-D82F799C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2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B49C8-DBA0-F627-25BC-B6EABB62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FECE-BBE6-27F4-47C9-77E631CA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F25-3814-7F9B-80FA-3CAD9BC05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F494-3761-4C74-B08C-89E488079031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5EBE-DBAC-B9E2-FFC0-99E3D42DA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ABD2-4C36-D5D2-F5D0-765BA128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102D-9C59-4972-8605-D3E043992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78D8-E292-02F2-5DBE-9B21DB33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2927"/>
            <a:ext cx="9144000" cy="1972476"/>
          </a:xfrm>
        </p:spPr>
        <p:txBody>
          <a:bodyPr>
            <a:normAutofit/>
          </a:bodyPr>
          <a:lstStyle/>
          <a:p>
            <a:r>
              <a:rPr lang="en-US" sz="6000" dirty="0"/>
              <a:t>Housing Price Predication &amp; Analysis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AF5F4-474E-2900-98B0-B2A6F573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127"/>
            <a:ext cx="9144000" cy="1510146"/>
          </a:xfrm>
        </p:spPr>
        <p:txBody>
          <a:bodyPr/>
          <a:lstStyle/>
          <a:p>
            <a:r>
              <a:rPr lang="en-US" dirty="0"/>
              <a:t>By Mr. CHIRAG PATIL</a:t>
            </a:r>
          </a:p>
          <a:p>
            <a:r>
              <a:rPr lang="en-US" dirty="0" err="1"/>
              <a:t>Fliprobo</a:t>
            </a:r>
            <a:r>
              <a:rPr lang="en-US" dirty="0"/>
              <a:t> SME – Khushboo Garg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58027-3EA8-6901-C37C-69E1259B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64" y="242455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73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CCA-4D24-A9D3-22F2-2CE4D98F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7DBA1-E1D6-2940-6CD6-A7E720CC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0" t="42900" r="21781" b="18277"/>
          <a:stretch/>
        </p:blipFill>
        <p:spPr bwMode="auto">
          <a:xfrm>
            <a:off x="609600" y="447982"/>
            <a:ext cx="5583382" cy="2877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20682-D311-7877-D200-B524091D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4" t="33682" r="22557" b="29091"/>
          <a:stretch/>
        </p:blipFill>
        <p:spPr bwMode="auto">
          <a:xfrm>
            <a:off x="509732" y="3849063"/>
            <a:ext cx="5683250" cy="2560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20FEF-D6B0-9B1E-5CB6-381ECCA278D9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98CC-03CC-99AE-7CE7-CFC4D1FB1521}"/>
              </a:ext>
            </a:extLst>
          </p:cNvPr>
          <p:cNvSpPr txBox="1"/>
          <p:nvPr/>
        </p:nvSpPr>
        <p:spPr>
          <a:xfrm>
            <a:off x="6802581" y="3955473"/>
            <a:ext cx="4824813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883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AB75-131B-5ED6-8179-923A480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3DE0A-22FA-FF5F-31F1-3ABCD16C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66" t="26059" r="23000" b="9768"/>
          <a:stretch/>
        </p:blipFill>
        <p:spPr bwMode="auto">
          <a:xfrm>
            <a:off x="549562" y="495589"/>
            <a:ext cx="6313313" cy="5101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695AA-6B0D-79A3-601A-5A4170E7ED04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259090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4C8-9B37-2116-9943-04EA3A5C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8124E-CA0D-0666-D1A2-B5C80F4DF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4" t="35809" r="22114" b="29090"/>
          <a:stretch/>
        </p:blipFill>
        <p:spPr bwMode="auto">
          <a:xfrm>
            <a:off x="758964" y="365125"/>
            <a:ext cx="5788797" cy="2502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FF94D-0135-4C27-4B82-44F32482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A3697-80DB-BD6D-FE4C-89B275047EB1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384B3-93CB-FF03-CD14-ECA13661CBE0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280197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428D-E03A-06AB-AECB-43752044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Algorithms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ACB7-75D0-C1CF-016F-B74A9BE1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:</a:t>
            </a:r>
            <a:endParaRPr lang="en-IN" sz="2600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</p:txBody>
      </p:sp>
    </p:spTree>
    <p:extLst>
      <p:ext uri="{BB962C8B-B14F-4D97-AF65-F5344CB8AC3E}">
        <p14:creationId xmlns:p14="http://schemas.microsoft.com/office/powerpoint/2010/main" val="12285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09CC-66D1-E9B1-A8CE-B386D3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5A85-B1B7-D2A5-0A9A-4446D5F6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8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8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7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CD2-6B10-5C0E-82CE-83641039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001F-EFB2-5709-1A7D-F967AD32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/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</a:p>
          <a:p>
            <a:pPr marL="273050" indent="-273050">
              <a:buFont typeface="+mj-lt"/>
              <a:buAutoNum type="arabicPeriod"/>
            </a:pPr>
            <a:endParaRPr lang="en-IN" dirty="0">
              <a:cs typeface="Mangal" panose="02040503050203030202" pitchFamily="18" charset="0"/>
            </a:endParaRPr>
          </a:p>
          <a:p>
            <a:pPr marL="273050" indent="-2730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03A8-5104-1637-0BFD-36107D3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EF14-651F-7F70-A0CF-0CCF8312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7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B0E4-8B9A-9246-F06E-39AA9212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and their formats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9758-593D-7A03-EA92-B4945E0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sz="16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1C0B7-3CA2-CE31-7D8E-73071C547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6" t="39585" r="3309" b="18072"/>
          <a:stretch/>
        </p:blipFill>
        <p:spPr bwMode="auto">
          <a:xfrm>
            <a:off x="2258291" y="4052455"/>
            <a:ext cx="7051963" cy="2440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504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7232-3FE6-7405-9926-5C58176E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Steps and Task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290D-44BD-EF9C-E94C-91A84237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855"/>
            <a:ext cx="10515600" cy="4258108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Imputation of missing value with median and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Feature Engineering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accent3">
                    <a:lumMod val="75000"/>
                  </a:schemeClr>
                </a:solidFill>
              </a:rPr>
              <a:t>Feature Scaling in Train and 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C38-E505-F8FF-83AD-597D2AE8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Correlation of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C271E-0873-1A61-E14D-000FA49A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81" t="38905" r="10731" b="9346"/>
          <a:stretch/>
        </p:blipFill>
        <p:spPr bwMode="auto">
          <a:xfrm>
            <a:off x="1428383" y="1825625"/>
            <a:ext cx="933523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26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36A-C9DF-31EA-9A7F-C87D4AA2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en-US" sz="4400" b="1" dirty="0"/>
              <a:t>Exploratory Data Analysis(EDA)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5C897-D3DD-98A2-20FD-38DD4499C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51" t="29073" r="15799" b="19695"/>
          <a:stretch/>
        </p:blipFill>
        <p:spPr bwMode="auto">
          <a:xfrm>
            <a:off x="1526551" y="1825625"/>
            <a:ext cx="4791122" cy="228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838C0-3FBF-C99A-39A0-315C702332A2}"/>
              </a:ext>
            </a:extLst>
          </p:cNvPr>
          <p:cNvSpPr txBox="1"/>
          <p:nvPr/>
        </p:nvSpPr>
        <p:spPr>
          <a:xfrm>
            <a:off x="7495309" y="2098965"/>
            <a:ext cx="4516582" cy="1251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76AAF-731C-7FD2-D1DA-AF55A8492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23" t="28364" r="16685" b="6932"/>
          <a:stretch/>
        </p:blipFill>
        <p:spPr bwMode="auto">
          <a:xfrm>
            <a:off x="1315437" y="4241800"/>
            <a:ext cx="5213350" cy="261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198ABA-FEFA-1946-A077-4F1A64E82399}"/>
              </a:ext>
            </a:extLst>
          </p:cNvPr>
          <p:cNvSpPr txBox="1"/>
          <p:nvPr/>
        </p:nvSpPr>
        <p:spPr>
          <a:xfrm rot="10800000" flipV="1">
            <a:off x="6858000" y="3814842"/>
            <a:ext cx="5015345" cy="225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1FD-9B92-1E51-168D-DB858696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920343" y="408710"/>
            <a:ext cx="4516581" cy="2646217"/>
          </a:xfrm>
        </p:spPr>
        <p:txBody>
          <a:bodyPr>
            <a:normAutofit/>
          </a:bodyPr>
          <a:lstStyle/>
          <a:p>
            <a:r>
              <a:rPr lang="en-IN" sz="29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9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9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</a:t>
            </a:r>
            <a:r>
              <a:rPr lang="en-IN" sz="4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  <a:br>
              <a:rPr lang="en-IN" sz="4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3E02-3D0A-69B0-7439-9376843D5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71" t="28718" r="22225" b="15973"/>
          <a:stretch/>
        </p:blipFill>
        <p:spPr bwMode="auto">
          <a:xfrm>
            <a:off x="451812" y="194397"/>
            <a:ext cx="4903538" cy="32346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1774D-213A-E061-0AA2-F850C2CD0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C6AA1-E949-A613-F465-7F2709AFBD6B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73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SemiLight</vt:lpstr>
      <vt:lpstr>Calibri</vt:lpstr>
      <vt:lpstr>Calibri Light</vt:lpstr>
      <vt:lpstr>Wingdings</vt:lpstr>
      <vt:lpstr>Office Theme</vt:lpstr>
      <vt:lpstr>Housing Price Predication &amp; Analysis Project</vt:lpstr>
      <vt:lpstr>Problem Statement </vt:lpstr>
      <vt:lpstr>PowerPoint Presentation</vt:lpstr>
      <vt:lpstr>Conceptual Background</vt:lpstr>
      <vt:lpstr>Data Sources and their formats</vt:lpstr>
      <vt:lpstr>Project Steps and Task Flow</vt:lpstr>
      <vt:lpstr>Correlation of Features</vt:lpstr>
      <vt:lpstr>Exploratory Data Analysis(EDA)</vt:lpstr>
      <vt:lpstr>There is No Significant relationship found between Sale price &amp; Lot area. </vt:lpstr>
      <vt:lpstr>PowerPoint Presentation</vt:lpstr>
      <vt:lpstr>PowerPoint Presentation</vt:lpstr>
      <vt:lpstr>PowerPoint Presentation</vt:lpstr>
      <vt:lpstr>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Predication &amp; Analysis Project</dc:title>
  <dc:creator>Chirag Patil</dc:creator>
  <cp:lastModifiedBy>Chirag Patil</cp:lastModifiedBy>
  <cp:revision>1</cp:revision>
  <dcterms:created xsi:type="dcterms:W3CDTF">2023-01-21T11:58:19Z</dcterms:created>
  <dcterms:modified xsi:type="dcterms:W3CDTF">2023-01-21T12:19:12Z</dcterms:modified>
</cp:coreProperties>
</file>