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/>
    <p:restoredTop sz="94609"/>
  </p:normalViewPr>
  <p:slideViewPr>
    <p:cSldViewPr snapToGrid="0" snapToObjects="1">
      <p:cViewPr>
        <p:scale>
          <a:sx n="64" d="100"/>
          <a:sy n="64" d="100"/>
        </p:scale>
        <p:origin x="12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E82E-732C-6442-8CD5-D658660DCBBB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F6A3-8CB0-7E40-8B8C-51495B8D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4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DF6A3-8CB0-7E40-8B8C-51495B8D6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41D0-2D43-BC47-BDD9-7FE9A15A2C6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3D5D-9763-8940-B422-4D30C32F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44" y="419100"/>
            <a:ext cx="7620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09" y="5669527"/>
            <a:ext cx="1448391" cy="11442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7140" y="0"/>
            <a:ext cx="12192000" cy="6858000"/>
          </a:xfrm>
          <a:prstGeom prst="rect">
            <a:avLst/>
          </a:prstGeom>
          <a:solidFill>
            <a:srgbClr val="006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09" y="5669527"/>
            <a:ext cx="1448391" cy="114422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5841885" y="1912725"/>
            <a:ext cx="14748" cy="25072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2834" y="2598232"/>
            <a:ext cx="2286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Problem</a:t>
            </a:r>
          </a:p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Statement</a:t>
            </a:r>
          </a:p>
          <a:p>
            <a:pPr algn="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7416" y="2595405"/>
            <a:ext cx="3585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Startups and low-incomers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lack the resources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to afford usual services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140" y="0"/>
            <a:ext cx="12192000" cy="6858000"/>
          </a:xfrm>
          <a:prstGeom prst="rect">
            <a:avLst/>
          </a:prstGeom>
          <a:solidFill>
            <a:srgbClr val="006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09" y="5669527"/>
            <a:ext cx="1448391" cy="114422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5762373" y="1912725"/>
            <a:ext cx="14748" cy="25072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63322" y="2598232"/>
            <a:ext cx="2286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Stack </a:t>
            </a:r>
          </a:p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Holder</a:t>
            </a:r>
          </a:p>
          <a:p>
            <a:pPr algn="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0642" y="2156605"/>
            <a:ext cx="25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Startup Companies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1" y="2041968"/>
            <a:ext cx="698653" cy="648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18" y="3731125"/>
            <a:ext cx="679452" cy="612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0" y="2869847"/>
            <a:ext cx="779166" cy="7411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03623" y="2980468"/>
            <a:ext cx="192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Low-incomers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5156" y="3820111"/>
            <a:ext cx="2586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Trading Enthusiasts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309" y="5669527"/>
            <a:ext cx="1448391" cy="114422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639817" y="2019387"/>
            <a:ext cx="14748" cy="250722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0766" y="2704894"/>
            <a:ext cx="2286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Proposed</a:t>
            </a:r>
          </a:p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Solution</a:t>
            </a:r>
          </a:p>
          <a:p>
            <a:pPr algn="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8086" y="2190992"/>
            <a:ext cx="5047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Help low-incomers find affordable services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1067" y="3014855"/>
            <a:ext cx="4611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Boost economy by connecting startups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2600" y="3837565"/>
            <a:ext cx="480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Creates a network of trading enthusiasts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54" y="3773250"/>
            <a:ext cx="699056" cy="6815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62" y="2040679"/>
            <a:ext cx="839289" cy="731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52" y="2845461"/>
            <a:ext cx="785291" cy="7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Macintosh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Yuru Ciou</dc:creator>
  <cp:lastModifiedBy>Yuru Ciou</cp:lastModifiedBy>
  <cp:revision>6</cp:revision>
  <dcterms:created xsi:type="dcterms:W3CDTF">2019-09-22T00:56:22Z</dcterms:created>
  <dcterms:modified xsi:type="dcterms:W3CDTF">2019-09-22T01:41:09Z</dcterms:modified>
</cp:coreProperties>
</file>