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62" r:id="rId8"/>
    <p:sldId id="264" r:id="rId9"/>
    <p:sldId id="259" r:id="rId10"/>
    <p:sldId id="263" r:id="rId11"/>
    <p:sldId id="265" r:id="rId12"/>
    <p:sldId id="267" r:id="rId13"/>
    <p:sldId id="260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7C10C-25F5-4D15-A542-7DD394ED34C8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33432-991B-4672-B906-04480477C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958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81193-9E95-F388-27C5-8EAD0D2F8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B1739C-0DA2-9905-08A4-8E2CD1FEE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B88325-2348-6199-66D1-54FB7566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C875-6962-42A5-BE6E-DB76FC6FDE19}" type="datetime1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37AFA1-8FAB-4227-4FF3-C9F737F4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CA7F6A-899B-21BE-CB56-15226414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778F-C963-4CD4-8C34-C43E5723D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94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884FA-3513-E7BA-B215-A56A8A6B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C54E14-7DC4-E567-0B5C-F8C3F9CE6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9D41B2-8454-FAFF-3374-24F76524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8C25-0CC6-48EC-9BE3-BE5C62992C52}" type="datetime1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6EBB9E-1307-9EAC-FEB7-EA52A952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269DFB-D7D2-9A30-FD7F-A184AE72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778F-C963-4CD4-8C34-C43E5723D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18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CA4445-BAD2-07A9-B682-786E57094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C4A2F4-68F7-53CC-31A2-97A1F5631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A038CD-7297-1D2D-6D08-F7BC56BB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23C6-C391-433A-B9E3-0F2F0D35552A}" type="datetime1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6D92FB-72F6-F06E-A883-8769024F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9D98D9-4984-11AD-2C5C-16476B07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778F-C963-4CD4-8C34-C43E5723D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02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4B4A6-FEB1-C469-18C1-C817F7AA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A4B72-EF48-2988-1E2C-44F9035DA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04048-6F3E-A2FE-2861-4D1D7567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ED60-25DB-4801-9AF1-CDE398011E64}" type="datetime1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40A918-18AC-677A-AB8B-550CAE3E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0239E5-7038-46FD-D08F-BD4299E7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778F-C963-4CD4-8C34-C43E5723D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49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600E69-445D-1DC3-CC8D-1F8B7D4E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113246-6138-B611-9556-64EF1655B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C3BD3D-C708-449F-22EE-1B0EE8B1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AF87-A3E1-415A-B4D3-E86E2F967810}" type="datetime1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3872A2-0C05-7A77-E659-2DE697C2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912216-EF42-6584-CA7F-B5820051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778F-C963-4CD4-8C34-C43E5723D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50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14FCA-6D9C-5678-6E8C-54B165C4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A0FA5-B47D-5908-FFD6-8EEDC21B4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9D308D-40C9-6E00-6EBB-CCA952770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19FD6F-0829-A6DA-C2B9-BC24A14F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7557-2DA1-4251-AAA3-B20A29C64F5D}" type="datetime1">
              <a:rPr lang="fr-FR" smtClean="0"/>
              <a:t>23/01/2023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13A107-82A1-B700-44A6-5A873512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E2B397-0749-0CBB-C746-61F401B3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778F-C963-4CD4-8C34-C43E5723D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2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642A62-55B4-2453-1C7E-12F38F5C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9DCFE4-6788-00EF-1A93-CFF056637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F0ED52-F39A-E5AC-AD79-5035CAB9D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09FB8B-818F-5199-A196-914C2E81A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ABE44B-CF9B-3910-11C1-F39297870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FC4CB6-56E2-6037-7F4A-88362F7B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F690-22BC-4308-91F4-7577CAB054A9}" type="datetime1">
              <a:rPr lang="fr-FR" smtClean="0"/>
              <a:t>23/01/2023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38E8C6-04FD-1801-2FE2-3835A2E5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EC3FED-7AF9-0DF9-71AE-AA399487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778F-C963-4CD4-8C34-C43E5723D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19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757171-9FF7-1DAD-1ED7-BBF23990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46EE945-F667-C441-5BAF-CC60C76B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C10E-8AE5-48A7-BE4D-EDED0F738F6A}" type="datetime1">
              <a:rPr lang="fr-FR" smtClean="0"/>
              <a:t>23/01/2023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86EF95-5FD5-1E5D-7DC7-86BF5D38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7E6FC2-70E6-995E-3D0A-5BC8CC17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778F-C963-4CD4-8C34-C43E5723D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10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56F64D-056F-5A81-603D-28A98E83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6E9B-4F7D-48CD-BCA9-5AECDD353742}" type="datetime1">
              <a:rPr lang="fr-FR" smtClean="0"/>
              <a:t>23/01/2023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22B9B1-6961-3EA4-DCE0-CDDF8A55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5B218A-579E-A9AB-3F95-C1756E02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778F-C963-4CD4-8C34-C43E5723D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CF817-E3B1-243A-2AA4-DFB335369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1668AA-5416-F1B5-C26D-04D196CFF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BE08F1-DD3D-18E3-4CC3-A9EBFF943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685C0B-C18D-EBEF-22F9-75D2E44F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A2B1-1971-47C1-80E8-5A320F71D2A8}" type="datetime1">
              <a:rPr lang="fr-FR" smtClean="0"/>
              <a:t>23/01/2023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EE1A3C-0EB4-EDEE-ADA8-FA86639B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72396B-63D6-C9C1-3FE8-928A9662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778F-C963-4CD4-8C34-C43E5723D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43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45F7F-01D5-E9BA-8E5C-87797651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4C5A1A-29B5-6BAC-2931-64976E35E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A2ED2E-C61D-9791-EE4A-4FACB4AE4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F3FF87-1C11-2CA4-A809-C19C9A6A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7943-91A5-4923-BC04-D5FB8FBA9814}" type="datetime1">
              <a:rPr lang="fr-FR" smtClean="0"/>
              <a:t>23/01/2023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375C18-0F02-05AE-C935-E44152BF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A8E375-0EBF-B212-981F-30E8F9FC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778F-C963-4CD4-8C34-C43E5723D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45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73F0AF-A1C9-7BC2-EA40-6F3B8563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4ADB71-FE88-BB71-761F-BFC94755E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9062C4-2DF0-E8B8-3DFB-D22C3697F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F7963-DADF-4BE8-937B-A6AAD7E2EA0C}" type="datetime1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E830D6-8030-0C22-2453-1F8D7DEB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301E66-361C-48AB-5951-4A6B4698D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9778F-C963-4CD4-8C34-C43E5723D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47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loe-Coursimault/Webscraping-Boulanger-Amaz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D33BDC-FD11-E90E-B247-5DD3526BC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290" y="1289146"/>
            <a:ext cx="4153626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Projet de webscraping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ous-titre 2">
            <a:extLst>
              <a:ext uri="{FF2B5EF4-FFF2-40B4-BE49-F238E27FC236}">
                <a16:creationId xmlns:a16="http://schemas.microsoft.com/office/drawing/2014/main" id="{5808B9A9-825B-521B-9E25-CFB36B7CC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7999" y="2203259"/>
            <a:ext cx="4776711" cy="450174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dirty="0" err="1"/>
              <a:t>Problématique</a:t>
            </a:r>
            <a:r>
              <a:rPr lang="en-US" dirty="0"/>
              <a:t> : Comment aider un </a:t>
            </a:r>
            <a:r>
              <a:rPr lang="en-US" dirty="0" err="1"/>
              <a:t>utilisateur</a:t>
            </a:r>
            <a:r>
              <a:rPr lang="en-US" dirty="0"/>
              <a:t> à </a:t>
            </a:r>
            <a:r>
              <a:rPr lang="en-US" dirty="0" err="1"/>
              <a:t>choisir</a:t>
            </a:r>
            <a:r>
              <a:rPr lang="en-US" dirty="0"/>
              <a:t> son </a:t>
            </a:r>
            <a:r>
              <a:rPr lang="en-US" dirty="0" err="1"/>
              <a:t>futur</a:t>
            </a:r>
            <a:r>
              <a:rPr lang="en-US" dirty="0"/>
              <a:t> </a:t>
            </a:r>
            <a:r>
              <a:rPr lang="en-US" dirty="0" err="1"/>
              <a:t>ordinateur</a:t>
            </a:r>
            <a:r>
              <a:rPr lang="en-US" dirty="0"/>
              <a:t> portable ?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Albert de Watrigant – Chloé </a:t>
            </a:r>
            <a:r>
              <a:rPr lang="en-US" dirty="0" err="1"/>
              <a:t>Coursimault</a:t>
            </a:r>
            <a:r>
              <a:rPr lang="en-US" dirty="0"/>
              <a:t> </a:t>
            </a:r>
          </a:p>
          <a:p>
            <a:r>
              <a:rPr lang="en-US" dirty="0"/>
              <a:t>DIA 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GitHub de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projet</a:t>
            </a:r>
            <a:r>
              <a:rPr lang="en-US" dirty="0"/>
              <a:t> :</a:t>
            </a:r>
          </a:p>
          <a:p>
            <a:r>
              <a:rPr lang="en-US" dirty="0">
                <a:hlinkClick r:id="rId2"/>
              </a:rPr>
              <a:t>https://github.com/Chloe-Coursimault/Webscraping-Boulanger-Amazon</a:t>
            </a:r>
            <a:endParaRPr lang="en-US" dirty="0"/>
          </a:p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DCED04-67E6-C1C8-E95B-3539CE42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778F-C963-4CD4-8C34-C43E5723DEE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07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EFB4E8-6768-DD93-90DB-165F4FA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Webapp Finale</a:t>
            </a:r>
          </a:p>
        </p:txBody>
      </p:sp>
      <p:pic>
        <p:nvPicPr>
          <p:cNvPr id="4" name="Image 3" descr="Une image contenant texte, capture d’écran, moniteur, écran&#10;&#10;Description générée automatiquement">
            <a:extLst>
              <a:ext uri="{FF2B5EF4-FFF2-40B4-BE49-F238E27FC236}">
                <a16:creationId xmlns:a16="http://schemas.microsoft.com/office/drawing/2014/main" id="{E487F945-9F5E-E784-DC2E-C4C153044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97" y="1675227"/>
            <a:ext cx="9604805" cy="4394199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53D1A8-74C5-605D-EA7C-662344A8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CF9778F-C963-4CD4-8C34-C43E5723DEED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3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EFB4E8-6768-DD93-90DB-165F4FA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Webapp Finale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DB2289-5BB6-32C2-C123-7A9165833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97" y="1675227"/>
            <a:ext cx="9604805" cy="4394199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53D1A8-74C5-605D-EA7C-662344A8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CF9778F-C963-4CD4-8C34-C43E5723DEED}" type="slidenum">
              <a:rPr lang="en-US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28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EFB4E8-6768-DD93-90DB-165F4FA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Webapp Finale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EF4B6C4-4C78-A53B-7AF4-932245DFA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91" y="1675227"/>
            <a:ext cx="9986817" cy="4394199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53D1A8-74C5-605D-EA7C-662344A8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CF9778F-C963-4CD4-8C34-C43E5723DEED}" type="slidenum">
              <a:rPr lang="en-US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1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EFB4E8-6768-DD93-90DB-165F4FA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Webapp Finale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D4F8A1-327D-85D9-2EE8-920F2D1E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97" y="1675227"/>
            <a:ext cx="9604805" cy="4394199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53D1A8-74C5-605D-EA7C-662344A8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CF9778F-C963-4CD4-8C34-C43E5723DEED}" type="slidenum">
              <a:rPr lang="en-US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75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EFB4E8-6768-DD93-90DB-165F4FA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Webapp Finale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502BBE-C11D-15AE-2A02-CE5565A87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97" y="1675227"/>
            <a:ext cx="9604805" cy="4394199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53D1A8-74C5-605D-EA7C-662344A8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CF9778F-C963-4CD4-8C34-C43E5723DEED}" type="slidenum">
              <a:rPr lang="en-US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0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1DAA05-4483-823E-DA94-EC8CCEE3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fr-FR" sz="5400" dirty="0">
                <a:solidFill>
                  <a:schemeClr val="bg1"/>
                </a:solidFill>
              </a:rPr>
              <a:t>Sites </a:t>
            </a:r>
            <a:r>
              <a:rPr lang="fr-FR" sz="5400" dirty="0" err="1">
                <a:solidFill>
                  <a:schemeClr val="bg1"/>
                </a:solidFill>
              </a:rPr>
              <a:t>scrapés</a:t>
            </a:r>
            <a:endParaRPr lang="fr-FR" sz="5400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C9764B-F7D2-F128-B4EB-63F937CB9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fr-FR" sz="2200" dirty="0"/>
              <a:t>Boulanger : récolte des caractéristiques des ordinateurs telles que la RAM, le tactile, le clavier…</a:t>
            </a:r>
          </a:p>
          <a:p>
            <a:pPr>
              <a:buFontTx/>
              <a:buChar char="-"/>
            </a:pPr>
            <a:endParaRPr lang="fr-FR" sz="2200" dirty="0"/>
          </a:p>
          <a:p>
            <a:pPr>
              <a:buFontTx/>
              <a:buChar char="-"/>
            </a:pPr>
            <a:r>
              <a:rPr lang="fr-FR" sz="2200" dirty="0"/>
              <a:t>Amazon : récolte des descriptions &amp; des avis des utilisateurs (+ caractéristiques afin de faire la correspondance)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20B79B-4E0E-F55E-2D57-ECCA4FD2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778F-C963-4CD4-8C34-C43E5723DEE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1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DD93CF-8C86-34CA-3E9F-BA4ADC985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075298" cy="4279709"/>
          </a:xfrm>
        </p:spPr>
        <p:txBody>
          <a:bodyPr anchor="ctr">
            <a:normAutofit/>
          </a:bodyPr>
          <a:lstStyle/>
          <a:p>
            <a:pPr algn="r"/>
            <a:r>
              <a:rPr lang="fr-FR" sz="5400" dirty="0">
                <a:solidFill>
                  <a:schemeClr val="bg1"/>
                </a:solidFill>
              </a:rPr>
              <a:t>Objectifs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D687BC-7433-C935-2F71-1E5291EB0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fr-FR" sz="2200" dirty="0"/>
              <a:t>En fonction des caractéristiques souhaitées : </a:t>
            </a:r>
          </a:p>
          <a:p>
            <a:pPr>
              <a:buFontTx/>
              <a:buChar char="-"/>
            </a:pPr>
            <a:r>
              <a:rPr lang="fr-FR" sz="2200" dirty="0"/>
              <a:t>Proposer un aperçu du marché à notre utilisateur via des data visualisations</a:t>
            </a:r>
          </a:p>
          <a:p>
            <a:pPr>
              <a:buFontTx/>
              <a:buChar char="-"/>
            </a:pPr>
            <a:r>
              <a:rPr lang="fr-FR" sz="2200" dirty="0"/>
              <a:t>Proposer des </a:t>
            </a:r>
            <a:r>
              <a:rPr lang="fr-FR" sz="2200" dirty="0" err="1"/>
              <a:t>wordclouds</a:t>
            </a:r>
            <a:r>
              <a:rPr lang="fr-FR" sz="2200" dirty="0"/>
              <a:t> des avis et des descriptions pour les produits ayant les mêmes caractéristiques</a:t>
            </a:r>
          </a:p>
          <a:p>
            <a:pPr>
              <a:buFontTx/>
              <a:buChar char="-"/>
            </a:pPr>
            <a:r>
              <a:rPr lang="fr-FR" sz="2200" dirty="0"/>
              <a:t>Montrer les thèmes récurrents des avis pour les produits ayant les mêmes caractéristiques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19165A-B0C3-31D7-9063-40F4D07E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778F-C963-4CD4-8C34-C43E5723DEED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777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DD93CF-8C86-34CA-3E9F-BA4ADC985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fr-FR" sz="5400" dirty="0">
                <a:solidFill>
                  <a:schemeClr val="bg1"/>
                </a:solidFill>
              </a:rPr>
              <a:t>Boulanger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D687BC-7433-C935-2F71-1E5291EB0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fr-FR" sz="2200" dirty="0"/>
              <a:t>960 produits différents, au travers de 33 pages différents</a:t>
            </a:r>
          </a:p>
          <a:p>
            <a:pPr>
              <a:buFontTx/>
              <a:buChar char="-"/>
            </a:pPr>
            <a:r>
              <a:rPr lang="fr-FR" sz="2200" dirty="0"/>
              <a:t>28 attributs par produits, initialement 136</a:t>
            </a:r>
          </a:p>
          <a:p>
            <a:pPr>
              <a:buFontTx/>
              <a:buChar char="-"/>
            </a:pPr>
            <a:r>
              <a:rPr lang="fr-FR" sz="2200" dirty="0"/>
              <a:t>17 minutes pour tout scraper</a:t>
            </a:r>
          </a:p>
          <a:p>
            <a:pPr>
              <a:buFontTx/>
              <a:buChar char="-"/>
            </a:pPr>
            <a:r>
              <a:rPr lang="fr-FR" sz="2200" dirty="0"/>
              <a:t>Stocké en CSV</a:t>
            </a:r>
          </a:p>
          <a:p>
            <a:pPr>
              <a:buFontTx/>
              <a:buChar char="-"/>
            </a:pPr>
            <a:r>
              <a:rPr lang="fr-FR" sz="2200" dirty="0"/>
              <a:t>Outils : </a:t>
            </a:r>
            <a:r>
              <a:rPr lang="fr-FR" sz="2200" dirty="0" err="1"/>
              <a:t>BeautifulSoup</a:t>
            </a:r>
            <a:r>
              <a:rPr lang="fr-FR" sz="2200" dirty="0"/>
              <a:t>, Python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9036F6-1880-4625-500B-B26CCE9A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778F-C963-4CD4-8C34-C43E5723DEE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80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B6762F-9469-0012-6614-2D3DCBA0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Data </a:t>
            </a:r>
            <a:r>
              <a:rPr lang="fr-FR" err="1"/>
              <a:t>cleaning</a:t>
            </a:r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DFF9B6D-D5DD-BFA4-0B5B-DAC5108C0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098610"/>
            <a:ext cx="9869277" cy="225774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D5AC5B-C3C5-4F35-3CC2-1374DA00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778F-C963-4CD4-8C34-C43E5723DEED}" type="slidenum">
              <a:rPr lang="fr-FR" smtClean="0"/>
              <a:t>5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72BDB0B-EB96-3936-64F3-54B577BD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570" y="1635528"/>
            <a:ext cx="6236860" cy="209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E597DF-9D0A-AF5A-14D3-B08C553F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Boulanger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B10039B-2CEC-73A5-C201-444E24FBD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670" y="903730"/>
            <a:ext cx="3432495" cy="4472307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8CFA28E-F761-674C-BDA2-3365DF43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DCF9778F-C963-4CD4-8C34-C43E5723DEED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81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DD93CF-8C86-34CA-3E9F-BA4ADC985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102563"/>
            <a:ext cx="3384000" cy="1492132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Amazon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D687BC-7433-C935-2F71-1E5291EB0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858416"/>
            <a:ext cx="3384000" cy="57477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000" dirty="0">
                <a:solidFill>
                  <a:schemeClr val="bg1">
                    <a:alpha val="60000"/>
                  </a:schemeClr>
                </a:solidFill>
              </a:rPr>
              <a:t>~40 000 liens d’ordinateurs portables différents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bg1">
                    <a:alpha val="60000"/>
                  </a:schemeClr>
                </a:solidFill>
              </a:rPr>
              <a:t>MAIS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bg1">
                    <a:alpha val="60000"/>
                  </a:schemeClr>
                </a:solidFill>
              </a:rPr>
              <a:t>Environ 2700 scrappés (très long à exécuter ~2j)</a:t>
            </a:r>
          </a:p>
          <a:p>
            <a:pPr marL="0" indent="0">
              <a:buNone/>
            </a:pPr>
            <a:endParaRPr lang="fr-FR" sz="2000" dirty="0">
              <a:solidFill>
                <a:schemeClr val="bg1">
                  <a:alpha val="60000"/>
                </a:schemeClr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1">
                    <a:alpha val="60000"/>
                  </a:schemeClr>
                </a:solidFill>
              </a:rPr>
              <a:t>Collecte de certaines caractéristiques telles que :</a:t>
            </a:r>
          </a:p>
          <a:p>
            <a:r>
              <a:rPr lang="fr-FR" sz="2000" dirty="0">
                <a:solidFill>
                  <a:schemeClr val="bg1">
                    <a:alpha val="60000"/>
                  </a:schemeClr>
                </a:solidFill>
              </a:rPr>
              <a:t>Marque</a:t>
            </a:r>
          </a:p>
          <a:p>
            <a:r>
              <a:rPr lang="fr-FR" sz="2000" dirty="0">
                <a:solidFill>
                  <a:schemeClr val="bg1">
                    <a:alpha val="60000"/>
                  </a:schemeClr>
                </a:solidFill>
              </a:rPr>
              <a:t>RAM</a:t>
            </a:r>
          </a:p>
          <a:p>
            <a:r>
              <a:rPr lang="fr-FR" sz="2000" dirty="0">
                <a:solidFill>
                  <a:schemeClr val="bg1">
                    <a:alpha val="60000"/>
                  </a:schemeClr>
                </a:solidFill>
              </a:rPr>
              <a:t>Taille de l’écran</a:t>
            </a:r>
          </a:p>
          <a:p>
            <a:r>
              <a:rPr lang="fr-FR" sz="2000" dirty="0">
                <a:solidFill>
                  <a:schemeClr val="bg1">
                    <a:alpha val="60000"/>
                  </a:schemeClr>
                </a:solidFill>
              </a:rPr>
              <a:t>Système d’exploitation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bg1">
                    <a:alpha val="60000"/>
                  </a:schemeClr>
                </a:solidFill>
              </a:rPr>
              <a:t>Pour faire la liaison avec les produits Boulanger</a:t>
            </a:r>
          </a:p>
          <a:p>
            <a:endParaRPr lang="fr-FR" sz="2000" dirty="0">
              <a:solidFill>
                <a:schemeClr val="bg1">
                  <a:alpha val="60000"/>
                </a:schemeClr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1">
                    <a:alpha val="60000"/>
                  </a:schemeClr>
                </a:solidFill>
              </a:rPr>
              <a:t>Collecte des avis ET des descriptions pour :</a:t>
            </a:r>
          </a:p>
          <a:p>
            <a:r>
              <a:rPr lang="fr-FR" sz="2000" dirty="0">
                <a:solidFill>
                  <a:schemeClr val="bg1">
                    <a:alpha val="60000"/>
                  </a:schemeClr>
                </a:solidFill>
              </a:rPr>
              <a:t>faire des nuages de mots</a:t>
            </a:r>
          </a:p>
          <a:p>
            <a:r>
              <a:rPr lang="fr-FR" sz="2000" dirty="0">
                <a:solidFill>
                  <a:schemeClr val="bg1">
                    <a:alpha val="60000"/>
                  </a:schemeClr>
                </a:solidFill>
              </a:rPr>
              <a:t>tirer des thèmes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7034AFE-1CE1-2F28-68CD-FE574F8D0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060" y="643469"/>
            <a:ext cx="2752171" cy="5571062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9036F6-1880-4625-500B-B26CCE9A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5474" y="6375679"/>
            <a:ext cx="1059763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CF9778F-C963-4CD4-8C34-C43E5723DEED}" type="slidenum">
              <a:rPr lang="fr-FR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fr-FR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46167C-F0C8-CCBF-E838-214EC09C8535}"/>
              </a:ext>
            </a:extLst>
          </p:cNvPr>
          <p:cNvSpPr/>
          <p:nvPr/>
        </p:nvSpPr>
        <p:spPr>
          <a:xfrm>
            <a:off x="7042060" y="1123950"/>
            <a:ext cx="2752171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F1E6B2-34A1-14E5-E22E-53CF02291D5C}"/>
              </a:ext>
            </a:extLst>
          </p:cNvPr>
          <p:cNvSpPr/>
          <p:nvPr/>
        </p:nvSpPr>
        <p:spPr>
          <a:xfrm>
            <a:off x="7042060" y="1931435"/>
            <a:ext cx="2752171" cy="176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23F5C4-73B6-EA14-44C5-7CF65A1CA37D}"/>
              </a:ext>
            </a:extLst>
          </p:cNvPr>
          <p:cNvSpPr/>
          <p:nvPr/>
        </p:nvSpPr>
        <p:spPr>
          <a:xfrm>
            <a:off x="7042060" y="2364998"/>
            <a:ext cx="2752171" cy="312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43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08A7154-18AC-8589-C599-0249627D5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8" y="2166937"/>
            <a:ext cx="5057775" cy="345757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B7A96E8-4B3C-7C8B-F649-37FCA9F03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762" y="2166937"/>
            <a:ext cx="4978400" cy="34575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6DD93CF-8C86-34CA-3E9F-BA4ADC985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Amazon : Exemples de nuages de mots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9036F6-1880-4625-500B-B26CCE9A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CF9778F-C963-4CD4-8C34-C43E5723DEED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A5C616F-A42F-F393-397C-3F047C29BCA1}"/>
              </a:ext>
            </a:extLst>
          </p:cNvPr>
          <p:cNvCxnSpPr/>
          <p:nvPr/>
        </p:nvCxnSpPr>
        <p:spPr>
          <a:xfrm>
            <a:off x="6096000" y="1769885"/>
            <a:ext cx="0" cy="42516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29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DD93CF-8C86-34CA-3E9F-BA4ADC985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Amazon : Exemples d’extraction de thème (NLP)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9036F6-1880-4625-500B-B26CCE9A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CF9778F-C963-4CD4-8C34-C43E5723DEED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6BDA38-6558-5C18-A7AC-17548E18A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30" y="2222972"/>
            <a:ext cx="8535140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669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08DCE80F6D0D43B6C2F97B11329A6E" ma:contentTypeVersion="2" ma:contentTypeDescription="Crée un document." ma:contentTypeScope="" ma:versionID="1fe87c60f1842d0cb0286c97c868d03f">
  <xsd:schema xmlns:xsd="http://www.w3.org/2001/XMLSchema" xmlns:xs="http://www.w3.org/2001/XMLSchema" xmlns:p="http://schemas.microsoft.com/office/2006/metadata/properties" xmlns:ns2="d57275b1-5537-488f-bbcd-effe2c1db024" targetNamespace="http://schemas.microsoft.com/office/2006/metadata/properties" ma:root="true" ma:fieldsID="fb47699f73772bd936f5b10893a76da5" ns2:_="">
    <xsd:import namespace="d57275b1-5537-488f-bbcd-effe2c1db0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275b1-5537-488f-bbcd-effe2c1db0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1366C2-15EB-466B-9B40-CBB7357E63DD}">
  <ds:schemaRefs>
    <ds:schemaRef ds:uri="d57275b1-5537-488f-bbcd-effe2c1db0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16A3932-1816-46C8-840D-F83E126985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98008E-055B-4260-AB33-47B5BDAA6335}">
  <ds:schemaRefs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d57275b1-5537-488f-bbcd-effe2c1db024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255</Words>
  <Application>Microsoft Office PowerPoint</Application>
  <PresentationFormat>Grand écran</PresentationFormat>
  <Paragraphs>62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Projet de webscraping</vt:lpstr>
      <vt:lpstr>Sites scrapés</vt:lpstr>
      <vt:lpstr>Objectifs </vt:lpstr>
      <vt:lpstr>Boulanger </vt:lpstr>
      <vt:lpstr>Data cleaning</vt:lpstr>
      <vt:lpstr>Boulanger</vt:lpstr>
      <vt:lpstr>Amazon</vt:lpstr>
      <vt:lpstr>Amazon : Exemples de nuages de mots</vt:lpstr>
      <vt:lpstr>Amazon : Exemples d’extraction de thème (NLP)</vt:lpstr>
      <vt:lpstr>Webapp Finale</vt:lpstr>
      <vt:lpstr>Webapp Finale</vt:lpstr>
      <vt:lpstr>Webapp Finale</vt:lpstr>
      <vt:lpstr>Webapp Finale</vt:lpstr>
      <vt:lpstr>Webapp Finale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webscraping</dc:title>
  <dc:creator>DE WATRIGANT Albert</dc:creator>
  <cp:lastModifiedBy>COURSIMAULT Chloé</cp:lastModifiedBy>
  <cp:revision>4</cp:revision>
  <dcterms:created xsi:type="dcterms:W3CDTF">2022-12-09T13:41:25Z</dcterms:created>
  <dcterms:modified xsi:type="dcterms:W3CDTF">2023-01-23T17:05:41Z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0x010100F408DCE80F6D0D43B6C2F97B11329A6E</vt:lpwstr>
  </property>
</Properties>
</file>