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Tower Defense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Defend your base by placing towers</a:t>
            </a:r>
          </a:p>
          <a:p>
            <a:r>
              <a:t>- Enemies follow a set path</a:t>
            </a:r>
          </a:p>
          <a:p>
            <a:r>
              <a:t>- Earn gold by defeating enemies</a:t>
            </a:r>
          </a:p>
          <a:p>
            <a:r>
              <a:t>- Each wave increases difficulty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UI Layout &amp; HUD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Gold, lives, wave, enemies displayed</a:t>
            </a:r>
          </a:p>
          <a:p>
            <a:r>
              <a:t>- Tower panel with buttons (cost and type)</a:t>
            </a:r>
          </a:p>
          <a:p>
            <a:r>
              <a:t>- Tower controls: upgrade, sell, close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Starter Towers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🏰 Cannon - Balanced damage &amp; range</a:t>
            </a:r>
          </a:p>
          <a:p>
            <a:r>
              <a:t>🔵 Laser - Fast fire rate</a:t>
            </a:r>
          </a:p>
          <a:p>
            <a:r>
              <a:t>🚀 Missile - AoE damage</a:t>
            </a:r>
          </a:p>
          <a:p>
            <a:r>
              <a:t>🎯 Sniper - Long range, high damage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Towers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☠️ Poison - Damage over time</a:t>
            </a:r>
          </a:p>
          <a:p>
            <a:r>
              <a:t>❄️ Freeze - Slows enemies</a:t>
            </a:r>
          </a:p>
          <a:p>
            <a:r>
              <a:t>⭐ Plasma - Piercing shots</a:t>
            </a:r>
          </a:p>
          <a:p>
            <a:r>
              <a:t>⚡ Electric - Chain lightning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Enemy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Basic, Fast, Heavy, Armored</a:t>
            </a:r>
          </a:p>
          <a:p>
            <a:r>
              <a:t>- Flying enemies appear later</a:t>
            </a:r>
          </a:p>
          <a:p>
            <a:r>
              <a:t>- Boss every 25 waves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Wave System &amp; Progression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Increase enemies per wave</a:t>
            </a:r>
          </a:p>
          <a:p>
            <a:r>
              <a:t>- Unlock towers and enemies at specific waves</a:t>
            </a:r>
          </a:p>
          <a:p>
            <a:r>
              <a:t>- Boss waves give triple reward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Special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Poison cloud AoE</a:t>
            </a:r>
          </a:p>
          <a:p>
            <a:r>
              <a:t>- Chain Lightning multi-target</a:t>
            </a:r>
          </a:p>
          <a:p>
            <a:r>
              <a:t>- Upgrading towers (levels 1-3)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New tower types</a:t>
            </a:r>
          </a:p>
          <a:p>
            <a:r>
              <a:t>- Endless mode</a:t>
            </a:r>
          </a:p>
          <a:p>
            <a:r>
              <a:t>- Unique boss abilities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