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58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BB717-35DC-4E8A-B800-ADCBEE564E5A}" type="doc">
      <dgm:prSet loTypeId="urn:microsoft.com/office/officeart/2005/8/layout/hProcess3" loCatId="process" qsTypeId="urn:microsoft.com/office/officeart/2005/8/quickstyle/simple1" qsCatId="simple" csTypeId="urn:microsoft.com/office/officeart/2005/8/colors/accent3_4" csCatId="accent3" phldr="1"/>
      <dgm:spPr/>
    </dgm:pt>
    <dgm:pt modelId="{166F54AB-3884-4DFA-B3FE-BF3B03E19CE9}">
      <dgm:prSet phldrT="[文字]" custT="1"/>
      <dgm:spPr/>
      <dgm:t>
        <a:bodyPr/>
        <a:lstStyle/>
        <a:p>
          <a:pPr algn="l"/>
          <a:r>
            <a:rPr lang="en-US" altLang="zh-TW" sz="3600" dirty="0" smtClean="0"/>
            <a:t> </a:t>
          </a:r>
          <a:r>
            <a:rPr lang="en-US" altLang="zh-TW" sz="3600" b="1" dirty="0" smtClean="0"/>
            <a:t>Image </a:t>
          </a:r>
        </a:p>
        <a:p>
          <a:pPr algn="l"/>
          <a:r>
            <a:rPr lang="en-US" altLang="zh-TW" sz="3600" b="1" dirty="0" smtClean="0"/>
            <a:t>Pre-processing</a:t>
          </a:r>
          <a:endParaRPr lang="zh-TW" altLang="en-US" sz="3600" b="1" dirty="0"/>
        </a:p>
      </dgm:t>
    </dgm:pt>
    <dgm:pt modelId="{D7F31045-9089-441B-8243-4C983CCE0308}" type="parTrans" cxnId="{05B731A9-8AB1-4538-8042-CDD6B24AE55B}">
      <dgm:prSet/>
      <dgm:spPr/>
      <dgm:t>
        <a:bodyPr/>
        <a:lstStyle/>
        <a:p>
          <a:endParaRPr lang="zh-TW" altLang="en-US"/>
        </a:p>
      </dgm:t>
    </dgm:pt>
    <dgm:pt modelId="{63A36809-7A60-45C2-83C0-F86A2B751B1D}" type="sibTrans" cxnId="{05B731A9-8AB1-4538-8042-CDD6B24AE55B}">
      <dgm:prSet/>
      <dgm:spPr/>
      <dgm:t>
        <a:bodyPr/>
        <a:lstStyle/>
        <a:p>
          <a:endParaRPr lang="zh-TW" altLang="en-US"/>
        </a:p>
      </dgm:t>
    </dgm:pt>
    <dgm:pt modelId="{E6C5B590-01C2-434D-AE67-B5D0EFDC81C1}">
      <dgm:prSet phldrT="[文字]" custT="1"/>
      <dgm:spPr/>
      <dgm:t>
        <a:bodyPr/>
        <a:lstStyle/>
        <a:p>
          <a:pPr algn="l"/>
          <a:r>
            <a:rPr lang="en-US" altLang="zh-TW" sz="3600" b="1" dirty="0" smtClean="0"/>
            <a:t>Problem </a:t>
          </a:r>
        </a:p>
        <a:p>
          <a:pPr algn="l"/>
          <a:r>
            <a:rPr lang="en-US" altLang="zh-TW" sz="3600" b="1" dirty="0" smtClean="0"/>
            <a:t>Solving</a:t>
          </a:r>
          <a:endParaRPr lang="zh-TW" altLang="en-US" sz="3600" b="1" dirty="0"/>
        </a:p>
      </dgm:t>
    </dgm:pt>
    <dgm:pt modelId="{D797B4A4-7D30-4988-B21A-ADECEBCAE5B5}" type="parTrans" cxnId="{856BAC11-2FFF-4373-98C4-13A6707823A6}">
      <dgm:prSet/>
      <dgm:spPr/>
      <dgm:t>
        <a:bodyPr/>
        <a:lstStyle/>
        <a:p>
          <a:endParaRPr lang="zh-TW" altLang="en-US"/>
        </a:p>
      </dgm:t>
    </dgm:pt>
    <dgm:pt modelId="{CA93D2E2-960D-4DC7-A62B-E3255B48116D}" type="sibTrans" cxnId="{856BAC11-2FFF-4373-98C4-13A6707823A6}">
      <dgm:prSet/>
      <dgm:spPr/>
      <dgm:t>
        <a:bodyPr/>
        <a:lstStyle/>
        <a:p>
          <a:endParaRPr lang="zh-TW" altLang="en-US"/>
        </a:p>
      </dgm:t>
    </dgm:pt>
    <dgm:pt modelId="{0D21A1F5-3366-4A1F-89A9-932751FFAA98}">
      <dgm:prSet phldrT="[文字]" custT="1"/>
      <dgm:spPr/>
      <dgm:t>
        <a:bodyPr/>
        <a:lstStyle/>
        <a:p>
          <a:r>
            <a:rPr lang="en-US" altLang="zh-TW" sz="6600" dirty="0" smtClean="0"/>
            <a:t>1</a:t>
          </a:r>
          <a:r>
            <a:rPr lang="en-US" altLang="zh-TW" sz="5400" dirty="0" smtClean="0"/>
            <a:t>.</a:t>
          </a:r>
          <a:endParaRPr lang="zh-TW" altLang="en-US" sz="5400" dirty="0"/>
        </a:p>
      </dgm:t>
    </dgm:pt>
    <dgm:pt modelId="{47B49DE8-59E8-4AE2-89A2-DD5FAB3DFF73}" type="parTrans" cxnId="{D9F981D1-0F4A-4873-8DEA-49F66CCFE689}">
      <dgm:prSet/>
      <dgm:spPr/>
      <dgm:t>
        <a:bodyPr/>
        <a:lstStyle/>
        <a:p>
          <a:endParaRPr lang="zh-TW" altLang="en-US"/>
        </a:p>
      </dgm:t>
    </dgm:pt>
    <dgm:pt modelId="{AD33B664-75C1-40BE-9BDE-CCAE5F003BA9}" type="sibTrans" cxnId="{D9F981D1-0F4A-4873-8DEA-49F66CCFE689}">
      <dgm:prSet/>
      <dgm:spPr/>
      <dgm:t>
        <a:bodyPr/>
        <a:lstStyle/>
        <a:p>
          <a:endParaRPr lang="zh-TW" altLang="en-US"/>
        </a:p>
      </dgm:t>
    </dgm:pt>
    <dgm:pt modelId="{501B4951-2A4E-4090-95A4-3A4DB8B672F9}" type="pres">
      <dgm:prSet presAssocID="{F7CBB717-35DC-4E8A-B800-ADCBEE564E5A}" presName="Name0" presStyleCnt="0">
        <dgm:presLayoutVars>
          <dgm:dir/>
          <dgm:animLvl val="lvl"/>
          <dgm:resizeHandles val="exact"/>
        </dgm:presLayoutVars>
      </dgm:prSet>
      <dgm:spPr/>
    </dgm:pt>
    <dgm:pt modelId="{5796BF28-621C-432E-9CCB-F7F0A13E9B82}" type="pres">
      <dgm:prSet presAssocID="{F7CBB717-35DC-4E8A-B800-ADCBEE564E5A}" presName="dummy" presStyleCnt="0"/>
      <dgm:spPr/>
    </dgm:pt>
    <dgm:pt modelId="{D8B47589-9655-4B56-8357-6F01EC0ABAA9}" type="pres">
      <dgm:prSet presAssocID="{F7CBB717-35DC-4E8A-B800-ADCBEE564E5A}" presName="linH" presStyleCnt="0"/>
      <dgm:spPr/>
    </dgm:pt>
    <dgm:pt modelId="{EAA1D4A3-5B9E-498A-A4C1-53748475EE7E}" type="pres">
      <dgm:prSet presAssocID="{F7CBB717-35DC-4E8A-B800-ADCBEE564E5A}" presName="padding1" presStyleCnt="0"/>
      <dgm:spPr/>
    </dgm:pt>
    <dgm:pt modelId="{41E5A7AD-70F7-4961-B610-BE5D5CBD1E75}" type="pres">
      <dgm:prSet presAssocID="{166F54AB-3884-4DFA-B3FE-BF3B03E19CE9}" presName="linV" presStyleCnt="0"/>
      <dgm:spPr/>
    </dgm:pt>
    <dgm:pt modelId="{F7110762-A781-448C-A76F-BF03BA8D24AD}" type="pres">
      <dgm:prSet presAssocID="{166F54AB-3884-4DFA-B3FE-BF3B03E19CE9}" presName="spVertical1" presStyleCnt="0"/>
      <dgm:spPr/>
    </dgm:pt>
    <dgm:pt modelId="{A5D8C18C-6BCE-4032-AA62-D38797D8D3B0}" type="pres">
      <dgm:prSet presAssocID="{166F54AB-3884-4DFA-B3FE-BF3B03E19CE9}" presName="parTx" presStyleLbl="revTx" presStyleIdx="0" presStyleCnt="3" custScaleX="549118" custLinFactNeighborX="16320" custLinFactNeighborY="1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DE3FAC-3266-4576-9A5D-6763EAF19082}" type="pres">
      <dgm:prSet presAssocID="{166F54AB-3884-4DFA-B3FE-BF3B03E19CE9}" presName="spVertical2" presStyleCnt="0"/>
      <dgm:spPr/>
    </dgm:pt>
    <dgm:pt modelId="{8B52E4BF-252A-4B59-A9DA-317D2542AC48}" type="pres">
      <dgm:prSet presAssocID="{166F54AB-3884-4DFA-B3FE-BF3B03E19CE9}" presName="spVertical3" presStyleCnt="0"/>
      <dgm:spPr/>
    </dgm:pt>
    <dgm:pt modelId="{A0BD926F-0BA7-42B7-B43A-02A203F39F2F}" type="pres">
      <dgm:prSet presAssocID="{63A36809-7A60-45C2-83C0-F86A2B751B1D}" presName="space" presStyleCnt="0"/>
      <dgm:spPr/>
    </dgm:pt>
    <dgm:pt modelId="{640FA0E4-932E-487E-8894-0D4F12E86D97}" type="pres">
      <dgm:prSet presAssocID="{E6C5B590-01C2-434D-AE67-B5D0EFDC81C1}" presName="linV" presStyleCnt="0"/>
      <dgm:spPr/>
    </dgm:pt>
    <dgm:pt modelId="{48A9A8D7-2035-4C90-AF06-248A78063FCE}" type="pres">
      <dgm:prSet presAssocID="{E6C5B590-01C2-434D-AE67-B5D0EFDC81C1}" presName="spVertical1" presStyleCnt="0"/>
      <dgm:spPr/>
    </dgm:pt>
    <dgm:pt modelId="{1C45BBE0-80DA-4F3D-9F09-B007E1392949}" type="pres">
      <dgm:prSet presAssocID="{E6C5B590-01C2-434D-AE67-B5D0EFDC81C1}" presName="parTx" presStyleLbl="revTx" presStyleIdx="1" presStyleCnt="3" custScaleX="544681" custLinFactX="20059" custLinFactNeighborX="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466BE1-EE0F-4369-878C-D7459FBE4ECF}" type="pres">
      <dgm:prSet presAssocID="{E6C5B590-01C2-434D-AE67-B5D0EFDC81C1}" presName="spVertical2" presStyleCnt="0"/>
      <dgm:spPr/>
    </dgm:pt>
    <dgm:pt modelId="{A809CB6F-C889-457A-B860-B18ACA0100B8}" type="pres">
      <dgm:prSet presAssocID="{E6C5B590-01C2-434D-AE67-B5D0EFDC81C1}" presName="spVertical3" presStyleCnt="0"/>
      <dgm:spPr/>
    </dgm:pt>
    <dgm:pt modelId="{43C2E415-D546-4919-A40D-E9EB800E39A2}" type="pres">
      <dgm:prSet presAssocID="{CA93D2E2-960D-4DC7-A62B-E3255B48116D}" presName="space" presStyleCnt="0"/>
      <dgm:spPr/>
    </dgm:pt>
    <dgm:pt modelId="{66F3B2CA-9834-43C6-B966-BD232A3103D5}" type="pres">
      <dgm:prSet presAssocID="{0D21A1F5-3366-4A1F-89A9-932751FFAA98}" presName="linV" presStyleCnt="0"/>
      <dgm:spPr/>
    </dgm:pt>
    <dgm:pt modelId="{C5B5907F-9424-4745-9BF3-617D57E06880}" type="pres">
      <dgm:prSet presAssocID="{0D21A1F5-3366-4A1F-89A9-932751FFAA98}" presName="spVertical1" presStyleCnt="0"/>
      <dgm:spPr/>
    </dgm:pt>
    <dgm:pt modelId="{232287D7-7318-4D14-A1D8-0C1BC4E01049}" type="pres">
      <dgm:prSet presAssocID="{0D21A1F5-3366-4A1F-89A9-932751FFAA98}" presName="parTx" presStyleLbl="revTx" presStyleIdx="2" presStyleCnt="3" custLinFactX="-600000" custLinFactNeighborX="-635133" custLinFactNeighborY="-59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B1BD73-B334-4542-A670-5AFAFC85BECB}" type="pres">
      <dgm:prSet presAssocID="{0D21A1F5-3366-4A1F-89A9-932751FFAA98}" presName="spVertical2" presStyleCnt="0"/>
      <dgm:spPr/>
    </dgm:pt>
    <dgm:pt modelId="{1A0C69E5-54B9-48FF-A372-DC301F42813E}" type="pres">
      <dgm:prSet presAssocID="{0D21A1F5-3366-4A1F-89A9-932751FFAA98}" presName="spVertical3" presStyleCnt="0"/>
      <dgm:spPr/>
    </dgm:pt>
    <dgm:pt modelId="{C5B48A03-5A22-498F-87A2-76C1B22ADE87}" type="pres">
      <dgm:prSet presAssocID="{F7CBB717-35DC-4E8A-B800-ADCBEE564E5A}" presName="padding2" presStyleCnt="0"/>
      <dgm:spPr/>
    </dgm:pt>
    <dgm:pt modelId="{2ADD2239-4D81-4AF0-B13A-21BDAB64C380}" type="pres">
      <dgm:prSet presAssocID="{F7CBB717-35DC-4E8A-B800-ADCBEE564E5A}" presName="negArrow" presStyleCnt="0"/>
      <dgm:spPr/>
    </dgm:pt>
    <dgm:pt modelId="{8827C08E-0994-45E7-AB9B-490E33B2FEFE}" type="pres">
      <dgm:prSet presAssocID="{F7CBB717-35DC-4E8A-B800-ADCBEE564E5A}" presName="backgroundArrow" presStyleLbl="node1" presStyleIdx="0" presStyleCnt="1" custLinFactNeighborX="117" custLinFactNeighborY="-418"/>
      <dgm:spPr/>
    </dgm:pt>
  </dgm:ptLst>
  <dgm:cxnLst>
    <dgm:cxn modelId="{659CDD52-9424-4317-B8D4-B34B0804461D}" type="presOf" srcId="{0D21A1F5-3366-4A1F-89A9-932751FFAA98}" destId="{232287D7-7318-4D14-A1D8-0C1BC4E01049}" srcOrd="0" destOrd="0" presId="urn:microsoft.com/office/officeart/2005/8/layout/hProcess3"/>
    <dgm:cxn modelId="{856BAC11-2FFF-4373-98C4-13A6707823A6}" srcId="{F7CBB717-35DC-4E8A-B800-ADCBEE564E5A}" destId="{E6C5B590-01C2-434D-AE67-B5D0EFDC81C1}" srcOrd="1" destOrd="0" parTransId="{D797B4A4-7D30-4988-B21A-ADECEBCAE5B5}" sibTransId="{CA93D2E2-960D-4DC7-A62B-E3255B48116D}"/>
    <dgm:cxn modelId="{34361B95-BA5A-4B10-A1D0-9646187BAE7B}" type="presOf" srcId="{F7CBB717-35DC-4E8A-B800-ADCBEE564E5A}" destId="{501B4951-2A4E-4090-95A4-3A4DB8B672F9}" srcOrd="0" destOrd="0" presId="urn:microsoft.com/office/officeart/2005/8/layout/hProcess3"/>
    <dgm:cxn modelId="{21D7E8E1-8547-402A-9562-3AD073F661AE}" type="presOf" srcId="{E6C5B590-01C2-434D-AE67-B5D0EFDC81C1}" destId="{1C45BBE0-80DA-4F3D-9F09-B007E1392949}" srcOrd="0" destOrd="0" presId="urn:microsoft.com/office/officeart/2005/8/layout/hProcess3"/>
    <dgm:cxn modelId="{05B731A9-8AB1-4538-8042-CDD6B24AE55B}" srcId="{F7CBB717-35DC-4E8A-B800-ADCBEE564E5A}" destId="{166F54AB-3884-4DFA-B3FE-BF3B03E19CE9}" srcOrd="0" destOrd="0" parTransId="{D7F31045-9089-441B-8243-4C983CCE0308}" sibTransId="{63A36809-7A60-45C2-83C0-F86A2B751B1D}"/>
    <dgm:cxn modelId="{AAA9E102-7584-44C9-9677-828AFD697197}" type="presOf" srcId="{166F54AB-3884-4DFA-B3FE-BF3B03E19CE9}" destId="{A5D8C18C-6BCE-4032-AA62-D38797D8D3B0}" srcOrd="0" destOrd="0" presId="urn:microsoft.com/office/officeart/2005/8/layout/hProcess3"/>
    <dgm:cxn modelId="{D9F981D1-0F4A-4873-8DEA-49F66CCFE689}" srcId="{F7CBB717-35DC-4E8A-B800-ADCBEE564E5A}" destId="{0D21A1F5-3366-4A1F-89A9-932751FFAA98}" srcOrd="2" destOrd="0" parTransId="{47B49DE8-59E8-4AE2-89A2-DD5FAB3DFF73}" sibTransId="{AD33B664-75C1-40BE-9BDE-CCAE5F003BA9}"/>
    <dgm:cxn modelId="{DCA91776-66E1-4A1F-9C75-B5BA780A67ED}" type="presParOf" srcId="{501B4951-2A4E-4090-95A4-3A4DB8B672F9}" destId="{5796BF28-621C-432E-9CCB-F7F0A13E9B82}" srcOrd="0" destOrd="0" presId="urn:microsoft.com/office/officeart/2005/8/layout/hProcess3"/>
    <dgm:cxn modelId="{6829B276-88B0-4D80-849F-58F96A8DDDA6}" type="presParOf" srcId="{501B4951-2A4E-4090-95A4-3A4DB8B672F9}" destId="{D8B47589-9655-4B56-8357-6F01EC0ABAA9}" srcOrd="1" destOrd="0" presId="urn:microsoft.com/office/officeart/2005/8/layout/hProcess3"/>
    <dgm:cxn modelId="{74D37D05-05EB-43B7-9E40-6C0217E0A5C1}" type="presParOf" srcId="{D8B47589-9655-4B56-8357-6F01EC0ABAA9}" destId="{EAA1D4A3-5B9E-498A-A4C1-53748475EE7E}" srcOrd="0" destOrd="0" presId="urn:microsoft.com/office/officeart/2005/8/layout/hProcess3"/>
    <dgm:cxn modelId="{AA5946AD-DB7E-4E12-B710-61CBE3D2743B}" type="presParOf" srcId="{D8B47589-9655-4B56-8357-6F01EC0ABAA9}" destId="{41E5A7AD-70F7-4961-B610-BE5D5CBD1E75}" srcOrd="1" destOrd="0" presId="urn:microsoft.com/office/officeart/2005/8/layout/hProcess3"/>
    <dgm:cxn modelId="{5954CB54-375F-43AF-BFF5-951100B34C92}" type="presParOf" srcId="{41E5A7AD-70F7-4961-B610-BE5D5CBD1E75}" destId="{F7110762-A781-448C-A76F-BF03BA8D24AD}" srcOrd="0" destOrd="0" presId="urn:microsoft.com/office/officeart/2005/8/layout/hProcess3"/>
    <dgm:cxn modelId="{80515E34-FE24-4A3E-B522-D3A10C99F7BD}" type="presParOf" srcId="{41E5A7AD-70F7-4961-B610-BE5D5CBD1E75}" destId="{A5D8C18C-6BCE-4032-AA62-D38797D8D3B0}" srcOrd="1" destOrd="0" presId="urn:microsoft.com/office/officeart/2005/8/layout/hProcess3"/>
    <dgm:cxn modelId="{7D498793-E5F3-4C47-94EE-6C2F62B22100}" type="presParOf" srcId="{41E5A7AD-70F7-4961-B610-BE5D5CBD1E75}" destId="{68DE3FAC-3266-4576-9A5D-6763EAF19082}" srcOrd="2" destOrd="0" presId="urn:microsoft.com/office/officeart/2005/8/layout/hProcess3"/>
    <dgm:cxn modelId="{28BF0744-5235-41A3-AF20-A576C6CAFCD4}" type="presParOf" srcId="{41E5A7AD-70F7-4961-B610-BE5D5CBD1E75}" destId="{8B52E4BF-252A-4B59-A9DA-317D2542AC48}" srcOrd="3" destOrd="0" presId="urn:microsoft.com/office/officeart/2005/8/layout/hProcess3"/>
    <dgm:cxn modelId="{26D72069-4C50-4BFF-AB80-2D752A7E5700}" type="presParOf" srcId="{D8B47589-9655-4B56-8357-6F01EC0ABAA9}" destId="{A0BD926F-0BA7-42B7-B43A-02A203F39F2F}" srcOrd="2" destOrd="0" presId="urn:microsoft.com/office/officeart/2005/8/layout/hProcess3"/>
    <dgm:cxn modelId="{C540518F-FC5A-4E0F-8E0D-7081EF17DA3D}" type="presParOf" srcId="{D8B47589-9655-4B56-8357-6F01EC0ABAA9}" destId="{640FA0E4-932E-487E-8894-0D4F12E86D97}" srcOrd="3" destOrd="0" presId="urn:microsoft.com/office/officeart/2005/8/layout/hProcess3"/>
    <dgm:cxn modelId="{290E4F04-0863-4CDE-9F7E-227F218CCD97}" type="presParOf" srcId="{640FA0E4-932E-487E-8894-0D4F12E86D97}" destId="{48A9A8D7-2035-4C90-AF06-248A78063FCE}" srcOrd="0" destOrd="0" presId="urn:microsoft.com/office/officeart/2005/8/layout/hProcess3"/>
    <dgm:cxn modelId="{27FEFA24-1AE6-4097-A879-4B7ACB82CDF4}" type="presParOf" srcId="{640FA0E4-932E-487E-8894-0D4F12E86D97}" destId="{1C45BBE0-80DA-4F3D-9F09-B007E1392949}" srcOrd="1" destOrd="0" presId="urn:microsoft.com/office/officeart/2005/8/layout/hProcess3"/>
    <dgm:cxn modelId="{EE4F4F93-FC35-4E44-90ED-0C50FEE70A66}" type="presParOf" srcId="{640FA0E4-932E-487E-8894-0D4F12E86D97}" destId="{45466BE1-EE0F-4369-878C-D7459FBE4ECF}" srcOrd="2" destOrd="0" presId="urn:microsoft.com/office/officeart/2005/8/layout/hProcess3"/>
    <dgm:cxn modelId="{2F51B0E7-013C-40F7-8B8E-15DF3FBCDFA3}" type="presParOf" srcId="{640FA0E4-932E-487E-8894-0D4F12E86D97}" destId="{A809CB6F-C889-457A-B860-B18ACA0100B8}" srcOrd="3" destOrd="0" presId="urn:microsoft.com/office/officeart/2005/8/layout/hProcess3"/>
    <dgm:cxn modelId="{1D453A85-A768-47EA-86B1-B3406FC6F1DE}" type="presParOf" srcId="{D8B47589-9655-4B56-8357-6F01EC0ABAA9}" destId="{43C2E415-D546-4919-A40D-E9EB800E39A2}" srcOrd="4" destOrd="0" presId="urn:microsoft.com/office/officeart/2005/8/layout/hProcess3"/>
    <dgm:cxn modelId="{9948D186-6786-4F77-A0D0-0756352B9F35}" type="presParOf" srcId="{D8B47589-9655-4B56-8357-6F01EC0ABAA9}" destId="{66F3B2CA-9834-43C6-B966-BD232A3103D5}" srcOrd="5" destOrd="0" presId="urn:microsoft.com/office/officeart/2005/8/layout/hProcess3"/>
    <dgm:cxn modelId="{B14F3970-985A-4894-BA33-8247DC5DD9A2}" type="presParOf" srcId="{66F3B2CA-9834-43C6-B966-BD232A3103D5}" destId="{C5B5907F-9424-4745-9BF3-617D57E06880}" srcOrd="0" destOrd="0" presId="urn:microsoft.com/office/officeart/2005/8/layout/hProcess3"/>
    <dgm:cxn modelId="{29284741-DD0A-4843-9C4B-A6A8E016AA12}" type="presParOf" srcId="{66F3B2CA-9834-43C6-B966-BD232A3103D5}" destId="{232287D7-7318-4D14-A1D8-0C1BC4E01049}" srcOrd="1" destOrd="0" presId="urn:microsoft.com/office/officeart/2005/8/layout/hProcess3"/>
    <dgm:cxn modelId="{ADCFA87E-2D06-491E-BB8C-4447DAB94983}" type="presParOf" srcId="{66F3B2CA-9834-43C6-B966-BD232A3103D5}" destId="{CCB1BD73-B334-4542-A670-5AFAFC85BECB}" srcOrd="2" destOrd="0" presId="urn:microsoft.com/office/officeart/2005/8/layout/hProcess3"/>
    <dgm:cxn modelId="{71F66DB2-383E-4BFA-BD67-1586506BE463}" type="presParOf" srcId="{66F3B2CA-9834-43C6-B966-BD232A3103D5}" destId="{1A0C69E5-54B9-48FF-A372-DC301F42813E}" srcOrd="3" destOrd="0" presId="urn:microsoft.com/office/officeart/2005/8/layout/hProcess3"/>
    <dgm:cxn modelId="{11512D56-6143-4939-A843-79DFFF6C0B25}" type="presParOf" srcId="{D8B47589-9655-4B56-8357-6F01EC0ABAA9}" destId="{C5B48A03-5A22-498F-87A2-76C1B22ADE87}" srcOrd="6" destOrd="0" presId="urn:microsoft.com/office/officeart/2005/8/layout/hProcess3"/>
    <dgm:cxn modelId="{F1A419C6-129B-4538-9824-D683119442F5}" type="presParOf" srcId="{D8B47589-9655-4B56-8357-6F01EC0ABAA9}" destId="{2ADD2239-4D81-4AF0-B13A-21BDAB64C380}" srcOrd="7" destOrd="0" presId="urn:microsoft.com/office/officeart/2005/8/layout/hProcess3"/>
    <dgm:cxn modelId="{B961869D-82E6-4262-8244-901952F191E3}" type="presParOf" srcId="{D8B47589-9655-4B56-8357-6F01EC0ABAA9}" destId="{8827C08E-0994-45E7-AB9B-490E33B2FEFE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D62A9-1E54-4D74-8AE6-1E7BE945CBA2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FC64F248-87D4-4DD3-B363-AC643D3FE80E}">
      <dgm:prSet phldrT="[文字]" custT="1"/>
      <dgm:spPr/>
      <dgm:t>
        <a:bodyPr/>
        <a:lstStyle/>
        <a:p>
          <a:r>
            <a:rPr lang="en-US" altLang="en-US" sz="2400" b="1" dirty="0" smtClean="0"/>
            <a:t>Number of Circle </a:t>
          </a:r>
          <a:endParaRPr lang="zh-TW" altLang="en-US" sz="2400" b="1" dirty="0"/>
        </a:p>
      </dgm:t>
    </dgm:pt>
    <dgm:pt modelId="{79D2E935-63E1-476B-B1F0-70BC0F23C58A}" type="parTrans" cxnId="{7E0D1966-BB99-4386-996D-A820304A616A}">
      <dgm:prSet/>
      <dgm:spPr/>
      <dgm:t>
        <a:bodyPr/>
        <a:lstStyle/>
        <a:p>
          <a:endParaRPr lang="zh-TW" altLang="en-US"/>
        </a:p>
      </dgm:t>
    </dgm:pt>
    <dgm:pt modelId="{3589A585-53FA-4C1F-83E4-665CD340784C}" type="sibTrans" cxnId="{7E0D1966-BB99-4386-996D-A820304A616A}">
      <dgm:prSet/>
      <dgm:spPr/>
      <dgm:t>
        <a:bodyPr/>
        <a:lstStyle/>
        <a:p>
          <a:endParaRPr lang="zh-TW" altLang="en-US"/>
        </a:p>
      </dgm:t>
    </dgm:pt>
    <dgm:pt modelId="{68FD183F-E357-41DB-A382-B451AA1F10A2}">
      <dgm:prSet phldrT="[文字]" custT="1"/>
      <dgm:spPr/>
      <dgm:t>
        <a:bodyPr/>
        <a:lstStyle/>
        <a:p>
          <a:r>
            <a:rPr lang="en-US" altLang="en-US" sz="2400" b="1" dirty="0" smtClean="0"/>
            <a:t>Lead Width</a:t>
          </a:r>
          <a:endParaRPr lang="zh-TW" altLang="en-US" sz="2400" b="1" dirty="0"/>
        </a:p>
      </dgm:t>
    </dgm:pt>
    <dgm:pt modelId="{DA048112-7F2A-450C-8A2F-654B64F3A569}" type="parTrans" cxnId="{747A4435-DA25-447F-8D72-6CC5BED3E9B3}">
      <dgm:prSet/>
      <dgm:spPr/>
      <dgm:t>
        <a:bodyPr/>
        <a:lstStyle/>
        <a:p>
          <a:endParaRPr lang="zh-TW" altLang="en-US"/>
        </a:p>
      </dgm:t>
    </dgm:pt>
    <dgm:pt modelId="{53926ED6-F488-4D21-B96D-3AE2A25B7E3B}" type="sibTrans" cxnId="{747A4435-DA25-447F-8D72-6CC5BED3E9B3}">
      <dgm:prSet/>
      <dgm:spPr/>
      <dgm:t>
        <a:bodyPr/>
        <a:lstStyle/>
        <a:p>
          <a:endParaRPr lang="zh-TW" altLang="en-US"/>
        </a:p>
      </dgm:t>
    </dgm:pt>
    <dgm:pt modelId="{478930BC-650B-4A96-8152-A1D66FCDA8F3}">
      <dgm:prSet custT="1"/>
      <dgm:spPr/>
      <dgm:t>
        <a:bodyPr/>
        <a:lstStyle/>
        <a:p>
          <a:r>
            <a:rPr lang="en-US" altLang="en-US" sz="2400" b="1" dirty="0" smtClean="0"/>
            <a:t>Diameter of Circle</a:t>
          </a:r>
          <a:endParaRPr lang="zh-TW" altLang="en-US" sz="2400" b="1" dirty="0"/>
        </a:p>
      </dgm:t>
    </dgm:pt>
    <dgm:pt modelId="{63800BBE-1B5C-4A23-BFFD-D89F9A578DAC}" type="parTrans" cxnId="{84ED567C-A83F-43D0-AF1D-718C9F5A4197}">
      <dgm:prSet/>
      <dgm:spPr/>
      <dgm:t>
        <a:bodyPr/>
        <a:lstStyle/>
        <a:p>
          <a:endParaRPr lang="zh-TW" altLang="en-US"/>
        </a:p>
      </dgm:t>
    </dgm:pt>
    <dgm:pt modelId="{F3195D68-1394-4A46-8127-AACA19E68346}" type="sibTrans" cxnId="{84ED567C-A83F-43D0-AF1D-718C9F5A4197}">
      <dgm:prSet/>
      <dgm:spPr/>
      <dgm:t>
        <a:bodyPr/>
        <a:lstStyle/>
        <a:p>
          <a:endParaRPr lang="zh-TW" altLang="en-US"/>
        </a:p>
      </dgm:t>
    </dgm:pt>
    <dgm:pt modelId="{54D46E49-39E2-4507-820A-85735A2CB92D}">
      <dgm:prSet custT="1"/>
      <dgm:spPr/>
      <dgm:t>
        <a:bodyPr/>
        <a:lstStyle/>
        <a:p>
          <a:r>
            <a:rPr lang="en-US" altLang="en-US" sz="2400" b="1" dirty="0" smtClean="0"/>
            <a:t>Center of Circle</a:t>
          </a:r>
          <a:endParaRPr lang="zh-TW" altLang="en-US" sz="2400" b="1" dirty="0"/>
        </a:p>
      </dgm:t>
    </dgm:pt>
    <dgm:pt modelId="{C064293C-CA1F-4A5C-B8EC-4EB052A53E09}" type="parTrans" cxnId="{8111FB83-9880-45D2-A0A1-693D2BF2C95B}">
      <dgm:prSet/>
      <dgm:spPr/>
      <dgm:t>
        <a:bodyPr/>
        <a:lstStyle/>
        <a:p>
          <a:endParaRPr lang="zh-TW" altLang="en-US"/>
        </a:p>
      </dgm:t>
    </dgm:pt>
    <dgm:pt modelId="{29DE0455-8C40-4CD8-966E-5AFF0CE2F54F}" type="sibTrans" cxnId="{8111FB83-9880-45D2-A0A1-693D2BF2C95B}">
      <dgm:prSet/>
      <dgm:spPr/>
      <dgm:t>
        <a:bodyPr/>
        <a:lstStyle/>
        <a:p>
          <a:endParaRPr lang="zh-TW" altLang="en-US"/>
        </a:p>
      </dgm:t>
    </dgm:pt>
    <dgm:pt modelId="{1022C904-4E63-4F5A-8613-3F84C65D41A7}">
      <dgm:prSet custT="1"/>
      <dgm:spPr/>
      <dgm:t>
        <a:bodyPr/>
        <a:lstStyle/>
        <a:p>
          <a:r>
            <a:rPr lang="en-US" altLang="en-US" sz="2400" b="1" dirty="0" smtClean="0"/>
            <a:t>Inclination Angle</a:t>
          </a:r>
          <a:endParaRPr lang="zh-TW" altLang="en-US" sz="2400" b="1" dirty="0"/>
        </a:p>
      </dgm:t>
    </dgm:pt>
    <dgm:pt modelId="{5CCCD4FC-8288-4831-9234-AB93CB2CE80F}" type="parTrans" cxnId="{F7A5DB31-B5DA-4854-814B-68ECF220D24A}">
      <dgm:prSet/>
      <dgm:spPr/>
      <dgm:t>
        <a:bodyPr/>
        <a:lstStyle/>
        <a:p>
          <a:endParaRPr lang="zh-TW" altLang="en-US"/>
        </a:p>
      </dgm:t>
    </dgm:pt>
    <dgm:pt modelId="{61AB5776-540F-4E41-AB35-4BFC7080CA4B}" type="sibTrans" cxnId="{F7A5DB31-B5DA-4854-814B-68ECF220D24A}">
      <dgm:prSet/>
      <dgm:spPr/>
      <dgm:t>
        <a:bodyPr/>
        <a:lstStyle/>
        <a:p>
          <a:endParaRPr lang="zh-TW" altLang="en-US"/>
        </a:p>
      </dgm:t>
    </dgm:pt>
    <dgm:pt modelId="{9384D3AE-8403-46A4-B806-0913AA950932}" type="pres">
      <dgm:prSet presAssocID="{8A0D62A9-1E54-4D74-8AE6-1E7BE945CBA2}" presName="Name0" presStyleCnt="0">
        <dgm:presLayoutVars>
          <dgm:dir/>
          <dgm:animLvl val="lvl"/>
          <dgm:resizeHandles val="exact"/>
        </dgm:presLayoutVars>
      </dgm:prSet>
      <dgm:spPr/>
    </dgm:pt>
    <dgm:pt modelId="{831BDAD5-2D5C-49B0-AECB-12E3377ECA75}" type="pres">
      <dgm:prSet presAssocID="{FC64F248-87D4-4DD3-B363-AC643D3FE80E}" presName="parTxOnly" presStyleLbl="node1" presStyleIdx="0" presStyleCnt="5" custLinFactX="574" custLinFactNeighborX="100000" custLinFactNeighborY="-63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C6EB7C-9D3F-4DC2-9D32-996A3FE0EAED}" type="pres">
      <dgm:prSet presAssocID="{3589A585-53FA-4C1F-83E4-665CD340784C}" presName="parTxOnlySpace" presStyleCnt="0"/>
      <dgm:spPr/>
    </dgm:pt>
    <dgm:pt modelId="{45F4A1B6-7844-4CE3-B0FF-7611A62A26D5}" type="pres">
      <dgm:prSet presAssocID="{478930BC-650B-4A96-8152-A1D66FCDA8F3}" presName="parTxOnly" presStyleLbl="node1" presStyleIdx="1" presStyleCnt="5" custLinFactNeighborX="15800" custLinFactNeighborY="447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BE2B33-8C5D-4BB2-87CA-F39E9200CFC9}" type="pres">
      <dgm:prSet presAssocID="{F3195D68-1394-4A46-8127-AACA19E68346}" presName="parTxOnlySpace" presStyleCnt="0"/>
      <dgm:spPr/>
    </dgm:pt>
    <dgm:pt modelId="{1CFABB83-CBE3-4010-94CF-DC1CBE0A4290}" type="pres">
      <dgm:prSet presAssocID="{54D46E49-39E2-4507-820A-85735A2CB92D}" presName="parTxOnly" presStyleLbl="node1" presStyleIdx="2" presStyleCnt="5" custLinFactNeighborX="-42599" custLinFactNeighborY="-6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34CC23-C78D-40A5-A1BC-C03000296016}" type="pres">
      <dgm:prSet presAssocID="{29DE0455-8C40-4CD8-966E-5AFF0CE2F54F}" presName="parTxOnlySpace" presStyleCnt="0"/>
      <dgm:spPr/>
    </dgm:pt>
    <dgm:pt modelId="{316741DF-0363-4068-B1DE-76A949C65FA3}" type="pres">
      <dgm:prSet presAssocID="{1022C904-4E63-4F5A-8613-3F84C65D41A7}" presName="parTxOnly" presStyleLbl="node1" presStyleIdx="3" presStyleCnt="5" custLinFactNeighborX="-86898" custLinFactNeighborY="450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F7E73B-BD99-4D33-97CB-E4834ED6EBC1}" type="pres">
      <dgm:prSet presAssocID="{61AB5776-540F-4E41-AB35-4BFC7080CA4B}" presName="parTxOnlySpace" presStyleCnt="0"/>
      <dgm:spPr/>
    </dgm:pt>
    <dgm:pt modelId="{19911CB3-7653-4303-B38F-94ABF640C20D}" type="pres">
      <dgm:prSet presAssocID="{68FD183F-E357-41DB-A382-B451AA1F10A2}" presName="parTxOnly" presStyleLbl="node1" presStyleIdx="4" presStyleCnt="5" custLinFactX="-7259" custLinFactNeighborX="-100000" custLinFactNeighborY="-57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04BF35D-3D6C-4A2F-8C0F-0833876637D6}" type="presOf" srcId="{68FD183F-E357-41DB-A382-B451AA1F10A2}" destId="{19911CB3-7653-4303-B38F-94ABF640C20D}" srcOrd="0" destOrd="0" presId="urn:microsoft.com/office/officeart/2005/8/layout/chevron1"/>
    <dgm:cxn modelId="{747A4435-DA25-447F-8D72-6CC5BED3E9B3}" srcId="{8A0D62A9-1E54-4D74-8AE6-1E7BE945CBA2}" destId="{68FD183F-E357-41DB-A382-B451AA1F10A2}" srcOrd="4" destOrd="0" parTransId="{DA048112-7F2A-450C-8A2F-654B64F3A569}" sibTransId="{53926ED6-F488-4D21-B96D-3AE2A25B7E3B}"/>
    <dgm:cxn modelId="{7E0D1966-BB99-4386-996D-A820304A616A}" srcId="{8A0D62A9-1E54-4D74-8AE6-1E7BE945CBA2}" destId="{FC64F248-87D4-4DD3-B363-AC643D3FE80E}" srcOrd="0" destOrd="0" parTransId="{79D2E935-63E1-476B-B1F0-70BC0F23C58A}" sibTransId="{3589A585-53FA-4C1F-83E4-665CD340784C}"/>
    <dgm:cxn modelId="{F629EC77-BB3D-4EB9-AB0D-F4B41717E236}" type="presOf" srcId="{FC64F248-87D4-4DD3-B363-AC643D3FE80E}" destId="{831BDAD5-2D5C-49B0-AECB-12E3377ECA75}" srcOrd="0" destOrd="0" presId="urn:microsoft.com/office/officeart/2005/8/layout/chevron1"/>
    <dgm:cxn modelId="{F7A5DB31-B5DA-4854-814B-68ECF220D24A}" srcId="{8A0D62A9-1E54-4D74-8AE6-1E7BE945CBA2}" destId="{1022C904-4E63-4F5A-8613-3F84C65D41A7}" srcOrd="3" destOrd="0" parTransId="{5CCCD4FC-8288-4831-9234-AB93CB2CE80F}" sibTransId="{61AB5776-540F-4E41-AB35-4BFC7080CA4B}"/>
    <dgm:cxn modelId="{3E5CB671-D8BA-4F19-A3AA-0C117B259322}" type="presOf" srcId="{54D46E49-39E2-4507-820A-85735A2CB92D}" destId="{1CFABB83-CBE3-4010-94CF-DC1CBE0A4290}" srcOrd="0" destOrd="0" presId="urn:microsoft.com/office/officeart/2005/8/layout/chevron1"/>
    <dgm:cxn modelId="{9D8F5A4B-89E9-495F-9988-21BBAFEAF703}" type="presOf" srcId="{8A0D62A9-1E54-4D74-8AE6-1E7BE945CBA2}" destId="{9384D3AE-8403-46A4-B806-0913AA950932}" srcOrd="0" destOrd="0" presId="urn:microsoft.com/office/officeart/2005/8/layout/chevron1"/>
    <dgm:cxn modelId="{9E326EA3-087A-4B81-8238-D90DA2C23548}" type="presOf" srcId="{1022C904-4E63-4F5A-8613-3F84C65D41A7}" destId="{316741DF-0363-4068-B1DE-76A949C65FA3}" srcOrd="0" destOrd="0" presId="urn:microsoft.com/office/officeart/2005/8/layout/chevron1"/>
    <dgm:cxn modelId="{84ED567C-A83F-43D0-AF1D-718C9F5A4197}" srcId="{8A0D62A9-1E54-4D74-8AE6-1E7BE945CBA2}" destId="{478930BC-650B-4A96-8152-A1D66FCDA8F3}" srcOrd="1" destOrd="0" parTransId="{63800BBE-1B5C-4A23-BFFD-D89F9A578DAC}" sibTransId="{F3195D68-1394-4A46-8127-AACA19E68346}"/>
    <dgm:cxn modelId="{8111FB83-9880-45D2-A0A1-693D2BF2C95B}" srcId="{8A0D62A9-1E54-4D74-8AE6-1E7BE945CBA2}" destId="{54D46E49-39E2-4507-820A-85735A2CB92D}" srcOrd="2" destOrd="0" parTransId="{C064293C-CA1F-4A5C-B8EC-4EB052A53E09}" sibTransId="{29DE0455-8C40-4CD8-966E-5AFF0CE2F54F}"/>
    <dgm:cxn modelId="{ED075490-9334-4CE2-BCCC-5C9DE08CE9D3}" type="presOf" srcId="{478930BC-650B-4A96-8152-A1D66FCDA8F3}" destId="{45F4A1B6-7844-4CE3-B0FF-7611A62A26D5}" srcOrd="0" destOrd="0" presId="urn:microsoft.com/office/officeart/2005/8/layout/chevron1"/>
    <dgm:cxn modelId="{3D360C6B-606B-44DC-AE68-430489653561}" type="presParOf" srcId="{9384D3AE-8403-46A4-B806-0913AA950932}" destId="{831BDAD5-2D5C-49B0-AECB-12E3377ECA75}" srcOrd="0" destOrd="0" presId="urn:microsoft.com/office/officeart/2005/8/layout/chevron1"/>
    <dgm:cxn modelId="{88B0DC0D-5EDC-4534-80FF-ED81D0656F25}" type="presParOf" srcId="{9384D3AE-8403-46A4-B806-0913AA950932}" destId="{C5C6EB7C-9D3F-4DC2-9D32-996A3FE0EAED}" srcOrd="1" destOrd="0" presId="urn:microsoft.com/office/officeart/2005/8/layout/chevron1"/>
    <dgm:cxn modelId="{11BEF25A-E9D9-4D6D-94BD-EE5416C61B93}" type="presParOf" srcId="{9384D3AE-8403-46A4-B806-0913AA950932}" destId="{45F4A1B6-7844-4CE3-B0FF-7611A62A26D5}" srcOrd="2" destOrd="0" presId="urn:microsoft.com/office/officeart/2005/8/layout/chevron1"/>
    <dgm:cxn modelId="{46841E1A-F06A-4A84-862A-F4EA5398781B}" type="presParOf" srcId="{9384D3AE-8403-46A4-B806-0913AA950932}" destId="{35BE2B33-8C5D-4BB2-87CA-F39E9200CFC9}" srcOrd="3" destOrd="0" presId="urn:microsoft.com/office/officeart/2005/8/layout/chevron1"/>
    <dgm:cxn modelId="{0E41CE5C-A508-481C-AE13-C793196380B3}" type="presParOf" srcId="{9384D3AE-8403-46A4-B806-0913AA950932}" destId="{1CFABB83-CBE3-4010-94CF-DC1CBE0A4290}" srcOrd="4" destOrd="0" presId="urn:microsoft.com/office/officeart/2005/8/layout/chevron1"/>
    <dgm:cxn modelId="{40A33169-D127-45F1-A6E5-B017950FD11E}" type="presParOf" srcId="{9384D3AE-8403-46A4-B806-0913AA950932}" destId="{FD34CC23-C78D-40A5-A1BC-C03000296016}" srcOrd="5" destOrd="0" presId="urn:microsoft.com/office/officeart/2005/8/layout/chevron1"/>
    <dgm:cxn modelId="{9AF4FE91-5D1D-4F2B-8096-510E6BA43A72}" type="presParOf" srcId="{9384D3AE-8403-46A4-B806-0913AA950932}" destId="{316741DF-0363-4068-B1DE-76A949C65FA3}" srcOrd="6" destOrd="0" presId="urn:microsoft.com/office/officeart/2005/8/layout/chevron1"/>
    <dgm:cxn modelId="{CA44906B-DE8E-425B-A094-286CBA71F9AF}" type="presParOf" srcId="{9384D3AE-8403-46A4-B806-0913AA950932}" destId="{43F7E73B-BD99-4D33-97CB-E4834ED6EBC1}" srcOrd="7" destOrd="0" presId="urn:microsoft.com/office/officeart/2005/8/layout/chevron1"/>
    <dgm:cxn modelId="{722545D2-721B-4352-B722-D8804FC430C0}" type="presParOf" srcId="{9384D3AE-8403-46A4-B806-0913AA950932}" destId="{19911CB3-7653-4303-B38F-94ABF640C20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7C08E-0994-45E7-AB9B-490E33B2FEFE}">
      <dsp:nvSpPr>
        <dsp:cNvPr id="0" name=""/>
        <dsp:cNvSpPr/>
      </dsp:nvSpPr>
      <dsp:spPr>
        <a:xfrm>
          <a:off x="0" y="101535"/>
          <a:ext cx="8302017" cy="4680000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287D7-7318-4D14-A1D8-0C1BC4E01049}">
      <dsp:nvSpPr>
        <dsp:cNvPr id="0" name=""/>
        <dsp:cNvSpPr/>
      </dsp:nvSpPr>
      <dsp:spPr>
        <a:xfrm>
          <a:off x="111149" y="1221026"/>
          <a:ext cx="551305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70560" rIns="0" bIns="6705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600" kern="1200" dirty="0" smtClean="0"/>
            <a:t>1</a:t>
          </a:r>
          <a:r>
            <a:rPr lang="en-US" altLang="zh-TW" sz="5400" kern="1200" dirty="0" smtClean="0"/>
            <a:t>.</a:t>
          </a:r>
          <a:endParaRPr lang="zh-TW" altLang="en-US" sz="5400" kern="1200" dirty="0"/>
        </a:p>
      </dsp:txBody>
      <dsp:txXfrm>
        <a:off x="111149" y="1221026"/>
        <a:ext cx="551305" cy="2340000"/>
      </dsp:txXfrm>
    </dsp:sp>
    <dsp:sp modelId="{1C45BBE0-80DA-4F3D-9F09-B007E1392949}">
      <dsp:nvSpPr>
        <dsp:cNvPr id="0" name=""/>
        <dsp:cNvSpPr/>
      </dsp:nvSpPr>
      <dsp:spPr>
        <a:xfrm>
          <a:off x="4469282" y="1291098"/>
          <a:ext cx="3002858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Problem 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Solving</a:t>
          </a:r>
          <a:endParaRPr lang="zh-TW" altLang="en-US" sz="3600" b="1" kern="1200" dirty="0"/>
        </a:p>
      </dsp:txBody>
      <dsp:txXfrm>
        <a:off x="4469282" y="1291098"/>
        <a:ext cx="3002858" cy="2340000"/>
      </dsp:txXfrm>
    </dsp:sp>
    <dsp:sp modelId="{A5D8C18C-6BCE-4032-AA62-D38797D8D3B0}">
      <dsp:nvSpPr>
        <dsp:cNvPr id="0" name=""/>
        <dsp:cNvSpPr/>
      </dsp:nvSpPr>
      <dsp:spPr>
        <a:xfrm>
          <a:off x="759782" y="1304892"/>
          <a:ext cx="3027319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 </a:t>
          </a:r>
          <a:r>
            <a:rPr lang="en-US" altLang="zh-TW" sz="3600" b="1" kern="1200" dirty="0" smtClean="0"/>
            <a:t>Image 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Pre-processing</a:t>
          </a:r>
          <a:endParaRPr lang="zh-TW" altLang="en-US" sz="3600" b="1" kern="1200" dirty="0"/>
        </a:p>
      </dsp:txBody>
      <dsp:txXfrm>
        <a:off x="759782" y="1304892"/>
        <a:ext cx="3027319" cy="234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DAD5-2D5C-49B0-AECB-12E3377ECA75}">
      <dsp:nvSpPr>
        <dsp:cNvPr id="0" name=""/>
        <dsp:cNvSpPr/>
      </dsp:nvSpPr>
      <dsp:spPr>
        <a:xfrm>
          <a:off x="297477" y="2286567"/>
          <a:ext cx="2783711" cy="11134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/>
            <a:t>Number of Circle </a:t>
          </a:r>
          <a:endParaRPr lang="zh-TW" altLang="en-US" sz="2400" b="1" kern="1200" dirty="0"/>
        </a:p>
      </dsp:txBody>
      <dsp:txXfrm>
        <a:off x="854219" y="2286567"/>
        <a:ext cx="1670227" cy="1113484"/>
      </dsp:txXfrm>
    </dsp:sp>
    <dsp:sp modelId="{45F4A1B6-7844-4CE3-B0FF-7611A62A26D5}">
      <dsp:nvSpPr>
        <dsp:cNvPr id="0" name=""/>
        <dsp:cNvSpPr/>
      </dsp:nvSpPr>
      <dsp:spPr>
        <a:xfrm>
          <a:off x="2552450" y="3492193"/>
          <a:ext cx="2783711" cy="11134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/>
            <a:t>Diameter of Circle</a:t>
          </a:r>
          <a:endParaRPr lang="zh-TW" altLang="en-US" sz="2400" b="1" kern="1200" dirty="0"/>
        </a:p>
      </dsp:txBody>
      <dsp:txXfrm>
        <a:off x="3109192" y="3492193"/>
        <a:ext cx="1670227" cy="1113484"/>
      </dsp:txXfrm>
    </dsp:sp>
    <dsp:sp modelId="{1CFABB83-CBE3-4010-94CF-DC1CBE0A4290}">
      <dsp:nvSpPr>
        <dsp:cNvPr id="0" name=""/>
        <dsp:cNvSpPr/>
      </dsp:nvSpPr>
      <dsp:spPr>
        <a:xfrm>
          <a:off x="4895224" y="2314627"/>
          <a:ext cx="2783711" cy="11134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/>
            <a:t>Center of Circle</a:t>
          </a:r>
          <a:endParaRPr lang="zh-TW" altLang="en-US" sz="2400" b="1" kern="1200" dirty="0"/>
        </a:p>
      </dsp:txBody>
      <dsp:txXfrm>
        <a:off x="5451966" y="2314627"/>
        <a:ext cx="1670227" cy="1113484"/>
      </dsp:txXfrm>
    </dsp:sp>
    <dsp:sp modelId="{316741DF-0363-4068-B1DE-76A949C65FA3}">
      <dsp:nvSpPr>
        <dsp:cNvPr id="0" name=""/>
        <dsp:cNvSpPr/>
      </dsp:nvSpPr>
      <dsp:spPr>
        <a:xfrm>
          <a:off x="7277249" y="3494999"/>
          <a:ext cx="2783711" cy="11134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/>
            <a:t>Inclination Angle</a:t>
          </a:r>
          <a:endParaRPr lang="zh-TW" altLang="en-US" sz="2400" b="1" kern="1200" dirty="0"/>
        </a:p>
      </dsp:txBody>
      <dsp:txXfrm>
        <a:off x="7833991" y="3494999"/>
        <a:ext cx="1670227" cy="1113484"/>
      </dsp:txXfrm>
    </dsp:sp>
    <dsp:sp modelId="{19911CB3-7653-4303-B38F-94ABF640C20D}">
      <dsp:nvSpPr>
        <dsp:cNvPr id="0" name=""/>
        <dsp:cNvSpPr/>
      </dsp:nvSpPr>
      <dsp:spPr>
        <a:xfrm>
          <a:off x="9544047" y="2356528"/>
          <a:ext cx="2783711" cy="11134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/>
            <a:t>Lead Width</a:t>
          </a:r>
          <a:endParaRPr lang="zh-TW" altLang="en-US" sz="2400" b="1" kern="1200" dirty="0"/>
        </a:p>
      </dsp:txBody>
      <dsp:txXfrm>
        <a:off x="10100789" y="2356528"/>
        <a:ext cx="1670227" cy="111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713F8-0705-4E71-ADD0-8FE0D49683BB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77F03-FE36-4CF4-A14D-54220D767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7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77F03-FE36-4CF4-A14D-54220D767D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0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04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77F03-FE36-4CF4-A14D-54220D767D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0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68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5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92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36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78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30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77F03-FE36-4CF4-A14D-54220D767DC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3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4348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512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383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49287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89882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961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9778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432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70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4549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6147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95B-0866-451E-B2A0-76806A18ED29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ACE1-1A44-4B80-B5D3-74190BEF3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3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6723" y="14531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8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Machine Vision</a:t>
            </a:r>
            <a:endParaRPr lang="zh-TW" altLang="en-US" sz="8800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6723" y="3621494"/>
            <a:ext cx="9144000" cy="165576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TW" sz="54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- Lead </a:t>
            </a:r>
            <a:r>
              <a:rPr lang="en-US" altLang="zh-TW" sz="5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Frame Inspection</a:t>
            </a:r>
            <a:endParaRPr lang="zh-TW" alt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105728" y="6194459"/>
            <a:ext cx="8116111" cy="66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3600" dirty="0">
                <a:solidFill>
                  <a:schemeClr val="bg1"/>
                </a:solidFill>
              </a:rPr>
              <a:t>B053022013</a:t>
            </a:r>
            <a:r>
              <a:rPr lang="zh-TW" altLang="en-US" sz="3600" dirty="0">
                <a:solidFill>
                  <a:schemeClr val="bg1"/>
                </a:solidFill>
              </a:rPr>
              <a:t>張瓊文</a:t>
            </a:r>
          </a:p>
        </p:txBody>
      </p:sp>
    </p:spTree>
    <p:extLst>
      <p:ext uri="{BB962C8B-B14F-4D97-AF65-F5344CB8AC3E}">
        <p14:creationId xmlns:p14="http://schemas.microsoft.com/office/powerpoint/2010/main" val="2619733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9227" y="335764"/>
            <a:ext cx="2043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#Perimeter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204" y="1780364"/>
            <a:ext cx="8286750" cy="4133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3" y="2752926"/>
            <a:ext cx="3397034" cy="25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55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9227" y="335764"/>
            <a:ext cx="1165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#Area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786" y="1676643"/>
            <a:ext cx="7738253" cy="40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1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Circle Detection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14341"/>
                <a:ext cx="9103469" cy="248372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Center of Circle (geometry center) 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𝑗𝐵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acc>
                      <m:accPr>
                        <m:chr m:val="̅"/>
                        <m:ctrlP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𝑖𝐵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14341"/>
                <a:ext cx="9103469" cy="2483728"/>
              </a:xfrm>
              <a:blipFill>
                <a:blip r:embed="rId4"/>
                <a:stretch>
                  <a:fillRect l="-1206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93" y="2906645"/>
            <a:ext cx="804639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Inclination Angle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7055" t="47520" r="7191" b="7979"/>
          <a:stretch/>
        </p:blipFill>
        <p:spPr>
          <a:xfrm>
            <a:off x="838200" y="1585608"/>
            <a:ext cx="10212169" cy="3861881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3317132" y="2247090"/>
            <a:ext cx="6663447" cy="163424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317132" y="2195210"/>
            <a:ext cx="6812604" cy="51880"/>
          </a:xfrm>
          <a:prstGeom prst="line">
            <a:avLst/>
          </a:prstGeom>
          <a:ln w="762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429984" y="2441193"/>
                <a:ext cx="5668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5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984" y="2441193"/>
                <a:ext cx="56688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弧形向右箭號 15"/>
          <p:cNvSpPr/>
          <p:nvPr/>
        </p:nvSpPr>
        <p:spPr>
          <a:xfrm rot="1281852" flipH="1">
            <a:off x="7946299" y="2216642"/>
            <a:ext cx="360508" cy="116986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43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Inclination Angle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83" y="2123569"/>
            <a:ext cx="9440034" cy="36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Lead Width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19" y="1442568"/>
            <a:ext cx="6830439" cy="51228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035241" y="2629341"/>
            <a:ext cx="7367487" cy="1780162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879394" y="3707288"/>
            <a:ext cx="7367487" cy="1780162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35241" y="3168315"/>
            <a:ext cx="7367487" cy="17801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98616" y="2195983"/>
            <a:ext cx="256810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Step 2. 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</a:rPr>
              <a:t>Choose the parallel line between two lines found in step 1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83605" y="2914532"/>
            <a:ext cx="23499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Step 1. 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</a:rPr>
              <a:t>Find all zero line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</a:rPr>
              <a:t>&amp; crossing circle line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2011" y="4058396"/>
            <a:ext cx="261153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Step 3. 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</a:rPr>
              <a:t>Record all the labels crossing the red line and calculate the number of each labels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63137" y="5633347"/>
            <a:ext cx="50436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Step 4. </a:t>
            </a:r>
          </a:p>
          <a:p>
            <a:r>
              <a:rPr lang="en-US" altLang="zh-TW" sz="2000" b="1" dirty="0" smtClean="0">
                <a:solidFill>
                  <a:schemeClr val="bg1"/>
                </a:solidFill>
              </a:rPr>
              <a:t>Take the average of each label’s number and filter the labels much larger than the average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56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30356" y="2723745"/>
            <a:ext cx="30952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u="sng" dirty="0" smtClean="0">
                <a:solidFill>
                  <a:schemeClr val="bg1"/>
                </a:solidFill>
              </a:rPr>
              <a:t>Result</a:t>
            </a:r>
            <a:endParaRPr lang="zh-TW" altLang="en-US" sz="8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53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7899" y="1787019"/>
            <a:ext cx="7477395" cy="4507926"/>
          </a:xfrm>
          <a:solidFill>
            <a:schemeClr val="tx1"/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1 center of circle: [ 257.0 , 175.0 ] diameter 13.85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2 center of circle: [ 300.0 , 355.0 ] diameter 13.85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3 center of circle: [ 344.0 , 535.0 ] diameter 13.97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Number of Circle :  3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tilt angle : 13.5859276252769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number of lead : 10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Each lead length :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[12, 12, 13, 12, 13, 13, 12, 12, 12, 11]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0152"/>
            <a:ext cx="4242885" cy="31821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9845" y="340469"/>
            <a:ext cx="22381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b="1" u="sng" dirty="0" smtClean="0">
                <a:solidFill>
                  <a:schemeClr val="bg1"/>
                </a:solidFill>
              </a:rPr>
              <a:t>Clp2</a:t>
            </a:r>
            <a:endParaRPr lang="zh-TW" altLang="en-US" sz="8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98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6316" y="1001949"/>
            <a:ext cx="7895684" cy="5603132"/>
          </a:xfrm>
          <a:solidFill>
            <a:schemeClr val="tx1"/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1 center of circle: [ 224.0 , 579.0 ] diameter 14.54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2 center of circle: [ 263.0 , 519.0 ] diameter 14.6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3 center of circle: [ 303.0 , 458.0 ] diameter 14.37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4 center of circle: [ 342.0 , 398.0 ] diameter 14.43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5 center of circle: [ 381.0 , 337.0 ] diameter 14.41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6 center of circle: [ 420.0 , 276.0 ] diameter 14.2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7 center of circle: [ 459.0 , 216.0 ] diameter 14.4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Number of Circle :  7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tilt angle : -32.918494616307484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number of lead : 14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Each lead length :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[10, 11, 10, 11, 11, 11, 10, 11, 10, 10, 11, 11, 10, 10]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9845" y="340469"/>
            <a:ext cx="22381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Clp5</a:t>
            </a:r>
            <a:endParaRPr kumimoji="0" lang="zh-TW" altLang="en-US" sz="8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682"/>
            <a:ext cx="4156887" cy="31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3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054253128"/>
              </p:ext>
            </p:extLst>
          </p:nvPr>
        </p:nvGraphicFramePr>
        <p:xfrm>
          <a:off x="1857983" y="1177047"/>
          <a:ext cx="8302017" cy="492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5139411" y="2826081"/>
            <a:ext cx="1145232" cy="1624128"/>
            <a:chOff x="111149" y="1600399"/>
            <a:chExt cx="1145232" cy="1624128"/>
          </a:xfrm>
        </p:grpSpPr>
        <p:sp>
          <p:nvSpPr>
            <p:cNvPr id="7" name="矩形 6"/>
            <p:cNvSpPr/>
            <p:nvPr/>
          </p:nvSpPr>
          <p:spPr>
            <a:xfrm>
              <a:off x="111149" y="1600399"/>
              <a:ext cx="551305" cy="16241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文字方塊 7"/>
            <p:cNvSpPr txBox="1"/>
            <p:nvPr/>
          </p:nvSpPr>
          <p:spPr>
            <a:xfrm>
              <a:off x="705076" y="1600399"/>
              <a:ext cx="551305" cy="1624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70560" rIns="0" bIns="670560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6600" kern="1200" dirty="0" smtClean="0"/>
                <a:t>2</a:t>
              </a:r>
              <a:r>
                <a:rPr lang="en-US" altLang="zh-TW" sz="5400" kern="1200" dirty="0" smtClean="0"/>
                <a:t>.</a:t>
              </a:r>
              <a:endParaRPr lang="zh-TW" alt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03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Image Pre-processing – object_label.py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77009" cy="127749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Gray image to Binary image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	Set threshold as 50 :</a:t>
            </a: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24588"/>
            <a:ext cx="6244568" cy="33773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57862" y="3971253"/>
            <a:ext cx="9046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black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57862" y="5080154"/>
            <a:ext cx="9046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white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3" t="10934" r="22686" b="12690"/>
          <a:stretch/>
        </p:blipFill>
        <p:spPr>
          <a:xfrm>
            <a:off x="7251929" y="1737689"/>
            <a:ext cx="4587149" cy="33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Image Pre-processing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77009" cy="127749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Component labeling – Sequential Labeling Algorithm(Two-Pass Algorithm) </a:t>
            </a: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954" y="3238060"/>
            <a:ext cx="846307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118681" y="4003302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3191" y="4003302"/>
            <a:ext cx="846307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3103936" y="3238060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</a:t>
            </a:r>
            <a:endParaRPr lang="zh-TW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113663" y="4003302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8173" y="4003302"/>
            <a:ext cx="846307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5036497" y="3240051"/>
            <a:ext cx="846307" cy="739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5046224" y="4005293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70734" y="4005293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B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7410043" y="3238060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</a:t>
            </a:r>
            <a:endParaRPr lang="zh-TW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7419770" y="4003302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4280" y="4003302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</a:t>
            </a:r>
            <a:endParaRPr lang="zh-TW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10343745" y="3233566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</a:t>
            </a:r>
            <a:endParaRPr lang="zh-TW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10353472" y="3998808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477982" y="3998808"/>
            <a:ext cx="846307" cy="73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B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3191" y="5046405"/>
            <a:ext cx="1721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Case 1.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Current Pixel = New Label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36024" y="4981063"/>
            <a:ext cx="403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Case 2.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Current Pixel = Neighbor Pixel Label 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44044" y="4953308"/>
            <a:ext cx="2430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Case 3.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Current Pixel = Neighbor Pixel Label </a:t>
            </a: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127787" y="4854026"/>
            <a:ext cx="3064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Case 4.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Current Pixel = Minimum  Neighbor Pixel Label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&amp; create equivalence table</a:t>
            </a: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6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4676"/>
          <a:stretch/>
        </p:blipFill>
        <p:spPr>
          <a:xfrm>
            <a:off x="4363377" y="1251626"/>
            <a:ext cx="8150737" cy="52950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9185" b="44731"/>
          <a:stretch/>
        </p:blipFill>
        <p:spPr>
          <a:xfrm>
            <a:off x="0" y="1251627"/>
            <a:ext cx="6070060" cy="529508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6460" y="374464"/>
            <a:ext cx="200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# First Pass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右中括弧 8"/>
          <p:cNvSpPr/>
          <p:nvPr/>
        </p:nvSpPr>
        <p:spPr>
          <a:xfrm>
            <a:off x="11822349" y="1506165"/>
            <a:ext cx="369651" cy="4786009"/>
          </a:xfrm>
          <a:prstGeom prst="righ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105089" y="1681581"/>
            <a:ext cx="28266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Record the relation of labels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25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6460" y="374464"/>
            <a:ext cx="250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# Second Pass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7881"/>
          <a:stretch/>
        </p:blipFill>
        <p:spPr>
          <a:xfrm>
            <a:off x="1686837" y="1672043"/>
            <a:ext cx="8448675" cy="36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6460" y="374464"/>
            <a:ext cx="250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# Second Pass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7881"/>
          <a:stretch/>
        </p:blipFill>
        <p:spPr>
          <a:xfrm>
            <a:off x="1686837" y="1672043"/>
            <a:ext cx="8448675" cy="366844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78477" y="5594975"/>
            <a:ext cx="6192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of Labels = Object numbers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37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lead_frame.py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731077264"/>
              </p:ext>
            </p:extLst>
          </p:nvPr>
        </p:nvGraphicFramePr>
        <p:xfrm>
          <a:off x="-175097" y="272374"/>
          <a:ext cx="12811327" cy="7101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2040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u="sng" dirty="0" smtClean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Problem Solving – Circle Detection</a:t>
            </a:r>
            <a:endParaRPr lang="zh-TW" altLang="en-US" sz="4800" b="1" u="sng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9375844" cy="21918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Number of Circle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zh-TW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For ideal circle</a:t>
                </a:r>
              </a:p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Diameter of Circle: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9375844" cy="2191898"/>
              </a:xfrm>
              <a:blipFill>
                <a:blip r:embed="rId4"/>
                <a:stretch>
                  <a:fillRect l="-975" t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42088" y="4348355"/>
            <a:ext cx="1101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chemeClr val="bg1"/>
                </a:solidFill>
              </a:rPr>
              <a:t>Perimeter : If any 4 neighbor equal to 0, the pixel is seen as boundary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chemeClr val="bg1"/>
                </a:solidFill>
              </a:rPr>
              <a:t>Area : total number of each pixel 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0144" y="5459141"/>
            <a:ext cx="1101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In this case, range from 0.75 to 1.2 could be taken as a circle.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9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490</Words>
  <Application>Microsoft Office PowerPoint</Application>
  <PresentationFormat>寬螢幕</PresentationFormat>
  <Paragraphs>105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Office 佈景主題</vt:lpstr>
      <vt:lpstr>Machine Vision</vt:lpstr>
      <vt:lpstr>PowerPoint 簡報</vt:lpstr>
      <vt:lpstr>Image Pre-processing – object_label.py</vt:lpstr>
      <vt:lpstr>Image Pre-processing</vt:lpstr>
      <vt:lpstr>PowerPoint 簡報</vt:lpstr>
      <vt:lpstr>PowerPoint 簡報</vt:lpstr>
      <vt:lpstr>PowerPoint 簡報</vt:lpstr>
      <vt:lpstr>Problem Solving – lead_frame.py</vt:lpstr>
      <vt:lpstr>Problem Solving – Circle Detection</vt:lpstr>
      <vt:lpstr>PowerPoint 簡報</vt:lpstr>
      <vt:lpstr>PowerPoint 簡報</vt:lpstr>
      <vt:lpstr>Problem Solving – Circle Detection</vt:lpstr>
      <vt:lpstr>Problem Solving – Inclination Angle</vt:lpstr>
      <vt:lpstr>Problem Solving – Inclination Angle</vt:lpstr>
      <vt:lpstr>Problem Solving – Lead Width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瓊文 張</dc:creator>
  <cp:lastModifiedBy>瓊文 張</cp:lastModifiedBy>
  <cp:revision>22</cp:revision>
  <dcterms:created xsi:type="dcterms:W3CDTF">2019-11-09T09:48:14Z</dcterms:created>
  <dcterms:modified xsi:type="dcterms:W3CDTF">2019-11-13T01:37:06Z</dcterms:modified>
</cp:coreProperties>
</file>