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8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8DB1-FB1B-4242-807F-DE081FC871F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EBE51-C006-4919-B9EC-803C4B3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99" y="750195"/>
            <a:ext cx="9477754" cy="53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60" y="853226"/>
            <a:ext cx="8744730" cy="49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1" y="497047"/>
            <a:ext cx="10918736" cy="61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4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11" y="608526"/>
            <a:ext cx="9523567" cy="535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158" y="824248"/>
            <a:ext cx="960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4" y="2397857"/>
            <a:ext cx="5446128" cy="3061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67" y="2397857"/>
            <a:ext cx="5606477" cy="31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2018-04-11T04:24:55Z</dcterms:created>
  <dcterms:modified xsi:type="dcterms:W3CDTF">2018-04-11T04:25:16Z</dcterms:modified>
</cp:coreProperties>
</file>