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13"/>
  </p:notesMasterIdLst>
  <p:sldIdLst>
    <p:sldId id="256" r:id="rId5"/>
    <p:sldId id="257" r:id="rId6"/>
    <p:sldId id="258" r:id="rId7"/>
    <p:sldId id="259" r:id="rId8"/>
    <p:sldId id="262" r:id="rId9"/>
    <p:sldId id="265" r:id="rId10"/>
    <p:sldId id="263" r:id="rId11"/>
    <p:sldId id="260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D196D3A-6EBE-4990-96D0-76F0852D30DD}" v="4" dt="2023-09-07T15:27:16.2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9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chau, Carson R" userId="S::crschau@uiowa.edu::9a61310a-f902-4167-a197-abba950e25dd" providerId="AD" clId="Web-{D546FC87-558A-18A9-89D0-02CF23B5B234}"/>
    <pc:docChg chg="modSld">
      <pc:chgData name="Schau, Carson R" userId="S::crschau@uiowa.edu::9a61310a-f902-4167-a197-abba950e25dd" providerId="AD" clId="Web-{D546FC87-558A-18A9-89D0-02CF23B5B234}" dt="2023-04-26T19:13:25.987" v="495" actId="20577"/>
      <pc:docMkLst>
        <pc:docMk/>
      </pc:docMkLst>
      <pc:sldChg chg="modSp">
        <pc:chgData name="Schau, Carson R" userId="S::crschau@uiowa.edu::9a61310a-f902-4167-a197-abba950e25dd" providerId="AD" clId="Web-{D546FC87-558A-18A9-89D0-02CF23B5B234}" dt="2023-04-26T19:13:25.987" v="495" actId="20577"/>
        <pc:sldMkLst>
          <pc:docMk/>
          <pc:sldMk cId="3098244137" sldId="259"/>
        </pc:sldMkLst>
        <pc:spChg chg="mod">
          <ac:chgData name="Schau, Carson R" userId="S::crschau@uiowa.edu::9a61310a-f902-4167-a197-abba950e25dd" providerId="AD" clId="Web-{D546FC87-558A-18A9-89D0-02CF23B5B234}" dt="2023-04-26T19:13:25.987" v="495" actId="20577"/>
          <ac:spMkLst>
            <pc:docMk/>
            <pc:sldMk cId="3098244137" sldId="259"/>
            <ac:spMk id="3" creationId="{B544AED6-7903-5E49-C31A-059DA832F3B2}"/>
          </ac:spMkLst>
        </pc:spChg>
      </pc:sldChg>
    </pc:docChg>
  </pc:docChgLst>
  <pc:docChgLst>
    <pc:chgData name="Adams, Chloe N" userId="5f9f4ec6-cc77-4c6b-bd6c-2869ea7783c7" providerId="ADAL" clId="{F06FE10D-5EFF-CC42-B51D-07A2726AF8D0}"/>
    <pc:docChg chg="custSel addSld delSld modSld">
      <pc:chgData name="Adams, Chloe N" userId="5f9f4ec6-cc77-4c6b-bd6c-2869ea7783c7" providerId="ADAL" clId="{F06FE10D-5EFF-CC42-B51D-07A2726AF8D0}" dt="2023-04-25T03:54:53.136" v="40" actId="2696"/>
      <pc:docMkLst>
        <pc:docMk/>
      </pc:docMkLst>
      <pc:sldChg chg="modSp">
        <pc:chgData name="Adams, Chloe N" userId="5f9f4ec6-cc77-4c6b-bd6c-2869ea7783c7" providerId="ADAL" clId="{F06FE10D-5EFF-CC42-B51D-07A2726AF8D0}" dt="2023-04-25T03:52:33.935" v="24" actId="20577"/>
        <pc:sldMkLst>
          <pc:docMk/>
          <pc:sldMk cId="2479594821" sldId="257"/>
        </pc:sldMkLst>
        <pc:spChg chg="mod">
          <ac:chgData name="Adams, Chloe N" userId="5f9f4ec6-cc77-4c6b-bd6c-2869ea7783c7" providerId="ADAL" clId="{F06FE10D-5EFF-CC42-B51D-07A2726AF8D0}" dt="2023-04-25T03:52:33.935" v="24" actId="20577"/>
          <ac:spMkLst>
            <pc:docMk/>
            <pc:sldMk cId="2479594821" sldId="257"/>
            <ac:spMk id="3" creationId="{8FB27B8F-709B-719E-64C2-4983BE24980F}"/>
          </ac:spMkLst>
        </pc:spChg>
      </pc:sldChg>
      <pc:sldChg chg="modSp">
        <pc:chgData name="Adams, Chloe N" userId="5f9f4ec6-cc77-4c6b-bd6c-2869ea7783c7" providerId="ADAL" clId="{F06FE10D-5EFF-CC42-B51D-07A2726AF8D0}" dt="2023-04-25T03:54:06.202" v="36" actId="20577"/>
        <pc:sldMkLst>
          <pc:docMk/>
          <pc:sldMk cId="2212477498" sldId="260"/>
        </pc:sldMkLst>
        <pc:spChg chg="mod">
          <ac:chgData name="Adams, Chloe N" userId="5f9f4ec6-cc77-4c6b-bd6c-2869ea7783c7" providerId="ADAL" clId="{F06FE10D-5EFF-CC42-B51D-07A2726AF8D0}" dt="2023-04-25T03:54:06.202" v="36" actId="20577"/>
          <ac:spMkLst>
            <pc:docMk/>
            <pc:sldMk cId="2212477498" sldId="260"/>
            <ac:spMk id="3" creationId="{EC2D07B5-EDCB-EA50-12B8-B5142151A7B6}"/>
          </ac:spMkLst>
        </pc:spChg>
      </pc:sldChg>
      <pc:sldChg chg="new del">
        <pc:chgData name="Adams, Chloe N" userId="5f9f4ec6-cc77-4c6b-bd6c-2869ea7783c7" providerId="ADAL" clId="{F06FE10D-5EFF-CC42-B51D-07A2726AF8D0}" dt="2023-04-25T03:54:53.136" v="40" actId="2696"/>
        <pc:sldMkLst>
          <pc:docMk/>
          <pc:sldMk cId="1412730139" sldId="263"/>
        </pc:sldMkLst>
      </pc:sldChg>
      <pc:sldChg chg="new del">
        <pc:chgData name="Adams, Chloe N" userId="5f9f4ec6-cc77-4c6b-bd6c-2869ea7783c7" providerId="ADAL" clId="{F06FE10D-5EFF-CC42-B51D-07A2726AF8D0}" dt="2023-04-25T03:54:50.436" v="39" actId="2696"/>
        <pc:sldMkLst>
          <pc:docMk/>
          <pc:sldMk cId="831213410" sldId="264"/>
        </pc:sldMkLst>
      </pc:sldChg>
    </pc:docChg>
  </pc:docChgLst>
  <pc:docChgLst>
    <pc:chgData name="Adams, Chloe N" userId="5f9f4ec6-cc77-4c6b-bd6c-2869ea7783c7" providerId="ADAL" clId="{BD196D3A-6EBE-4990-96D0-76F0852D30DD}"/>
    <pc:docChg chg="modSld">
      <pc:chgData name="Adams, Chloe N" userId="5f9f4ec6-cc77-4c6b-bd6c-2869ea7783c7" providerId="ADAL" clId="{BD196D3A-6EBE-4990-96D0-76F0852D30DD}" dt="2023-09-07T15:27:16.299" v="3" actId="5793"/>
      <pc:docMkLst>
        <pc:docMk/>
      </pc:docMkLst>
      <pc:sldChg chg="modSp">
        <pc:chgData name="Adams, Chloe N" userId="5f9f4ec6-cc77-4c6b-bd6c-2869ea7783c7" providerId="ADAL" clId="{BD196D3A-6EBE-4990-96D0-76F0852D30DD}" dt="2023-09-07T15:27:16.299" v="3" actId="5793"/>
        <pc:sldMkLst>
          <pc:docMk/>
          <pc:sldMk cId="3268060928" sldId="262"/>
        </pc:sldMkLst>
        <pc:spChg chg="mod">
          <ac:chgData name="Adams, Chloe N" userId="5f9f4ec6-cc77-4c6b-bd6c-2869ea7783c7" providerId="ADAL" clId="{BD196D3A-6EBE-4990-96D0-76F0852D30DD}" dt="2023-09-07T15:27:13.258" v="2" actId="5793"/>
          <ac:spMkLst>
            <pc:docMk/>
            <pc:sldMk cId="3268060928" sldId="262"/>
            <ac:spMk id="3" creationId="{635531B5-5B93-854D-9880-0FA519D63847}"/>
          </ac:spMkLst>
        </pc:spChg>
        <pc:spChg chg="mod">
          <ac:chgData name="Adams, Chloe N" userId="5f9f4ec6-cc77-4c6b-bd6c-2869ea7783c7" providerId="ADAL" clId="{BD196D3A-6EBE-4990-96D0-76F0852D30DD}" dt="2023-09-07T15:27:16.299" v="3" actId="5793"/>
          <ac:spMkLst>
            <pc:docMk/>
            <pc:sldMk cId="3268060928" sldId="262"/>
            <ac:spMk id="6" creationId="{38C99A31-D0B0-7D76-3C74-89F736611C6B}"/>
          </ac:spMkLst>
        </pc:spChg>
      </pc:sldChg>
    </pc:docChg>
  </pc:docChgLst>
  <pc:docChgLst>
    <pc:chgData name="Adams, Chloe N" userId="5f9f4ec6-cc77-4c6b-bd6c-2869ea7783c7" providerId="ADAL" clId="{E19B0E6C-BDE4-453E-8423-EA03F102CC19}"/>
    <pc:docChg chg="undo redo custSel addSld delSld modSld sldOrd">
      <pc:chgData name="Adams, Chloe N" userId="5f9f4ec6-cc77-4c6b-bd6c-2869ea7783c7" providerId="ADAL" clId="{E19B0E6C-BDE4-453E-8423-EA03F102CC19}" dt="2023-04-28T14:11:40.966" v="3478" actId="20577"/>
      <pc:docMkLst>
        <pc:docMk/>
      </pc:docMkLst>
      <pc:sldChg chg="delSp delDesignElem">
        <pc:chgData name="Adams, Chloe N" userId="5f9f4ec6-cc77-4c6b-bd6c-2869ea7783c7" providerId="ADAL" clId="{E19B0E6C-BDE4-453E-8423-EA03F102CC19}" dt="2023-04-27T19:31:51.633" v="3403"/>
        <pc:sldMkLst>
          <pc:docMk/>
          <pc:sldMk cId="1310858238" sldId="256"/>
        </pc:sldMkLst>
        <pc:spChg chg="del">
          <ac:chgData name="Adams, Chloe N" userId="5f9f4ec6-cc77-4c6b-bd6c-2869ea7783c7" providerId="ADAL" clId="{E19B0E6C-BDE4-453E-8423-EA03F102CC19}" dt="2023-04-27T19:31:51.633" v="3403"/>
          <ac:spMkLst>
            <pc:docMk/>
            <pc:sldMk cId="1310858238" sldId="256"/>
            <ac:spMk id="19" creationId="{EB1836F0-F9E0-4D93-9BDD-7EEC6EA05F7B}"/>
          </ac:spMkLst>
        </pc:spChg>
        <pc:spChg chg="del">
          <ac:chgData name="Adams, Chloe N" userId="5f9f4ec6-cc77-4c6b-bd6c-2869ea7783c7" providerId="ADAL" clId="{E19B0E6C-BDE4-453E-8423-EA03F102CC19}" dt="2023-04-27T19:31:51.633" v="3403"/>
          <ac:spMkLst>
            <pc:docMk/>
            <pc:sldMk cId="1310858238" sldId="256"/>
            <ac:spMk id="23" creationId="{6D2F28D1-82F9-40FE-935C-85ECF7660D2D}"/>
          </ac:spMkLst>
        </pc:spChg>
        <pc:spChg chg="del">
          <ac:chgData name="Adams, Chloe N" userId="5f9f4ec6-cc77-4c6b-bd6c-2869ea7783c7" providerId="ADAL" clId="{E19B0E6C-BDE4-453E-8423-EA03F102CC19}" dt="2023-04-27T19:31:51.633" v="3403"/>
          <ac:spMkLst>
            <pc:docMk/>
            <pc:sldMk cId="1310858238" sldId="256"/>
            <ac:spMk id="25" creationId="{4B670E93-2F53-48FC-AB6C-E99E22D17F31}"/>
          </ac:spMkLst>
        </pc:spChg>
        <pc:cxnChg chg="del">
          <ac:chgData name="Adams, Chloe N" userId="5f9f4ec6-cc77-4c6b-bd6c-2869ea7783c7" providerId="ADAL" clId="{E19B0E6C-BDE4-453E-8423-EA03F102CC19}" dt="2023-04-27T19:31:51.633" v="3403"/>
          <ac:cxnSpMkLst>
            <pc:docMk/>
            <pc:sldMk cId="1310858238" sldId="256"/>
            <ac:cxnSpMk id="21" creationId="{7A49EFD3-A806-4D59-99F1-AA9AFAE4EF71}"/>
          </ac:cxnSpMkLst>
        </pc:cxnChg>
      </pc:sldChg>
      <pc:sldChg chg="addSp delSp modSp mod delAnim modAnim">
        <pc:chgData name="Adams, Chloe N" userId="5f9f4ec6-cc77-4c6b-bd6c-2869ea7783c7" providerId="ADAL" clId="{E19B0E6C-BDE4-453E-8423-EA03F102CC19}" dt="2023-04-27T19:31:51.633" v="3403"/>
        <pc:sldMkLst>
          <pc:docMk/>
          <pc:sldMk cId="2479594821" sldId="257"/>
        </pc:sldMkLst>
        <pc:spChg chg="mod">
          <ac:chgData name="Adams, Chloe N" userId="5f9f4ec6-cc77-4c6b-bd6c-2869ea7783c7" providerId="ADAL" clId="{E19B0E6C-BDE4-453E-8423-EA03F102CC19}" dt="2023-04-27T19:31:51.633" v="3403"/>
          <ac:spMkLst>
            <pc:docMk/>
            <pc:sldMk cId="2479594821" sldId="257"/>
            <ac:spMk id="2" creationId="{1C0301B0-E1BE-D7F0-FFE7-DA7E81BFC426}"/>
          </ac:spMkLst>
        </pc:spChg>
        <pc:spChg chg="mod">
          <ac:chgData name="Adams, Chloe N" userId="5f9f4ec6-cc77-4c6b-bd6c-2869ea7783c7" providerId="ADAL" clId="{E19B0E6C-BDE4-453E-8423-EA03F102CC19}" dt="2023-04-26T21:48:58.628" v="3368" actId="14100"/>
          <ac:spMkLst>
            <pc:docMk/>
            <pc:sldMk cId="2479594821" sldId="257"/>
            <ac:spMk id="3" creationId="{8FB27B8F-709B-719E-64C2-4983BE24980F}"/>
          </ac:spMkLst>
        </pc:spChg>
        <pc:spChg chg="add del mod">
          <ac:chgData name="Adams, Chloe N" userId="5f9f4ec6-cc77-4c6b-bd6c-2869ea7783c7" providerId="ADAL" clId="{E19B0E6C-BDE4-453E-8423-EA03F102CC19}" dt="2023-04-26T21:48:41.475" v="3365" actId="478"/>
          <ac:spMkLst>
            <pc:docMk/>
            <pc:sldMk cId="2479594821" sldId="257"/>
            <ac:spMk id="4" creationId="{79B760E9-F73E-4FDF-1DEB-7B2211A62AD7}"/>
          </ac:spMkLst>
        </pc:spChg>
        <pc:spChg chg="add del mod">
          <ac:chgData name="Adams, Chloe N" userId="5f9f4ec6-cc77-4c6b-bd6c-2869ea7783c7" providerId="ADAL" clId="{E19B0E6C-BDE4-453E-8423-EA03F102CC19}" dt="2023-04-26T21:48:39.565" v="3364" actId="478"/>
          <ac:spMkLst>
            <pc:docMk/>
            <pc:sldMk cId="2479594821" sldId="257"/>
            <ac:spMk id="5" creationId="{E9D3A6B8-CCBF-C9B8-9098-4359BA316A21}"/>
          </ac:spMkLst>
        </pc:spChg>
      </pc:sldChg>
      <pc:sldChg chg="addSp delSp modSp mod delAnim modAnim">
        <pc:chgData name="Adams, Chloe N" userId="5f9f4ec6-cc77-4c6b-bd6c-2869ea7783c7" providerId="ADAL" clId="{E19B0E6C-BDE4-453E-8423-EA03F102CC19}" dt="2023-04-27T19:31:51.633" v="3403"/>
        <pc:sldMkLst>
          <pc:docMk/>
          <pc:sldMk cId="3166712830" sldId="258"/>
        </pc:sldMkLst>
        <pc:spChg chg="mod">
          <ac:chgData name="Adams, Chloe N" userId="5f9f4ec6-cc77-4c6b-bd6c-2869ea7783c7" providerId="ADAL" clId="{E19B0E6C-BDE4-453E-8423-EA03F102CC19}" dt="2023-04-27T19:31:51.633" v="3403"/>
          <ac:spMkLst>
            <pc:docMk/>
            <pc:sldMk cId="3166712830" sldId="258"/>
            <ac:spMk id="2" creationId="{9974063A-63F9-9F39-1712-2A640D8502F7}"/>
          </ac:spMkLst>
        </pc:spChg>
        <pc:spChg chg="del mod">
          <ac:chgData name="Adams, Chloe N" userId="5f9f4ec6-cc77-4c6b-bd6c-2869ea7783c7" providerId="ADAL" clId="{E19B0E6C-BDE4-453E-8423-EA03F102CC19}" dt="2023-04-26T21:44:33.373" v="3254" actId="478"/>
          <ac:spMkLst>
            <pc:docMk/>
            <pc:sldMk cId="3166712830" sldId="258"/>
            <ac:spMk id="3" creationId="{7BF1A60A-2676-572D-FBA6-B8AB4113DE24}"/>
          </ac:spMkLst>
        </pc:spChg>
        <pc:spChg chg="add del mod">
          <ac:chgData name="Adams, Chloe N" userId="5f9f4ec6-cc77-4c6b-bd6c-2869ea7783c7" providerId="ADAL" clId="{E19B0E6C-BDE4-453E-8423-EA03F102CC19}" dt="2023-04-26T21:48:44.700" v="3366"/>
          <ac:spMkLst>
            <pc:docMk/>
            <pc:sldMk cId="3166712830" sldId="258"/>
            <ac:spMk id="5" creationId="{A7A72CE7-3C55-E12A-FC6B-52C6FD4BD61F}"/>
          </ac:spMkLst>
        </pc:spChg>
        <pc:spChg chg="add mod">
          <ac:chgData name="Adams, Chloe N" userId="5f9f4ec6-cc77-4c6b-bd6c-2869ea7783c7" providerId="ADAL" clId="{E19B0E6C-BDE4-453E-8423-EA03F102CC19}" dt="2023-04-27T19:31:51.633" v="3403"/>
          <ac:spMkLst>
            <pc:docMk/>
            <pc:sldMk cId="3166712830" sldId="258"/>
            <ac:spMk id="6" creationId="{3CD2FED8-F53F-F8C2-2814-BB24D2E48B89}"/>
          </ac:spMkLst>
        </pc:spChg>
      </pc:sldChg>
      <pc:sldChg chg="modSp mod modAnim">
        <pc:chgData name="Adams, Chloe N" userId="5f9f4ec6-cc77-4c6b-bd6c-2869ea7783c7" providerId="ADAL" clId="{E19B0E6C-BDE4-453E-8423-EA03F102CC19}" dt="2023-04-27T20:12:38.405" v="3463" actId="33524"/>
        <pc:sldMkLst>
          <pc:docMk/>
          <pc:sldMk cId="3098244137" sldId="259"/>
        </pc:sldMkLst>
        <pc:spChg chg="mod">
          <ac:chgData name="Adams, Chloe N" userId="5f9f4ec6-cc77-4c6b-bd6c-2869ea7783c7" providerId="ADAL" clId="{E19B0E6C-BDE4-453E-8423-EA03F102CC19}" dt="2023-04-27T19:31:51.633" v="3403"/>
          <ac:spMkLst>
            <pc:docMk/>
            <pc:sldMk cId="3098244137" sldId="259"/>
            <ac:spMk id="2" creationId="{28E923F7-0D34-B15E-73CF-D59B8F1B0CC4}"/>
          </ac:spMkLst>
        </pc:spChg>
        <pc:spChg chg="mod">
          <ac:chgData name="Adams, Chloe N" userId="5f9f4ec6-cc77-4c6b-bd6c-2869ea7783c7" providerId="ADAL" clId="{E19B0E6C-BDE4-453E-8423-EA03F102CC19}" dt="2023-04-27T20:12:38.405" v="3463" actId="33524"/>
          <ac:spMkLst>
            <pc:docMk/>
            <pc:sldMk cId="3098244137" sldId="259"/>
            <ac:spMk id="3" creationId="{B544AED6-7903-5E49-C31A-059DA832F3B2}"/>
          </ac:spMkLst>
        </pc:spChg>
      </pc:sldChg>
      <pc:sldChg chg="modSp mod modAnim">
        <pc:chgData name="Adams, Chloe N" userId="5f9f4ec6-cc77-4c6b-bd6c-2869ea7783c7" providerId="ADAL" clId="{E19B0E6C-BDE4-453E-8423-EA03F102CC19}" dt="2023-04-28T14:11:40.966" v="3478" actId="20577"/>
        <pc:sldMkLst>
          <pc:docMk/>
          <pc:sldMk cId="2212477498" sldId="260"/>
        </pc:sldMkLst>
        <pc:spChg chg="mod">
          <ac:chgData name="Adams, Chloe N" userId="5f9f4ec6-cc77-4c6b-bd6c-2869ea7783c7" providerId="ADAL" clId="{E19B0E6C-BDE4-453E-8423-EA03F102CC19}" dt="2023-04-27T19:31:51.633" v="3403"/>
          <ac:spMkLst>
            <pc:docMk/>
            <pc:sldMk cId="2212477498" sldId="260"/>
            <ac:spMk id="2" creationId="{6DC80F09-FE74-8064-8BA9-8C0C199071B0}"/>
          </ac:spMkLst>
        </pc:spChg>
        <pc:spChg chg="mod">
          <ac:chgData name="Adams, Chloe N" userId="5f9f4ec6-cc77-4c6b-bd6c-2869ea7783c7" providerId="ADAL" clId="{E19B0E6C-BDE4-453E-8423-EA03F102CC19}" dt="2023-04-28T14:11:40.966" v="3478" actId="20577"/>
          <ac:spMkLst>
            <pc:docMk/>
            <pc:sldMk cId="2212477498" sldId="260"/>
            <ac:spMk id="3" creationId="{EC2D07B5-EDCB-EA50-12B8-B5142151A7B6}"/>
          </ac:spMkLst>
        </pc:spChg>
      </pc:sldChg>
      <pc:sldChg chg="addSp delSp modSp del mod setBg modNotesTx">
        <pc:chgData name="Adams, Chloe N" userId="5f9f4ec6-cc77-4c6b-bd6c-2869ea7783c7" providerId="ADAL" clId="{E19B0E6C-BDE4-453E-8423-EA03F102CC19}" dt="2023-04-25T16:54:26.650" v="2252" actId="47"/>
        <pc:sldMkLst>
          <pc:docMk/>
          <pc:sldMk cId="2018860465" sldId="261"/>
        </pc:sldMkLst>
        <pc:spChg chg="del mod">
          <ac:chgData name="Adams, Chloe N" userId="5f9f4ec6-cc77-4c6b-bd6c-2869ea7783c7" providerId="ADAL" clId="{E19B0E6C-BDE4-453E-8423-EA03F102CC19}" dt="2023-04-25T16:46:40.871" v="2158" actId="478"/>
          <ac:spMkLst>
            <pc:docMk/>
            <pc:sldMk cId="2018860465" sldId="261"/>
            <ac:spMk id="2" creationId="{77156DBE-32C5-AFB4-D855-C0719C9CBD7F}"/>
          </ac:spMkLst>
        </pc:spChg>
        <pc:spChg chg="del">
          <ac:chgData name="Adams, Chloe N" userId="5f9f4ec6-cc77-4c6b-bd6c-2869ea7783c7" providerId="ADAL" clId="{E19B0E6C-BDE4-453E-8423-EA03F102CC19}" dt="2023-04-25T16:34:17.023" v="2059" actId="478"/>
          <ac:spMkLst>
            <pc:docMk/>
            <pc:sldMk cId="2018860465" sldId="261"/>
            <ac:spMk id="3" creationId="{0B0872E3-7599-2731-E701-73AACC044998}"/>
          </ac:spMkLst>
        </pc:spChg>
        <pc:spChg chg="add del">
          <ac:chgData name="Adams, Chloe N" userId="5f9f4ec6-cc77-4c6b-bd6c-2869ea7783c7" providerId="ADAL" clId="{E19B0E6C-BDE4-453E-8423-EA03F102CC19}" dt="2023-04-25T16:40:55.055" v="2083" actId="26606"/>
          <ac:spMkLst>
            <pc:docMk/>
            <pc:sldMk cId="2018860465" sldId="261"/>
            <ac:spMk id="16" creationId="{3F87243A-F810-42AD-AA74-3FA38B1D8A8F}"/>
          </ac:spMkLst>
        </pc:spChg>
        <pc:spChg chg="add del">
          <ac:chgData name="Adams, Chloe N" userId="5f9f4ec6-cc77-4c6b-bd6c-2869ea7783c7" providerId="ADAL" clId="{E19B0E6C-BDE4-453E-8423-EA03F102CC19}" dt="2023-04-25T16:40:55.055" v="2083" actId="26606"/>
          <ac:spMkLst>
            <pc:docMk/>
            <pc:sldMk cId="2018860465" sldId="261"/>
            <ac:spMk id="18" creationId="{E4710C0A-057C-4274-BA2D-001F1025E83E}"/>
          </ac:spMkLst>
        </pc:spChg>
        <pc:spChg chg="add del">
          <ac:chgData name="Adams, Chloe N" userId="5f9f4ec6-cc77-4c6b-bd6c-2869ea7783c7" providerId="ADAL" clId="{E19B0E6C-BDE4-453E-8423-EA03F102CC19}" dt="2023-04-25T16:40:55.055" v="2083" actId="26606"/>
          <ac:spMkLst>
            <pc:docMk/>
            <pc:sldMk cId="2018860465" sldId="261"/>
            <ac:spMk id="22" creationId="{7527CA15-1C7B-4C0C-86EE-385C1D6C98C0}"/>
          </ac:spMkLst>
        </pc:spChg>
        <pc:spChg chg="add del mod">
          <ac:chgData name="Adams, Chloe N" userId="5f9f4ec6-cc77-4c6b-bd6c-2869ea7783c7" providerId="ADAL" clId="{E19B0E6C-BDE4-453E-8423-EA03F102CC19}" dt="2023-04-25T16:46:46.400" v="2159" actId="478"/>
          <ac:spMkLst>
            <pc:docMk/>
            <pc:sldMk cId="2018860465" sldId="261"/>
            <ac:spMk id="23" creationId="{6DEA8EFE-582A-FC8F-C0FB-A4BAE8DED36A}"/>
          </ac:spMkLst>
        </pc:spChg>
        <pc:spChg chg="add del">
          <ac:chgData name="Adams, Chloe N" userId="5f9f4ec6-cc77-4c6b-bd6c-2869ea7783c7" providerId="ADAL" clId="{E19B0E6C-BDE4-453E-8423-EA03F102CC19}" dt="2023-04-25T16:40:55.055" v="2083" actId="26606"/>
          <ac:spMkLst>
            <pc:docMk/>
            <pc:sldMk cId="2018860465" sldId="261"/>
            <ac:spMk id="24" creationId="{ED643915-9209-40AB-8194-9D9125C0A3F3}"/>
          </ac:spMkLst>
        </pc:spChg>
        <pc:spChg chg="add del">
          <ac:chgData name="Adams, Chloe N" userId="5f9f4ec6-cc77-4c6b-bd6c-2869ea7783c7" providerId="ADAL" clId="{E19B0E6C-BDE4-453E-8423-EA03F102CC19}" dt="2023-04-25T16:40:55.055" v="2083" actId="26606"/>
          <ac:spMkLst>
            <pc:docMk/>
            <pc:sldMk cId="2018860465" sldId="261"/>
            <ac:spMk id="26" creationId="{8A54198A-4950-48AB-BDD3-16D7F9084A50}"/>
          </ac:spMkLst>
        </pc:spChg>
        <pc:spChg chg="add del">
          <ac:chgData name="Adams, Chloe N" userId="5f9f4ec6-cc77-4c6b-bd6c-2869ea7783c7" providerId="ADAL" clId="{E19B0E6C-BDE4-453E-8423-EA03F102CC19}" dt="2023-04-25T16:40:55.055" v="2083" actId="26606"/>
          <ac:spMkLst>
            <pc:docMk/>
            <pc:sldMk cId="2018860465" sldId="261"/>
            <ac:spMk id="28" creationId="{30F05B05-D1D0-4D96-A6C6-E0095E789EF8}"/>
          </ac:spMkLst>
        </pc:spChg>
        <pc:spChg chg="add del">
          <ac:chgData name="Adams, Chloe N" userId="5f9f4ec6-cc77-4c6b-bd6c-2869ea7783c7" providerId="ADAL" clId="{E19B0E6C-BDE4-453E-8423-EA03F102CC19}" dt="2023-04-25T16:40:55.055" v="2083" actId="26606"/>
          <ac:spMkLst>
            <pc:docMk/>
            <pc:sldMk cId="2018860465" sldId="261"/>
            <ac:spMk id="30" creationId="{6561554E-8EEC-420C-93A0-4E77A8A0EB7B}"/>
          </ac:spMkLst>
        </pc:spChg>
        <pc:spChg chg="add del">
          <ac:chgData name="Adams, Chloe N" userId="5f9f4ec6-cc77-4c6b-bd6c-2869ea7783c7" providerId="ADAL" clId="{E19B0E6C-BDE4-453E-8423-EA03F102CC19}" dt="2023-04-25T16:42:04.759" v="2098" actId="26606"/>
          <ac:spMkLst>
            <pc:docMk/>
            <pc:sldMk cId="2018860465" sldId="261"/>
            <ac:spMk id="32" creationId="{19628DDF-65BF-4C8D-9FE0-D02158378720}"/>
          </ac:spMkLst>
        </pc:spChg>
        <pc:spChg chg="add del">
          <ac:chgData name="Adams, Chloe N" userId="5f9f4ec6-cc77-4c6b-bd6c-2869ea7783c7" providerId="ADAL" clId="{E19B0E6C-BDE4-453E-8423-EA03F102CC19}" dt="2023-04-25T16:42:04.759" v="2098" actId="26606"/>
          <ac:spMkLst>
            <pc:docMk/>
            <pc:sldMk cId="2018860465" sldId="261"/>
            <ac:spMk id="33" creationId="{B116EFE6-AA29-4179-8372-BCE2CA97B331}"/>
          </ac:spMkLst>
        </pc:spChg>
        <pc:spChg chg="add del">
          <ac:chgData name="Adams, Chloe N" userId="5f9f4ec6-cc77-4c6b-bd6c-2869ea7783c7" providerId="ADAL" clId="{E19B0E6C-BDE4-453E-8423-EA03F102CC19}" dt="2023-04-25T16:42:04.759" v="2098" actId="26606"/>
          <ac:spMkLst>
            <pc:docMk/>
            <pc:sldMk cId="2018860465" sldId="261"/>
            <ac:spMk id="35" creationId="{021E0793-1126-4F34-BE99-D06A1092DEBA}"/>
          </ac:spMkLst>
        </pc:spChg>
        <pc:spChg chg="add del">
          <ac:chgData name="Adams, Chloe N" userId="5f9f4ec6-cc77-4c6b-bd6c-2869ea7783c7" providerId="ADAL" clId="{E19B0E6C-BDE4-453E-8423-EA03F102CC19}" dt="2023-04-25T16:42:04.759" v="2098" actId="26606"/>
          <ac:spMkLst>
            <pc:docMk/>
            <pc:sldMk cId="2018860465" sldId="261"/>
            <ac:spMk id="36" creationId="{E69DE433-5306-48EF-B46B-8E6466C191E4}"/>
          </ac:spMkLst>
        </pc:spChg>
        <pc:spChg chg="add del">
          <ac:chgData name="Adams, Chloe N" userId="5f9f4ec6-cc77-4c6b-bd6c-2869ea7783c7" providerId="ADAL" clId="{E19B0E6C-BDE4-453E-8423-EA03F102CC19}" dt="2023-04-25T16:42:04.759" v="2098" actId="26606"/>
          <ac:spMkLst>
            <pc:docMk/>
            <pc:sldMk cId="2018860465" sldId="261"/>
            <ac:spMk id="37" creationId="{93EFD60D-D88D-4EF7-B4ED-BEF94A0B43DF}"/>
          </ac:spMkLst>
        </pc:spChg>
        <pc:spChg chg="add del">
          <ac:chgData name="Adams, Chloe N" userId="5f9f4ec6-cc77-4c6b-bd6c-2869ea7783c7" providerId="ADAL" clId="{E19B0E6C-BDE4-453E-8423-EA03F102CC19}" dt="2023-04-25T16:41:38.666" v="2089" actId="26606"/>
          <ac:spMkLst>
            <pc:docMk/>
            <pc:sldMk cId="2018860465" sldId="261"/>
            <ac:spMk id="42" creationId="{3F87243A-F810-42AD-AA74-3FA38B1D8A8F}"/>
          </ac:spMkLst>
        </pc:spChg>
        <pc:spChg chg="add del">
          <ac:chgData name="Adams, Chloe N" userId="5f9f4ec6-cc77-4c6b-bd6c-2869ea7783c7" providerId="ADAL" clId="{E19B0E6C-BDE4-453E-8423-EA03F102CC19}" dt="2023-04-25T16:41:38.666" v="2089" actId="26606"/>
          <ac:spMkLst>
            <pc:docMk/>
            <pc:sldMk cId="2018860465" sldId="261"/>
            <ac:spMk id="44" creationId="{E4710C0A-057C-4274-BA2D-001F1025E83E}"/>
          </ac:spMkLst>
        </pc:spChg>
        <pc:spChg chg="add del">
          <ac:chgData name="Adams, Chloe N" userId="5f9f4ec6-cc77-4c6b-bd6c-2869ea7783c7" providerId="ADAL" clId="{E19B0E6C-BDE4-453E-8423-EA03F102CC19}" dt="2023-04-25T16:41:38.666" v="2089" actId="26606"/>
          <ac:spMkLst>
            <pc:docMk/>
            <pc:sldMk cId="2018860465" sldId="261"/>
            <ac:spMk id="48" creationId="{401AB748-B9E7-4AEC-AAB9-0EABDE63F84B}"/>
          </ac:spMkLst>
        </pc:spChg>
        <pc:spChg chg="add del">
          <ac:chgData name="Adams, Chloe N" userId="5f9f4ec6-cc77-4c6b-bd6c-2869ea7783c7" providerId="ADAL" clId="{E19B0E6C-BDE4-453E-8423-EA03F102CC19}" dt="2023-04-25T16:41:38.666" v="2089" actId="26606"/>
          <ac:spMkLst>
            <pc:docMk/>
            <pc:sldMk cId="2018860465" sldId="261"/>
            <ac:spMk id="50" creationId="{E0954B38-9C23-4C8B-AC5D-0E80CEA3BD48}"/>
          </ac:spMkLst>
        </pc:spChg>
        <pc:spChg chg="add del">
          <ac:chgData name="Adams, Chloe N" userId="5f9f4ec6-cc77-4c6b-bd6c-2869ea7783c7" providerId="ADAL" clId="{E19B0E6C-BDE4-453E-8423-EA03F102CC19}" dt="2023-04-25T16:41:38.666" v="2089" actId="26606"/>
          <ac:spMkLst>
            <pc:docMk/>
            <pc:sldMk cId="2018860465" sldId="261"/>
            <ac:spMk id="52" creationId="{791376A8-6B7C-49D5-B3B0-B1D81BC15C2C}"/>
          </ac:spMkLst>
        </pc:spChg>
        <pc:spChg chg="add del">
          <ac:chgData name="Adams, Chloe N" userId="5f9f4ec6-cc77-4c6b-bd6c-2869ea7783c7" providerId="ADAL" clId="{E19B0E6C-BDE4-453E-8423-EA03F102CC19}" dt="2023-04-25T16:41:38.666" v="2089" actId="26606"/>
          <ac:spMkLst>
            <pc:docMk/>
            <pc:sldMk cId="2018860465" sldId="261"/>
            <ac:spMk id="56" creationId="{3B0D8F16-5F3B-465F-9D06-983E2E8267E5}"/>
          </ac:spMkLst>
        </pc:spChg>
        <pc:spChg chg="add del">
          <ac:chgData name="Adams, Chloe N" userId="5f9f4ec6-cc77-4c6b-bd6c-2869ea7783c7" providerId="ADAL" clId="{E19B0E6C-BDE4-453E-8423-EA03F102CC19}" dt="2023-04-25T16:41:38.666" v="2089" actId="26606"/>
          <ac:spMkLst>
            <pc:docMk/>
            <pc:sldMk cId="2018860465" sldId="261"/>
            <ac:spMk id="58" creationId="{5DED356E-7923-4393-BAEA-0116D9D7635D}"/>
          </ac:spMkLst>
        </pc:spChg>
        <pc:spChg chg="add del">
          <ac:chgData name="Adams, Chloe N" userId="5f9f4ec6-cc77-4c6b-bd6c-2869ea7783c7" providerId="ADAL" clId="{E19B0E6C-BDE4-453E-8423-EA03F102CC19}" dt="2023-04-25T16:41:45.105" v="2091" actId="26606"/>
          <ac:spMkLst>
            <pc:docMk/>
            <pc:sldMk cId="2018860465" sldId="261"/>
            <ac:spMk id="60" creationId="{19628DDF-65BF-4C8D-9FE0-D02158378720}"/>
          </ac:spMkLst>
        </pc:spChg>
        <pc:spChg chg="add del">
          <ac:chgData name="Adams, Chloe N" userId="5f9f4ec6-cc77-4c6b-bd6c-2869ea7783c7" providerId="ADAL" clId="{E19B0E6C-BDE4-453E-8423-EA03F102CC19}" dt="2023-04-25T16:41:45.105" v="2091" actId="26606"/>
          <ac:spMkLst>
            <pc:docMk/>
            <pc:sldMk cId="2018860465" sldId="261"/>
            <ac:spMk id="61" creationId="{B116EFE6-AA29-4179-8372-BCE2CA97B331}"/>
          </ac:spMkLst>
        </pc:spChg>
        <pc:spChg chg="add del">
          <ac:chgData name="Adams, Chloe N" userId="5f9f4ec6-cc77-4c6b-bd6c-2869ea7783c7" providerId="ADAL" clId="{E19B0E6C-BDE4-453E-8423-EA03F102CC19}" dt="2023-04-25T16:41:45.105" v="2091" actId="26606"/>
          <ac:spMkLst>
            <pc:docMk/>
            <pc:sldMk cId="2018860465" sldId="261"/>
            <ac:spMk id="63" creationId="{9A7CE97B-56DB-468B-A006-7496014401F9}"/>
          </ac:spMkLst>
        </pc:spChg>
        <pc:spChg chg="add del">
          <ac:chgData name="Adams, Chloe N" userId="5f9f4ec6-cc77-4c6b-bd6c-2869ea7783c7" providerId="ADAL" clId="{E19B0E6C-BDE4-453E-8423-EA03F102CC19}" dt="2023-04-25T16:41:45.105" v="2091" actId="26606"/>
          <ac:spMkLst>
            <pc:docMk/>
            <pc:sldMk cId="2018860465" sldId="261"/>
            <ac:spMk id="64" creationId="{571093C2-1867-442A-857B-E469565FBEB3}"/>
          </ac:spMkLst>
        </pc:spChg>
        <pc:spChg chg="add del">
          <ac:chgData name="Adams, Chloe N" userId="5f9f4ec6-cc77-4c6b-bd6c-2869ea7783c7" providerId="ADAL" clId="{E19B0E6C-BDE4-453E-8423-EA03F102CC19}" dt="2023-04-25T16:41:45.105" v="2091" actId="26606"/>
          <ac:spMkLst>
            <pc:docMk/>
            <pc:sldMk cId="2018860465" sldId="261"/>
            <ac:spMk id="65" creationId="{8BB16461-D3DF-4836-B20B-4E94CAD2075C}"/>
          </ac:spMkLst>
        </pc:spChg>
        <pc:spChg chg="add del">
          <ac:chgData name="Adams, Chloe N" userId="5f9f4ec6-cc77-4c6b-bd6c-2869ea7783c7" providerId="ADAL" clId="{E19B0E6C-BDE4-453E-8423-EA03F102CC19}" dt="2023-04-25T16:41:49.550" v="2093" actId="26606"/>
          <ac:spMkLst>
            <pc:docMk/>
            <pc:sldMk cId="2018860465" sldId="261"/>
            <ac:spMk id="67" creationId="{19628DDF-65BF-4C8D-9FE0-D02158378720}"/>
          </ac:spMkLst>
        </pc:spChg>
        <pc:spChg chg="add del">
          <ac:chgData name="Adams, Chloe N" userId="5f9f4ec6-cc77-4c6b-bd6c-2869ea7783c7" providerId="ADAL" clId="{E19B0E6C-BDE4-453E-8423-EA03F102CC19}" dt="2023-04-25T16:41:49.550" v="2093" actId="26606"/>
          <ac:spMkLst>
            <pc:docMk/>
            <pc:sldMk cId="2018860465" sldId="261"/>
            <ac:spMk id="68" creationId="{B116EFE6-AA29-4179-8372-BCE2CA97B331}"/>
          </ac:spMkLst>
        </pc:spChg>
        <pc:spChg chg="add del">
          <ac:chgData name="Adams, Chloe N" userId="5f9f4ec6-cc77-4c6b-bd6c-2869ea7783c7" providerId="ADAL" clId="{E19B0E6C-BDE4-453E-8423-EA03F102CC19}" dt="2023-04-25T16:41:49.550" v="2093" actId="26606"/>
          <ac:spMkLst>
            <pc:docMk/>
            <pc:sldMk cId="2018860465" sldId="261"/>
            <ac:spMk id="70" creationId="{94C9A542-9EB5-408C-9FAC-9BE4FCC4DA24}"/>
          </ac:spMkLst>
        </pc:spChg>
        <pc:spChg chg="add del">
          <ac:chgData name="Adams, Chloe N" userId="5f9f4ec6-cc77-4c6b-bd6c-2869ea7783c7" providerId="ADAL" clId="{E19B0E6C-BDE4-453E-8423-EA03F102CC19}" dt="2023-04-25T16:41:49.550" v="2093" actId="26606"/>
          <ac:spMkLst>
            <pc:docMk/>
            <pc:sldMk cId="2018860465" sldId="261"/>
            <ac:spMk id="71" creationId="{24FFF642-5FD4-4E45-9ACA-8D526C901E4C}"/>
          </ac:spMkLst>
        </pc:spChg>
        <pc:spChg chg="add del">
          <ac:chgData name="Adams, Chloe N" userId="5f9f4ec6-cc77-4c6b-bd6c-2869ea7783c7" providerId="ADAL" clId="{E19B0E6C-BDE4-453E-8423-EA03F102CC19}" dt="2023-04-25T16:41:49.550" v="2093" actId="26606"/>
          <ac:spMkLst>
            <pc:docMk/>
            <pc:sldMk cId="2018860465" sldId="261"/>
            <ac:spMk id="72" creationId="{9075F89A-EE50-4A82-BFAB-018D49D7C774}"/>
          </ac:spMkLst>
        </pc:spChg>
        <pc:spChg chg="add del">
          <ac:chgData name="Adams, Chloe N" userId="5f9f4ec6-cc77-4c6b-bd6c-2869ea7783c7" providerId="ADAL" clId="{E19B0E6C-BDE4-453E-8423-EA03F102CC19}" dt="2023-04-25T16:41:49.550" v="2093" actId="26606"/>
          <ac:spMkLst>
            <pc:docMk/>
            <pc:sldMk cId="2018860465" sldId="261"/>
            <ac:spMk id="73" creationId="{7F1EADD1-6303-482C-9BBD-756F2BD7BFD6}"/>
          </ac:spMkLst>
        </pc:spChg>
        <pc:spChg chg="add del">
          <ac:chgData name="Adams, Chloe N" userId="5f9f4ec6-cc77-4c6b-bd6c-2869ea7783c7" providerId="ADAL" clId="{E19B0E6C-BDE4-453E-8423-EA03F102CC19}" dt="2023-04-25T16:42:02.930" v="2095" actId="26606"/>
          <ac:spMkLst>
            <pc:docMk/>
            <pc:sldMk cId="2018860465" sldId="261"/>
            <ac:spMk id="75" creationId="{38CA78E7-359D-40DC-AFAB-8287268FC695}"/>
          </ac:spMkLst>
        </pc:spChg>
        <pc:spChg chg="add del">
          <ac:chgData name="Adams, Chloe N" userId="5f9f4ec6-cc77-4c6b-bd6c-2869ea7783c7" providerId="ADAL" clId="{E19B0E6C-BDE4-453E-8423-EA03F102CC19}" dt="2023-04-25T16:42:02.930" v="2095" actId="26606"/>
          <ac:spMkLst>
            <pc:docMk/>
            <pc:sldMk cId="2018860465" sldId="261"/>
            <ac:spMk id="76" creationId="{8ECA9D09-8011-4ADA-AC83-425AD46E8741}"/>
          </ac:spMkLst>
        </pc:spChg>
        <pc:spChg chg="add del">
          <ac:chgData name="Adams, Chloe N" userId="5f9f4ec6-cc77-4c6b-bd6c-2869ea7783c7" providerId="ADAL" clId="{E19B0E6C-BDE4-453E-8423-EA03F102CC19}" dt="2023-04-25T16:42:02.930" v="2095" actId="26606"/>
          <ac:spMkLst>
            <pc:docMk/>
            <pc:sldMk cId="2018860465" sldId="261"/>
            <ac:spMk id="78" creationId="{619B03B1-DC16-4FF7-993B-8DF75AA070EF}"/>
          </ac:spMkLst>
        </pc:spChg>
        <pc:spChg chg="add del">
          <ac:chgData name="Adams, Chloe N" userId="5f9f4ec6-cc77-4c6b-bd6c-2869ea7783c7" providerId="ADAL" clId="{E19B0E6C-BDE4-453E-8423-EA03F102CC19}" dt="2023-04-25T16:42:02.930" v="2095" actId="26606"/>
          <ac:spMkLst>
            <pc:docMk/>
            <pc:sldMk cId="2018860465" sldId="261"/>
            <ac:spMk id="79" creationId="{4B75011E-B4C0-4D34-860A-F28C61A9E9B1}"/>
          </ac:spMkLst>
        </pc:spChg>
        <pc:spChg chg="add del">
          <ac:chgData name="Adams, Chloe N" userId="5f9f4ec6-cc77-4c6b-bd6c-2869ea7783c7" providerId="ADAL" clId="{E19B0E6C-BDE4-453E-8423-EA03F102CC19}" dt="2023-04-25T16:42:02.930" v="2095" actId="26606"/>
          <ac:spMkLst>
            <pc:docMk/>
            <pc:sldMk cId="2018860465" sldId="261"/>
            <ac:spMk id="80" creationId="{50396755-17BC-43D1-A929-A3A31AB4738E}"/>
          </ac:spMkLst>
        </pc:spChg>
        <pc:spChg chg="add del">
          <ac:chgData name="Adams, Chloe N" userId="5f9f4ec6-cc77-4c6b-bd6c-2869ea7783c7" providerId="ADAL" clId="{E19B0E6C-BDE4-453E-8423-EA03F102CC19}" dt="2023-04-25T16:42:02.930" v="2095" actId="26606"/>
          <ac:spMkLst>
            <pc:docMk/>
            <pc:sldMk cId="2018860465" sldId="261"/>
            <ac:spMk id="81" creationId="{75634E65-4843-4326-81C9-3F4550DFA1BA}"/>
          </ac:spMkLst>
        </pc:spChg>
        <pc:spChg chg="add del">
          <ac:chgData name="Adams, Chloe N" userId="5f9f4ec6-cc77-4c6b-bd6c-2869ea7783c7" providerId="ADAL" clId="{E19B0E6C-BDE4-453E-8423-EA03F102CC19}" dt="2023-04-25T16:42:02.930" v="2095" actId="26606"/>
          <ac:spMkLst>
            <pc:docMk/>
            <pc:sldMk cId="2018860465" sldId="261"/>
            <ac:spMk id="82" creationId="{315316A0-594A-4743-A479-D74A31D6DFA0}"/>
          </ac:spMkLst>
        </pc:spChg>
        <pc:spChg chg="add del">
          <ac:chgData name="Adams, Chloe N" userId="5f9f4ec6-cc77-4c6b-bd6c-2869ea7783c7" providerId="ADAL" clId="{E19B0E6C-BDE4-453E-8423-EA03F102CC19}" dt="2023-04-25T16:42:02.930" v="2095" actId="26606"/>
          <ac:spMkLst>
            <pc:docMk/>
            <pc:sldMk cId="2018860465" sldId="261"/>
            <ac:spMk id="83" creationId="{262E14F0-1C91-49B1-963A-2EAED44E9182}"/>
          </ac:spMkLst>
        </pc:spChg>
        <pc:spChg chg="add del">
          <ac:chgData name="Adams, Chloe N" userId="5f9f4ec6-cc77-4c6b-bd6c-2869ea7783c7" providerId="ADAL" clId="{E19B0E6C-BDE4-453E-8423-EA03F102CC19}" dt="2023-04-25T16:42:02.930" v="2095" actId="26606"/>
          <ac:spMkLst>
            <pc:docMk/>
            <pc:sldMk cId="2018860465" sldId="261"/>
            <ac:spMk id="84" creationId="{DC1108AA-8B28-4766-A3D9-0475E5481D2E}"/>
          </ac:spMkLst>
        </pc:spChg>
        <pc:spChg chg="add del">
          <ac:chgData name="Adams, Chloe N" userId="5f9f4ec6-cc77-4c6b-bd6c-2869ea7783c7" providerId="ADAL" clId="{E19B0E6C-BDE4-453E-8423-EA03F102CC19}" dt="2023-04-25T16:42:04.757" v="2097" actId="26606"/>
          <ac:spMkLst>
            <pc:docMk/>
            <pc:sldMk cId="2018860465" sldId="261"/>
            <ac:spMk id="86" creationId="{3F87243A-F810-42AD-AA74-3FA38B1D8A8F}"/>
          </ac:spMkLst>
        </pc:spChg>
        <pc:spChg chg="add del">
          <ac:chgData name="Adams, Chloe N" userId="5f9f4ec6-cc77-4c6b-bd6c-2869ea7783c7" providerId="ADAL" clId="{E19B0E6C-BDE4-453E-8423-EA03F102CC19}" dt="2023-04-25T16:42:04.757" v="2097" actId="26606"/>
          <ac:spMkLst>
            <pc:docMk/>
            <pc:sldMk cId="2018860465" sldId="261"/>
            <ac:spMk id="87" creationId="{E4710C0A-057C-4274-BA2D-001F1025E83E}"/>
          </ac:spMkLst>
        </pc:spChg>
        <pc:spChg chg="add del">
          <ac:chgData name="Adams, Chloe N" userId="5f9f4ec6-cc77-4c6b-bd6c-2869ea7783c7" providerId="ADAL" clId="{E19B0E6C-BDE4-453E-8423-EA03F102CC19}" dt="2023-04-25T16:42:04.757" v="2097" actId="26606"/>
          <ac:spMkLst>
            <pc:docMk/>
            <pc:sldMk cId="2018860465" sldId="261"/>
            <ac:spMk id="89" creationId="{7527CA15-1C7B-4C0C-86EE-385C1D6C98C0}"/>
          </ac:spMkLst>
        </pc:spChg>
        <pc:spChg chg="add del">
          <ac:chgData name="Adams, Chloe N" userId="5f9f4ec6-cc77-4c6b-bd6c-2869ea7783c7" providerId="ADAL" clId="{E19B0E6C-BDE4-453E-8423-EA03F102CC19}" dt="2023-04-25T16:42:04.757" v="2097" actId="26606"/>
          <ac:spMkLst>
            <pc:docMk/>
            <pc:sldMk cId="2018860465" sldId="261"/>
            <ac:spMk id="90" creationId="{ED643915-9209-40AB-8194-9D9125C0A3F3}"/>
          </ac:spMkLst>
        </pc:spChg>
        <pc:spChg chg="add del">
          <ac:chgData name="Adams, Chloe N" userId="5f9f4ec6-cc77-4c6b-bd6c-2869ea7783c7" providerId="ADAL" clId="{E19B0E6C-BDE4-453E-8423-EA03F102CC19}" dt="2023-04-25T16:42:04.757" v="2097" actId="26606"/>
          <ac:spMkLst>
            <pc:docMk/>
            <pc:sldMk cId="2018860465" sldId="261"/>
            <ac:spMk id="91" creationId="{8A54198A-4950-48AB-BDD3-16D7F9084A50}"/>
          </ac:spMkLst>
        </pc:spChg>
        <pc:spChg chg="add del">
          <ac:chgData name="Adams, Chloe N" userId="5f9f4ec6-cc77-4c6b-bd6c-2869ea7783c7" providerId="ADAL" clId="{E19B0E6C-BDE4-453E-8423-EA03F102CC19}" dt="2023-04-25T16:42:04.757" v="2097" actId="26606"/>
          <ac:spMkLst>
            <pc:docMk/>
            <pc:sldMk cId="2018860465" sldId="261"/>
            <ac:spMk id="92" creationId="{30F05B05-D1D0-4D96-A6C6-E0095E789EF8}"/>
          </ac:spMkLst>
        </pc:spChg>
        <pc:spChg chg="add del">
          <ac:chgData name="Adams, Chloe N" userId="5f9f4ec6-cc77-4c6b-bd6c-2869ea7783c7" providerId="ADAL" clId="{E19B0E6C-BDE4-453E-8423-EA03F102CC19}" dt="2023-04-25T16:42:04.757" v="2097" actId="26606"/>
          <ac:spMkLst>
            <pc:docMk/>
            <pc:sldMk cId="2018860465" sldId="261"/>
            <ac:spMk id="93" creationId="{6561554E-8EEC-420C-93A0-4E77A8A0EB7B}"/>
          </ac:spMkLst>
        </pc:spChg>
        <pc:spChg chg="add del">
          <ac:chgData name="Adams, Chloe N" userId="5f9f4ec6-cc77-4c6b-bd6c-2869ea7783c7" providerId="ADAL" clId="{E19B0E6C-BDE4-453E-8423-EA03F102CC19}" dt="2023-04-25T16:42:33.366" v="2104" actId="26606"/>
          <ac:spMkLst>
            <pc:docMk/>
            <pc:sldMk cId="2018860465" sldId="261"/>
            <ac:spMk id="95" creationId="{3F87243A-F810-42AD-AA74-3FA38B1D8A8F}"/>
          </ac:spMkLst>
        </pc:spChg>
        <pc:spChg chg="add del">
          <ac:chgData name="Adams, Chloe N" userId="5f9f4ec6-cc77-4c6b-bd6c-2869ea7783c7" providerId="ADAL" clId="{E19B0E6C-BDE4-453E-8423-EA03F102CC19}" dt="2023-04-25T16:42:33.366" v="2104" actId="26606"/>
          <ac:spMkLst>
            <pc:docMk/>
            <pc:sldMk cId="2018860465" sldId="261"/>
            <ac:spMk id="96" creationId="{E4710C0A-057C-4274-BA2D-001F1025E83E}"/>
          </ac:spMkLst>
        </pc:spChg>
        <pc:spChg chg="add del">
          <ac:chgData name="Adams, Chloe N" userId="5f9f4ec6-cc77-4c6b-bd6c-2869ea7783c7" providerId="ADAL" clId="{E19B0E6C-BDE4-453E-8423-EA03F102CC19}" dt="2023-04-25T16:42:33.366" v="2104" actId="26606"/>
          <ac:spMkLst>
            <pc:docMk/>
            <pc:sldMk cId="2018860465" sldId="261"/>
            <ac:spMk id="98" creationId="{401AB748-B9E7-4AEC-AAB9-0EABDE63F84B}"/>
          </ac:spMkLst>
        </pc:spChg>
        <pc:spChg chg="add del">
          <ac:chgData name="Adams, Chloe N" userId="5f9f4ec6-cc77-4c6b-bd6c-2869ea7783c7" providerId="ADAL" clId="{E19B0E6C-BDE4-453E-8423-EA03F102CC19}" dt="2023-04-25T16:42:33.366" v="2104" actId="26606"/>
          <ac:spMkLst>
            <pc:docMk/>
            <pc:sldMk cId="2018860465" sldId="261"/>
            <ac:spMk id="99" creationId="{E0954B38-9C23-4C8B-AC5D-0E80CEA3BD48}"/>
          </ac:spMkLst>
        </pc:spChg>
        <pc:spChg chg="add del">
          <ac:chgData name="Adams, Chloe N" userId="5f9f4ec6-cc77-4c6b-bd6c-2869ea7783c7" providerId="ADAL" clId="{E19B0E6C-BDE4-453E-8423-EA03F102CC19}" dt="2023-04-25T16:42:33.366" v="2104" actId="26606"/>
          <ac:spMkLst>
            <pc:docMk/>
            <pc:sldMk cId="2018860465" sldId="261"/>
            <ac:spMk id="100" creationId="{791376A8-6B7C-49D5-B3B0-B1D81BC15C2C}"/>
          </ac:spMkLst>
        </pc:spChg>
        <pc:spChg chg="add del">
          <ac:chgData name="Adams, Chloe N" userId="5f9f4ec6-cc77-4c6b-bd6c-2869ea7783c7" providerId="ADAL" clId="{E19B0E6C-BDE4-453E-8423-EA03F102CC19}" dt="2023-04-25T16:42:33.366" v="2104" actId="26606"/>
          <ac:spMkLst>
            <pc:docMk/>
            <pc:sldMk cId="2018860465" sldId="261"/>
            <ac:spMk id="102" creationId="{3B0D8F16-5F3B-465F-9D06-983E2E8267E5}"/>
          </ac:spMkLst>
        </pc:spChg>
        <pc:spChg chg="add del">
          <ac:chgData name="Adams, Chloe N" userId="5f9f4ec6-cc77-4c6b-bd6c-2869ea7783c7" providerId="ADAL" clId="{E19B0E6C-BDE4-453E-8423-EA03F102CC19}" dt="2023-04-25T16:42:33.366" v="2104" actId="26606"/>
          <ac:spMkLst>
            <pc:docMk/>
            <pc:sldMk cId="2018860465" sldId="261"/>
            <ac:spMk id="103" creationId="{5DED356E-7923-4393-BAEA-0116D9D7635D}"/>
          </ac:spMkLst>
        </pc:spChg>
        <pc:spChg chg="add del">
          <ac:chgData name="Adams, Chloe N" userId="5f9f4ec6-cc77-4c6b-bd6c-2869ea7783c7" providerId="ADAL" clId="{E19B0E6C-BDE4-453E-8423-EA03F102CC19}" dt="2023-04-25T16:42:30.203" v="2101" actId="26606"/>
          <ac:spMkLst>
            <pc:docMk/>
            <pc:sldMk cId="2018860465" sldId="261"/>
            <ac:spMk id="108" creationId="{3F87243A-F810-42AD-AA74-3FA38B1D8A8F}"/>
          </ac:spMkLst>
        </pc:spChg>
        <pc:spChg chg="add del">
          <ac:chgData name="Adams, Chloe N" userId="5f9f4ec6-cc77-4c6b-bd6c-2869ea7783c7" providerId="ADAL" clId="{E19B0E6C-BDE4-453E-8423-EA03F102CC19}" dt="2023-04-25T16:42:30.203" v="2101" actId="26606"/>
          <ac:spMkLst>
            <pc:docMk/>
            <pc:sldMk cId="2018860465" sldId="261"/>
            <ac:spMk id="110" creationId="{E4710C0A-057C-4274-BA2D-001F1025E83E}"/>
          </ac:spMkLst>
        </pc:spChg>
        <pc:spChg chg="add del">
          <ac:chgData name="Adams, Chloe N" userId="5f9f4ec6-cc77-4c6b-bd6c-2869ea7783c7" providerId="ADAL" clId="{E19B0E6C-BDE4-453E-8423-EA03F102CC19}" dt="2023-04-25T16:42:30.203" v="2101" actId="26606"/>
          <ac:spMkLst>
            <pc:docMk/>
            <pc:sldMk cId="2018860465" sldId="261"/>
            <ac:spMk id="114" creationId="{401AB748-B9E7-4AEC-AAB9-0EABDE63F84B}"/>
          </ac:spMkLst>
        </pc:spChg>
        <pc:spChg chg="add del">
          <ac:chgData name="Adams, Chloe N" userId="5f9f4ec6-cc77-4c6b-bd6c-2869ea7783c7" providerId="ADAL" clId="{E19B0E6C-BDE4-453E-8423-EA03F102CC19}" dt="2023-04-25T16:42:30.203" v="2101" actId="26606"/>
          <ac:spMkLst>
            <pc:docMk/>
            <pc:sldMk cId="2018860465" sldId="261"/>
            <ac:spMk id="116" creationId="{E0954B38-9C23-4C8B-AC5D-0E80CEA3BD48}"/>
          </ac:spMkLst>
        </pc:spChg>
        <pc:spChg chg="add del">
          <ac:chgData name="Adams, Chloe N" userId="5f9f4ec6-cc77-4c6b-bd6c-2869ea7783c7" providerId="ADAL" clId="{E19B0E6C-BDE4-453E-8423-EA03F102CC19}" dt="2023-04-25T16:42:30.203" v="2101" actId="26606"/>
          <ac:spMkLst>
            <pc:docMk/>
            <pc:sldMk cId="2018860465" sldId="261"/>
            <ac:spMk id="118" creationId="{791376A8-6B7C-49D5-B3B0-B1D81BC15C2C}"/>
          </ac:spMkLst>
        </pc:spChg>
        <pc:spChg chg="add del">
          <ac:chgData name="Adams, Chloe N" userId="5f9f4ec6-cc77-4c6b-bd6c-2869ea7783c7" providerId="ADAL" clId="{E19B0E6C-BDE4-453E-8423-EA03F102CC19}" dt="2023-04-25T16:42:30.203" v="2101" actId="26606"/>
          <ac:spMkLst>
            <pc:docMk/>
            <pc:sldMk cId="2018860465" sldId="261"/>
            <ac:spMk id="122" creationId="{3B0D8F16-5F3B-465F-9D06-983E2E8267E5}"/>
          </ac:spMkLst>
        </pc:spChg>
        <pc:spChg chg="add del">
          <ac:chgData name="Adams, Chloe N" userId="5f9f4ec6-cc77-4c6b-bd6c-2869ea7783c7" providerId="ADAL" clId="{E19B0E6C-BDE4-453E-8423-EA03F102CC19}" dt="2023-04-25T16:42:30.203" v="2101" actId="26606"/>
          <ac:spMkLst>
            <pc:docMk/>
            <pc:sldMk cId="2018860465" sldId="261"/>
            <ac:spMk id="124" creationId="{5DED356E-7923-4393-BAEA-0116D9D7635D}"/>
          </ac:spMkLst>
        </pc:spChg>
        <pc:spChg chg="add del">
          <ac:chgData name="Adams, Chloe N" userId="5f9f4ec6-cc77-4c6b-bd6c-2869ea7783c7" providerId="ADAL" clId="{E19B0E6C-BDE4-453E-8423-EA03F102CC19}" dt="2023-04-25T16:42:33.361" v="2103" actId="26606"/>
          <ac:spMkLst>
            <pc:docMk/>
            <pc:sldMk cId="2018860465" sldId="261"/>
            <ac:spMk id="126" creationId="{3F87243A-F810-42AD-AA74-3FA38B1D8A8F}"/>
          </ac:spMkLst>
        </pc:spChg>
        <pc:spChg chg="add del">
          <ac:chgData name="Adams, Chloe N" userId="5f9f4ec6-cc77-4c6b-bd6c-2869ea7783c7" providerId="ADAL" clId="{E19B0E6C-BDE4-453E-8423-EA03F102CC19}" dt="2023-04-25T16:42:33.361" v="2103" actId="26606"/>
          <ac:spMkLst>
            <pc:docMk/>
            <pc:sldMk cId="2018860465" sldId="261"/>
            <ac:spMk id="127" creationId="{E4710C0A-057C-4274-BA2D-001F1025E83E}"/>
          </ac:spMkLst>
        </pc:spChg>
        <pc:spChg chg="add del">
          <ac:chgData name="Adams, Chloe N" userId="5f9f4ec6-cc77-4c6b-bd6c-2869ea7783c7" providerId="ADAL" clId="{E19B0E6C-BDE4-453E-8423-EA03F102CC19}" dt="2023-04-25T16:42:33.361" v="2103" actId="26606"/>
          <ac:spMkLst>
            <pc:docMk/>
            <pc:sldMk cId="2018860465" sldId="261"/>
            <ac:spMk id="129" creationId="{7527CA15-1C7B-4C0C-86EE-385C1D6C98C0}"/>
          </ac:spMkLst>
        </pc:spChg>
        <pc:spChg chg="add del">
          <ac:chgData name="Adams, Chloe N" userId="5f9f4ec6-cc77-4c6b-bd6c-2869ea7783c7" providerId="ADAL" clId="{E19B0E6C-BDE4-453E-8423-EA03F102CC19}" dt="2023-04-25T16:42:33.361" v="2103" actId="26606"/>
          <ac:spMkLst>
            <pc:docMk/>
            <pc:sldMk cId="2018860465" sldId="261"/>
            <ac:spMk id="130" creationId="{ED643915-9209-40AB-8194-9D9125C0A3F3}"/>
          </ac:spMkLst>
        </pc:spChg>
        <pc:spChg chg="add del">
          <ac:chgData name="Adams, Chloe N" userId="5f9f4ec6-cc77-4c6b-bd6c-2869ea7783c7" providerId="ADAL" clId="{E19B0E6C-BDE4-453E-8423-EA03F102CC19}" dt="2023-04-25T16:42:33.361" v="2103" actId="26606"/>
          <ac:spMkLst>
            <pc:docMk/>
            <pc:sldMk cId="2018860465" sldId="261"/>
            <ac:spMk id="131" creationId="{8A54198A-4950-48AB-BDD3-16D7F9084A50}"/>
          </ac:spMkLst>
        </pc:spChg>
        <pc:spChg chg="add del">
          <ac:chgData name="Adams, Chloe N" userId="5f9f4ec6-cc77-4c6b-bd6c-2869ea7783c7" providerId="ADAL" clId="{E19B0E6C-BDE4-453E-8423-EA03F102CC19}" dt="2023-04-25T16:42:33.361" v="2103" actId="26606"/>
          <ac:spMkLst>
            <pc:docMk/>
            <pc:sldMk cId="2018860465" sldId="261"/>
            <ac:spMk id="132" creationId="{30F05B05-D1D0-4D96-A6C6-E0095E789EF8}"/>
          </ac:spMkLst>
        </pc:spChg>
        <pc:spChg chg="add del">
          <ac:chgData name="Adams, Chloe N" userId="5f9f4ec6-cc77-4c6b-bd6c-2869ea7783c7" providerId="ADAL" clId="{E19B0E6C-BDE4-453E-8423-EA03F102CC19}" dt="2023-04-25T16:42:33.361" v="2103" actId="26606"/>
          <ac:spMkLst>
            <pc:docMk/>
            <pc:sldMk cId="2018860465" sldId="261"/>
            <ac:spMk id="133" creationId="{6561554E-8EEC-420C-93A0-4E77A8A0EB7B}"/>
          </ac:spMkLst>
        </pc:spChg>
        <pc:spChg chg="add del">
          <ac:chgData name="Adams, Chloe N" userId="5f9f4ec6-cc77-4c6b-bd6c-2869ea7783c7" providerId="ADAL" clId="{E19B0E6C-BDE4-453E-8423-EA03F102CC19}" dt="2023-04-25T16:46:59.435" v="2166" actId="26606"/>
          <ac:spMkLst>
            <pc:docMk/>
            <pc:sldMk cId="2018860465" sldId="261"/>
            <ac:spMk id="135" creationId="{19628DDF-65BF-4C8D-9FE0-D02158378720}"/>
          </ac:spMkLst>
        </pc:spChg>
        <pc:spChg chg="add del">
          <ac:chgData name="Adams, Chloe N" userId="5f9f4ec6-cc77-4c6b-bd6c-2869ea7783c7" providerId="ADAL" clId="{E19B0E6C-BDE4-453E-8423-EA03F102CC19}" dt="2023-04-25T16:46:59.435" v="2166" actId="26606"/>
          <ac:spMkLst>
            <pc:docMk/>
            <pc:sldMk cId="2018860465" sldId="261"/>
            <ac:spMk id="136" creationId="{B116EFE6-AA29-4179-8372-BCE2CA97B331}"/>
          </ac:spMkLst>
        </pc:spChg>
        <pc:spChg chg="add del">
          <ac:chgData name="Adams, Chloe N" userId="5f9f4ec6-cc77-4c6b-bd6c-2869ea7783c7" providerId="ADAL" clId="{E19B0E6C-BDE4-453E-8423-EA03F102CC19}" dt="2023-04-25T16:46:59.435" v="2166" actId="26606"/>
          <ac:spMkLst>
            <pc:docMk/>
            <pc:sldMk cId="2018860465" sldId="261"/>
            <ac:spMk id="138" creationId="{021E0793-1126-4F34-BE99-D06A1092DEBA}"/>
          </ac:spMkLst>
        </pc:spChg>
        <pc:spChg chg="add del">
          <ac:chgData name="Adams, Chloe N" userId="5f9f4ec6-cc77-4c6b-bd6c-2869ea7783c7" providerId="ADAL" clId="{E19B0E6C-BDE4-453E-8423-EA03F102CC19}" dt="2023-04-25T16:46:59.435" v="2166" actId="26606"/>
          <ac:spMkLst>
            <pc:docMk/>
            <pc:sldMk cId="2018860465" sldId="261"/>
            <ac:spMk id="139" creationId="{E69DE433-5306-48EF-B46B-8E6466C191E4}"/>
          </ac:spMkLst>
        </pc:spChg>
        <pc:spChg chg="add del">
          <ac:chgData name="Adams, Chloe N" userId="5f9f4ec6-cc77-4c6b-bd6c-2869ea7783c7" providerId="ADAL" clId="{E19B0E6C-BDE4-453E-8423-EA03F102CC19}" dt="2023-04-25T16:46:59.435" v="2166" actId="26606"/>
          <ac:spMkLst>
            <pc:docMk/>
            <pc:sldMk cId="2018860465" sldId="261"/>
            <ac:spMk id="140" creationId="{93EFD60D-D88D-4EF7-B4ED-BEF94A0B43DF}"/>
          </ac:spMkLst>
        </pc:spChg>
        <pc:spChg chg="add del">
          <ac:chgData name="Adams, Chloe N" userId="5f9f4ec6-cc77-4c6b-bd6c-2869ea7783c7" providerId="ADAL" clId="{E19B0E6C-BDE4-453E-8423-EA03F102CC19}" dt="2023-04-25T16:46:52.761" v="2161" actId="26606"/>
          <ac:spMkLst>
            <pc:docMk/>
            <pc:sldMk cId="2018860465" sldId="261"/>
            <ac:spMk id="145" creationId="{9527FCEA-6143-4C5E-8C45-8AC9237ADE89}"/>
          </ac:spMkLst>
        </pc:spChg>
        <pc:spChg chg="add del">
          <ac:chgData name="Adams, Chloe N" userId="5f9f4ec6-cc77-4c6b-bd6c-2869ea7783c7" providerId="ADAL" clId="{E19B0E6C-BDE4-453E-8423-EA03F102CC19}" dt="2023-04-25T16:46:52.761" v="2161" actId="26606"/>
          <ac:spMkLst>
            <pc:docMk/>
            <pc:sldMk cId="2018860465" sldId="261"/>
            <ac:spMk id="147" creationId="{1A9F23AD-7A55-49F3-A3EC-743F47F36B0E}"/>
          </ac:spMkLst>
        </pc:spChg>
        <pc:spChg chg="add del">
          <ac:chgData name="Adams, Chloe N" userId="5f9f4ec6-cc77-4c6b-bd6c-2869ea7783c7" providerId="ADAL" clId="{E19B0E6C-BDE4-453E-8423-EA03F102CC19}" dt="2023-04-25T16:46:52.761" v="2161" actId="26606"/>
          <ac:spMkLst>
            <pc:docMk/>
            <pc:sldMk cId="2018860465" sldId="261"/>
            <ac:spMk id="149" creationId="{D7D9F91F-72C9-4DB9-ABD0-A8180D8262D5}"/>
          </ac:spMkLst>
        </pc:spChg>
        <pc:spChg chg="add del">
          <ac:chgData name="Adams, Chloe N" userId="5f9f4ec6-cc77-4c6b-bd6c-2869ea7783c7" providerId="ADAL" clId="{E19B0E6C-BDE4-453E-8423-EA03F102CC19}" dt="2023-04-25T16:46:52.761" v="2161" actId="26606"/>
          <ac:spMkLst>
            <pc:docMk/>
            <pc:sldMk cId="2018860465" sldId="261"/>
            <ac:spMk id="151" creationId="{BE016956-CE9F-4946-8834-A8BC3529D0F6}"/>
          </ac:spMkLst>
        </pc:spChg>
        <pc:spChg chg="add del">
          <ac:chgData name="Adams, Chloe N" userId="5f9f4ec6-cc77-4c6b-bd6c-2869ea7783c7" providerId="ADAL" clId="{E19B0E6C-BDE4-453E-8423-EA03F102CC19}" dt="2023-04-25T16:46:58.643" v="2163" actId="26606"/>
          <ac:spMkLst>
            <pc:docMk/>
            <pc:sldMk cId="2018860465" sldId="261"/>
            <ac:spMk id="153" creationId="{AA3CC463-F933-4AC4-86E1-5AC14B0C3163}"/>
          </ac:spMkLst>
        </pc:spChg>
        <pc:spChg chg="add del">
          <ac:chgData name="Adams, Chloe N" userId="5f9f4ec6-cc77-4c6b-bd6c-2869ea7783c7" providerId="ADAL" clId="{E19B0E6C-BDE4-453E-8423-EA03F102CC19}" dt="2023-04-25T16:46:58.643" v="2163" actId="26606"/>
          <ac:spMkLst>
            <pc:docMk/>
            <pc:sldMk cId="2018860465" sldId="261"/>
            <ac:spMk id="154" creationId="{6025D2DB-A12A-44DB-B00E-F4D622329EDD}"/>
          </ac:spMkLst>
        </pc:spChg>
        <pc:spChg chg="add del">
          <ac:chgData name="Adams, Chloe N" userId="5f9f4ec6-cc77-4c6b-bd6c-2869ea7783c7" providerId="ADAL" clId="{E19B0E6C-BDE4-453E-8423-EA03F102CC19}" dt="2023-04-25T16:46:58.643" v="2163" actId="26606"/>
          <ac:spMkLst>
            <pc:docMk/>
            <pc:sldMk cId="2018860465" sldId="261"/>
            <ac:spMk id="155" creationId="{CE7E7877-F64E-4EEA-B778-138031EFF874}"/>
          </ac:spMkLst>
        </pc:spChg>
        <pc:spChg chg="add del">
          <ac:chgData name="Adams, Chloe N" userId="5f9f4ec6-cc77-4c6b-bd6c-2869ea7783c7" providerId="ADAL" clId="{E19B0E6C-BDE4-453E-8423-EA03F102CC19}" dt="2023-04-25T16:46:58.643" v="2163" actId="26606"/>
          <ac:spMkLst>
            <pc:docMk/>
            <pc:sldMk cId="2018860465" sldId="261"/>
            <ac:spMk id="156" creationId="{7DD6C4F3-70FD-4F13-919C-702EE4886499}"/>
          </ac:spMkLst>
        </pc:spChg>
        <pc:spChg chg="add del">
          <ac:chgData name="Adams, Chloe N" userId="5f9f4ec6-cc77-4c6b-bd6c-2869ea7783c7" providerId="ADAL" clId="{E19B0E6C-BDE4-453E-8423-EA03F102CC19}" dt="2023-04-25T16:46:59.429" v="2165" actId="26606"/>
          <ac:spMkLst>
            <pc:docMk/>
            <pc:sldMk cId="2018860465" sldId="261"/>
            <ac:spMk id="158" creationId="{799448F2-0E5B-42DA-B2D1-11A14E947BD4}"/>
          </ac:spMkLst>
        </pc:spChg>
        <pc:spChg chg="add del">
          <ac:chgData name="Adams, Chloe N" userId="5f9f4ec6-cc77-4c6b-bd6c-2869ea7783c7" providerId="ADAL" clId="{E19B0E6C-BDE4-453E-8423-EA03F102CC19}" dt="2023-04-25T16:46:59.429" v="2165" actId="26606"/>
          <ac:spMkLst>
            <pc:docMk/>
            <pc:sldMk cId="2018860465" sldId="261"/>
            <ac:spMk id="159" creationId="{4E8A7552-20E1-4F34-ADAB-C1DB6634D47E}"/>
          </ac:spMkLst>
        </pc:spChg>
        <pc:spChg chg="add">
          <ac:chgData name="Adams, Chloe N" userId="5f9f4ec6-cc77-4c6b-bd6c-2869ea7783c7" providerId="ADAL" clId="{E19B0E6C-BDE4-453E-8423-EA03F102CC19}" dt="2023-04-25T16:46:59.435" v="2166" actId="26606"/>
          <ac:spMkLst>
            <pc:docMk/>
            <pc:sldMk cId="2018860465" sldId="261"/>
            <ac:spMk id="161" creationId="{BFDC535F-AC0A-417D-96AB-6706BECACD95}"/>
          </ac:spMkLst>
        </pc:spChg>
        <pc:spChg chg="add">
          <ac:chgData name="Adams, Chloe N" userId="5f9f4ec6-cc77-4c6b-bd6c-2869ea7783c7" providerId="ADAL" clId="{E19B0E6C-BDE4-453E-8423-EA03F102CC19}" dt="2023-04-25T16:46:59.435" v="2166" actId="26606"/>
          <ac:spMkLst>
            <pc:docMk/>
            <pc:sldMk cId="2018860465" sldId="261"/>
            <ac:spMk id="162" creationId="{97AAAF8E-31DB-4148-8FCA-4D8233D691C6}"/>
          </ac:spMkLst>
        </pc:spChg>
        <pc:spChg chg="add">
          <ac:chgData name="Adams, Chloe N" userId="5f9f4ec6-cc77-4c6b-bd6c-2869ea7783c7" providerId="ADAL" clId="{E19B0E6C-BDE4-453E-8423-EA03F102CC19}" dt="2023-04-25T16:46:59.435" v="2166" actId="26606"/>
          <ac:spMkLst>
            <pc:docMk/>
            <pc:sldMk cId="2018860465" sldId="261"/>
            <ac:spMk id="163" creationId="{AA274328-4774-4DF9-BA53-452565122FBB}"/>
          </ac:spMkLst>
        </pc:spChg>
        <pc:spChg chg="add">
          <ac:chgData name="Adams, Chloe N" userId="5f9f4ec6-cc77-4c6b-bd6c-2869ea7783c7" providerId="ADAL" clId="{E19B0E6C-BDE4-453E-8423-EA03F102CC19}" dt="2023-04-25T16:46:59.435" v="2166" actId="26606"/>
          <ac:spMkLst>
            <pc:docMk/>
            <pc:sldMk cId="2018860465" sldId="261"/>
            <ac:spMk id="164" creationId="{01C7B46D-2FEF-4FAA-915B-8B21A66BB647}"/>
          </ac:spMkLst>
        </pc:spChg>
        <pc:picChg chg="add del mod">
          <ac:chgData name="Adams, Chloe N" userId="5f9f4ec6-cc77-4c6b-bd6c-2869ea7783c7" providerId="ADAL" clId="{E19B0E6C-BDE4-453E-8423-EA03F102CC19}" dt="2023-04-25T16:36:37.043" v="2072" actId="478"/>
          <ac:picMkLst>
            <pc:docMk/>
            <pc:sldMk cId="2018860465" sldId="261"/>
            <ac:picMk id="5" creationId="{DAC98B05-6443-2579-85DD-FD48416AA3E0}"/>
          </ac:picMkLst>
        </pc:picChg>
        <pc:picChg chg="add del mod ord">
          <ac:chgData name="Adams, Chloe N" userId="5f9f4ec6-cc77-4c6b-bd6c-2869ea7783c7" providerId="ADAL" clId="{E19B0E6C-BDE4-453E-8423-EA03F102CC19}" dt="2023-04-25T16:51:32.501" v="2219" actId="478"/>
          <ac:picMkLst>
            <pc:docMk/>
            <pc:sldMk cId="2018860465" sldId="261"/>
            <ac:picMk id="7" creationId="{C5280870-E87A-43DF-A5F1-D4E1D43CD30A}"/>
          </ac:picMkLst>
        </pc:picChg>
        <pc:picChg chg="add del mod ord">
          <ac:chgData name="Adams, Chloe N" userId="5f9f4ec6-cc77-4c6b-bd6c-2869ea7783c7" providerId="ADAL" clId="{E19B0E6C-BDE4-453E-8423-EA03F102CC19}" dt="2023-04-25T16:41:07.012" v="2086" actId="478"/>
          <ac:picMkLst>
            <pc:docMk/>
            <pc:sldMk cId="2018860465" sldId="261"/>
            <ac:picMk id="9" creationId="{E5D2D33C-56EB-E7C7-BC97-04C892B7F926}"/>
          </ac:picMkLst>
        </pc:picChg>
        <pc:picChg chg="add del mod ord">
          <ac:chgData name="Adams, Chloe N" userId="5f9f4ec6-cc77-4c6b-bd6c-2869ea7783c7" providerId="ADAL" clId="{E19B0E6C-BDE4-453E-8423-EA03F102CC19}" dt="2023-04-25T16:42:44.837" v="2107" actId="478"/>
          <ac:picMkLst>
            <pc:docMk/>
            <pc:sldMk cId="2018860465" sldId="261"/>
            <ac:picMk id="11" creationId="{FE4F3482-1D72-CE36-A85E-E99B49D98A8F}"/>
          </ac:picMkLst>
        </pc:picChg>
        <pc:picChg chg="add del mod">
          <ac:chgData name="Adams, Chloe N" userId="5f9f4ec6-cc77-4c6b-bd6c-2869ea7783c7" providerId="ADAL" clId="{E19B0E6C-BDE4-453E-8423-EA03F102CC19}" dt="2023-04-25T16:45:47.879" v="2152" actId="478"/>
          <ac:picMkLst>
            <pc:docMk/>
            <pc:sldMk cId="2018860465" sldId="261"/>
            <ac:picMk id="13" creationId="{CAA0D26F-677C-7959-1FFB-209EAE09D4A3}"/>
          </ac:picMkLst>
        </pc:picChg>
        <pc:picChg chg="add mod ord modCrop">
          <ac:chgData name="Adams, Chloe N" userId="5f9f4ec6-cc77-4c6b-bd6c-2869ea7783c7" providerId="ADAL" clId="{E19B0E6C-BDE4-453E-8423-EA03F102CC19}" dt="2023-04-25T16:48:25.928" v="2184" actId="1076"/>
          <ac:picMkLst>
            <pc:docMk/>
            <pc:sldMk cId="2018860465" sldId="261"/>
            <ac:picMk id="15" creationId="{852A2ACE-FA06-5722-942B-BC47974A315C}"/>
          </ac:picMkLst>
        </pc:picChg>
        <pc:picChg chg="add mod">
          <ac:chgData name="Adams, Chloe N" userId="5f9f4ec6-cc77-4c6b-bd6c-2869ea7783c7" providerId="ADAL" clId="{E19B0E6C-BDE4-453E-8423-EA03F102CC19}" dt="2023-04-25T16:47:39.382" v="2174" actId="14100"/>
          <ac:picMkLst>
            <pc:docMk/>
            <pc:sldMk cId="2018860465" sldId="261"/>
            <ac:picMk id="19" creationId="{89C45EE9-8002-2970-544A-30F5E997ABF5}"/>
          </ac:picMkLst>
        </pc:picChg>
        <pc:picChg chg="add del mod">
          <ac:chgData name="Adams, Chloe N" userId="5f9f4ec6-cc77-4c6b-bd6c-2869ea7783c7" providerId="ADAL" clId="{E19B0E6C-BDE4-453E-8423-EA03F102CC19}" dt="2023-04-25T16:51:14.973" v="2211" actId="478"/>
          <ac:picMkLst>
            <pc:docMk/>
            <pc:sldMk cId="2018860465" sldId="261"/>
            <ac:picMk id="25" creationId="{E27685BA-712C-65D6-8BC7-FB6B210C97AA}"/>
          </ac:picMkLst>
        </pc:picChg>
        <pc:cxnChg chg="add del">
          <ac:chgData name="Adams, Chloe N" userId="5f9f4ec6-cc77-4c6b-bd6c-2869ea7783c7" providerId="ADAL" clId="{E19B0E6C-BDE4-453E-8423-EA03F102CC19}" dt="2023-04-25T16:40:55.055" v="2083" actId="26606"/>
          <ac:cxnSpMkLst>
            <pc:docMk/>
            <pc:sldMk cId="2018860465" sldId="261"/>
            <ac:cxnSpMk id="20" creationId="{BEFAE2A0-B30D-40C7-BB2F-AE3D6D5D001F}"/>
          </ac:cxnSpMkLst>
        </pc:cxnChg>
        <pc:cxnChg chg="add del">
          <ac:chgData name="Adams, Chloe N" userId="5f9f4ec6-cc77-4c6b-bd6c-2869ea7783c7" providerId="ADAL" clId="{E19B0E6C-BDE4-453E-8423-EA03F102CC19}" dt="2023-04-25T16:42:04.759" v="2098" actId="26606"/>
          <ac:cxnSpMkLst>
            <pc:docMk/>
            <pc:sldMk cId="2018860465" sldId="261"/>
            <ac:cxnSpMk id="34" creationId="{F4BDD6CA-80C0-4861-B6B6-E3B928D629C8}"/>
          </ac:cxnSpMkLst>
        </pc:cxnChg>
        <pc:cxnChg chg="add del">
          <ac:chgData name="Adams, Chloe N" userId="5f9f4ec6-cc77-4c6b-bd6c-2869ea7783c7" providerId="ADAL" clId="{E19B0E6C-BDE4-453E-8423-EA03F102CC19}" dt="2023-04-25T16:41:38.666" v="2089" actId="26606"/>
          <ac:cxnSpMkLst>
            <pc:docMk/>
            <pc:sldMk cId="2018860465" sldId="261"/>
            <ac:cxnSpMk id="46" creationId="{BEFAE2A0-B30D-40C7-BB2F-AE3D6D5D001F}"/>
          </ac:cxnSpMkLst>
        </pc:cxnChg>
        <pc:cxnChg chg="add del">
          <ac:chgData name="Adams, Chloe N" userId="5f9f4ec6-cc77-4c6b-bd6c-2869ea7783c7" providerId="ADAL" clId="{E19B0E6C-BDE4-453E-8423-EA03F102CC19}" dt="2023-04-25T16:41:38.666" v="2089" actId="26606"/>
          <ac:cxnSpMkLst>
            <pc:docMk/>
            <pc:sldMk cId="2018860465" sldId="261"/>
            <ac:cxnSpMk id="54" creationId="{73A16B78-E8EF-4C99-BDA5-80142980AE93}"/>
          </ac:cxnSpMkLst>
        </pc:cxnChg>
        <pc:cxnChg chg="add del">
          <ac:chgData name="Adams, Chloe N" userId="5f9f4ec6-cc77-4c6b-bd6c-2869ea7783c7" providerId="ADAL" clId="{E19B0E6C-BDE4-453E-8423-EA03F102CC19}" dt="2023-04-25T16:41:45.105" v="2091" actId="26606"/>
          <ac:cxnSpMkLst>
            <pc:docMk/>
            <pc:sldMk cId="2018860465" sldId="261"/>
            <ac:cxnSpMk id="62" creationId="{F4BDD6CA-80C0-4861-B6B6-E3B928D629C8}"/>
          </ac:cxnSpMkLst>
        </pc:cxnChg>
        <pc:cxnChg chg="add del">
          <ac:chgData name="Adams, Chloe N" userId="5f9f4ec6-cc77-4c6b-bd6c-2869ea7783c7" providerId="ADAL" clId="{E19B0E6C-BDE4-453E-8423-EA03F102CC19}" dt="2023-04-25T16:41:49.550" v="2093" actId="26606"/>
          <ac:cxnSpMkLst>
            <pc:docMk/>
            <pc:sldMk cId="2018860465" sldId="261"/>
            <ac:cxnSpMk id="69" creationId="{F4BDD6CA-80C0-4861-B6B6-E3B928D629C8}"/>
          </ac:cxnSpMkLst>
        </pc:cxnChg>
        <pc:cxnChg chg="add del">
          <ac:chgData name="Adams, Chloe N" userId="5f9f4ec6-cc77-4c6b-bd6c-2869ea7783c7" providerId="ADAL" clId="{E19B0E6C-BDE4-453E-8423-EA03F102CC19}" dt="2023-04-25T16:42:02.930" v="2095" actId="26606"/>
          <ac:cxnSpMkLst>
            <pc:docMk/>
            <pc:sldMk cId="2018860465" sldId="261"/>
            <ac:cxnSpMk id="77" creationId="{12A25E9B-15F8-4123-8275-812AD89E2F3F}"/>
          </ac:cxnSpMkLst>
        </pc:cxnChg>
        <pc:cxnChg chg="add del">
          <ac:chgData name="Adams, Chloe N" userId="5f9f4ec6-cc77-4c6b-bd6c-2869ea7783c7" providerId="ADAL" clId="{E19B0E6C-BDE4-453E-8423-EA03F102CC19}" dt="2023-04-25T16:42:04.757" v="2097" actId="26606"/>
          <ac:cxnSpMkLst>
            <pc:docMk/>
            <pc:sldMk cId="2018860465" sldId="261"/>
            <ac:cxnSpMk id="88" creationId="{BEFAE2A0-B30D-40C7-BB2F-AE3D6D5D001F}"/>
          </ac:cxnSpMkLst>
        </pc:cxnChg>
        <pc:cxnChg chg="add del">
          <ac:chgData name="Adams, Chloe N" userId="5f9f4ec6-cc77-4c6b-bd6c-2869ea7783c7" providerId="ADAL" clId="{E19B0E6C-BDE4-453E-8423-EA03F102CC19}" dt="2023-04-25T16:42:33.366" v="2104" actId="26606"/>
          <ac:cxnSpMkLst>
            <pc:docMk/>
            <pc:sldMk cId="2018860465" sldId="261"/>
            <ac:cxnSpMk id="97" creationId="{BEFAE2A0-B30D-40C7-BB2F-AE3D6D5D001F}"/>
          </ac:cxnSpMkLst>
        </pc:cxnChg>
        <pc:cxnChg chg="add del">
          <ac:chgData name="Adams, Chloe N" userId="5f9f4ec6-cc77-4c6b-bd6c-2869ea7783c7" providerId="ADAL" clId="{E19B0E6C-BDE4-453E-8423-EA03F102CC19}" dt="2023-04-25T16:42:33.366" v="2104" actId="26606"/>
          <ac:cxnSpMkLst>
            <pc:docMk/>
            <pc:sldMk cId="2018860465" sldId="261"/>
            <ac:cxnSpMk id="101" creationId="{73A16B78-E8EF-4C99-BDA5-80142980AE93}"/>
          </ac:cxnSpMkLst>
        </pc:cxnChg>
        <pc:cxnChg chg="add del">
          <ac:chgData name="Adams, Chloe N" userId="5f9f4ec6-cc77-4c6b-bd6c-2869ea7783c7" providerId="ADAL" clId="{E19B0E6C-BDE4-453E-8423-EA03F102CC19}" dt="2023-04-25T16:42:30.203" v="2101" actId="26606"/>
          <ac:cxnSpMkLst>
            <pc:docMk/>
            <pc:sldMk cId="2018860465" sldId="261"/>
            <ac:cxnSpMk id="112" creationId="{BEFAE2A0-B30D-40C7-BB2F-AE3D6D5D001F}"/>
          </ac:cxnSpMkLst>
        </pc:cxnChg>
        <pc:cxnChg chg="add del">
          <ac:chgData name="Adams, Chloe N" userId="5f9f4ec6-cc77-4c6b-bd6c-2869ea7783c7" providerId="ADAL" clId="{E19B0E6C-BDE4-453E-8423-EA03F102CC19}" dt="2023-04-25T16:42:30.203" v="2101" actId="26606"/>
          <ac:cxnSpMkLst>
            <pc:docMk/>
            <pc:sldMk cId="2018860465" sldId="261"/>
            <ac:cxnSpMk id="120" creationId="{73A16B78-E8EF-4C99-BDA5-80142980AE93}"/>
          </ac:cxnSpMkLst>
        </pc:cxnChg>
        <pc:cxnChg chg="add del">
          <ac:chgData name="Adams, Chloe N" userId="5f9f4ec6-cc77-4c6b-bd6c-2869ea7783c7" providerId="ADAL" clId="{E19B0E6C-BDE4-453E-8423-EA03F102CC19}" dt="2023-04-25T16:42:33.361" v="2103" actId="26606"/>
          <ac:cxnSpMkLst>
            <pc:docMk/>
            <pc:sldMk cId="2018860465" sldId="261"/>
            <ac:cxnSpMk id="128" creationId="{BEFAE2A0-B30D-40C7-BB2F-AE3D6D5D001F}"/>
          </ac:cxnSpMkLst>
        </pc:cxnChg>
        <pc:cxnChg chg="add del">
          <ac:chgData name="Adams, Chloe N" userId="5f9f4ec6-cc77-4c6b-bd6c-2869ea7783c7" providerId="ADAL" clId="{E19B0E6C-BDE4-453E-8423-EA03F102CC19}" dt="2023-04-25T16:46:59.435" v="2166" actId="26606"/>
          <ac:cxnSpMkLst>
            <pc:docMk/>
            <pc:sldMk cId="2018860465" sldId="261"/>
            <ac:cxnSpMk id="137" creationId="{F4BDD6CA-80C0-4861-B6B6-E3B928D629C8}"/>
          </ac:cxnSpMkLst>
        </pc:cxnChg>
      </pc:sldChg>
      <pc:sldChg chg="addSp delSp modSp mod modAnim">
        <pc:chgData name="Adams, Chloe N" userId="5f9f4ec6-cc77-4c6b-bd6c-2869ea7783c7" providerId="ADAL" clId="{E19B0E6C-BDE4-453E-8423-EA03F102CC19}" dt="2023-04-28T03:23:29.718" v="3471" actId="20577"/>
        <pc:sldMkLst>
          <pc:docMk/>
          <pc:sldMk cId="3268060928" sldId="262"/>
        </pc:sldMkLst>
        <pc:spChg chg="mod">
          <ac:chgData name="Adams, Chloe N" userId="5f9f4ec6-cc77-4c6b-bd6c-2869ea7783c7" providerId="ADAL" clId="{E19B0E6C-BDE4-453E-8423-EA03F102CC19}" dt="2023-04-20T21:20:10.560" v="1108" actId="20577"/>
          <ac:spMkLst>
            <pc:docMk/>
            <pc:sldMk cId="3268060928" sldId="262"/>
            <ac:spMk id="2" creationId="{1F047335-28CD-1D9F-9224-4728D10D8A15}"/>
          </ac:spMkLst>
        </pc:spChg>
        <pc:spChg chg="mod">
          <ac:chgData name="Adams, Chloe N" userId="5f9f4ec6-cc77-4c6b-bd6c-2869ea7783c7" providerId="ADAL" clId="{E19B0E6C-BDE4-453E-8423-EA03F102CC19}" dt="2023-04-25T16:33:09.768" v="2055" actId="1076"/>
          <ac:spMkLst>
            <pc:docMk/>
            <pc:sldMk cId="3268060928" sldId="262"/>
            <ac:spMk id="3" creationId="{635531B5-5B93-854D-9880-0FA519D63847}"/>
          </ac:spMkLst>
        </pc:spChg>
        <pc:spChg chg="add del mod">
          <ac:chgData name="Adams, Chloe N" userId="5f9f4ec6-cc77-4c6b-bd6c-2869ea7783c7" providerId="ADAL" clId="{E19B0E6C-BDE4-453E-8423-EA03F102CC19}" dt="2023-04-25T16:32:04.042" v="2038"/>
          <ac:spMkLst>
            <pc:docMk/>
            <pc:sldMk cId="3268060928" sldId="262"/>
            <ac:spMk id="4" creationId="{900355A7-540E-3258-0635-A5A41998C433}"/>
          </ac:spMkLst>
        </pc:spChg>
        <pc:spChg chg="add del mod">
          <ac:chgData name="Adams, Chloe N" userId="5f9f4ec6-cc77-4c6b-bd6c-2869ea7783c7" providerId="ADAL" clId="{E19B0E6C-BDE4-453E-8423-EA03F102CC19}" dt="2023-04-25T16:32:02.486" v="2035"/>
          <ac:spMkLst>
            <pc:docMk/>
            <pc:sldMk cId="3268060928" sldId="262"/>
            <ac:spMk id="5" creationId="{A38CF1BC-ED22-1276-4E12-C44D3CF39684}"/>
          </ac:spMkLst>
        </pc:spChg>
        <pc:spChg chg="add mod">
          <ac:chgData name="Adams, Chloe N" userId="5f9f4ec6-cc77-4c6b-bd6c-2869ea7783c7" providerId="ADAL" clId="{E19B0E6C-BDE4-453E-8423-EA03F102CC19}" dt="2023-04-28T03:23:29.718" v="3471" actId="20577"/>
          <ac:spMkLst>
            <pc:docMk/>
            <pc:sldMk cId="3268060928" sldId="262"/>
            <ac:spMk id="6" creationId="{38C99A31-D0B0-7D76-3C74-89F736611C6B}"/>
          </ac:spMkLst>
        </pc:spChg>
      </pc:sldChg>
      <pc:sldChg chg="addSp delSp modSp new mod setBg delAnim modAnim delDesignElem modNotesTx">
        <pc:chgData name="Adams, Chloe N" userId="5f9f4ec6-cc77-4c6b-bd6c-2869ea7783c7" providerId="ADAL" clId="{E19B0E6C-BDE4-453E-8423-EA03F102CC19}" dt="2023-04-27T19:44:38.640" v="3462"/>
        <pc:sldMkLst>
          <pc:docMk/>
          <pc:sldMk cId="3212873567" sldId="263"/>
        </pc:sldMkLst>
        <pc:spChg chg="del mod">
          <ac:chgData name="Adams, Chloe N" userId="5f9f4ec6-cc77-4c6b-bd6c-2869ea7783c7" providerId="ADAL" clId="{E19B0E6C-BDE4-453E-8423-EA03F102CC19}" dt="2023-04-25T16:44:37.311" v="2135" actId="478"/>
          <ac:spMkLst>
            <pc:docMk/>
            <pc:sldMk cId="3212873567" sldId="263"/>
            <ac:spMk id="2" creationId="{960ADE50-C4B2-8A28-706C-84496422AF54}"/>
          </ac:spMkLst>
        </pc:spChg>
        <pc:spChg chg="del mod">
          <ac:chgData name="Adams, Chloe N" userId="5f9f4ec6-cc77-4c6b-bd6c-2869ea7783c7" providerId="ADAL" clId="{E19B0E6C-BDE4-453E-8423-EA03F102CC19}" dt="2023-04-25T16:44:02.127" v="2125" actId="478"/>
          <ac:spMkLst>
            <pc:docMk/>
            <pc:sldMk cId="3212873567" sldId="263"/>
            <ac:spMk id="3" creationId="{3542BF5E-30EC-7ACD-9B3E-4CCEA74C864F}"/>
          </ac:spMkLst>
        </pc:spChg>
        <pc:spChg chg="add mod">
          <ac:chgData name="Adams, Chloe N" userId="5f9f4ec6-cc77-4c6b-bd6c-2869ea7783c7" providerId="ADAL" clId="{E19B0E6C-BDE4-453E-8423-EA03F102CC19}" dt="2023-04-27T19:33:55.976" v="3446" actId="26606"/>
          <ac:spMkLst>
            <pc:docMk/>
            <pc:sldMk cId="3212873567" sldId="263"/>
            <ac:spMk id="10" creationId="{2F9D7FF5-9881-5DC1-690A-A1365FBE8297}"/>
          </ac:spMkLst>
        </pc:spChg>
        <pc:spChg chg="add">
          <ac:chgData name="Adams, Chloe N" userId="5f9f4ec6-cc77-4c6b-bd6c-2869ea7783c7" providerId="ADAL" clId="{E19B0E6C-BDE4-453E-8423-EA03F102CC19}" dt="2023-04-27T19:33:55.976" v="3446" actId="26606"/>
          <ac:spMkLst>
            <pc:docMk/>
            <pc:sldMk cId="3212873567" sldId="263"/>
            <ac:spMk id="12" creationId="{BB2B8762-61F0-4F1B-9364-D633EE9D6AF5}"/>
          </ac:spMkLst>
        </pc:spChg>
        <pc:spChg chg="add del">
          <ac:chgData name="Adams, Chloe N" userId="5f9f4ec6-cc77-4c6b-bd6c-2869ea7783c7" providerId="ADAL" clId="{E19B0E6C-BDE4-453E-8423-EA03F102CC19}" dt="2023-04-25T16:44:21.479" v="2127" actId="26606"/>
          <ac:spMkLst>
            <pc:docMk/>
            <pc:sldMk cId="3212873567" sldId="263"/>
            <ac:spMk id="13" creationId="{3F87243A-F810-42AD-AA74-3FA38B1D8A8F}"/>
          </ac:spMkLst>
        </pc:spChg>
        <pc:spChg chg="add">
          <ac:chgData name="Adams, Chloe N" userId="5f9f4ec6-cc77-4c6b-bd6c-2869ea7783c7" providerId="ADAL" clId="{E19B0E6C-BDE4-453E-8423-EA03F102CC19}" dt="2023-04-27T19:33:55.976" v="3446" actId="26606"/>
          <ac:spMkLst>
            <pc:docMk/>
            <pc:sldMk cId="3212873567" sldId="263"/>
            <ac:spMk id="14" creationId="{E97675C8-1328-460C-9EBF-6B446B67EAD3}"/>
          </ac:spMkLst>
        </pc:spChg>
        <pc:spChg chg="add del">
          <ac:chgData name="Adams, Chloe N" userId="5f9f4ec6-cc77-4c6b-bd6c-2869ea7783c7" providerId="ADAL" clId="{E19B0E6C-BDE4-453E-8423-EA03F102CC19}" dt="2023-04-25T16:44:21.479" v="2127" actId="26606"/>
          <ac:spMkLst>
            <pc:docMk/>
            <pc:sldMk cId="3212873567" sldId="263"/>
            <ac:spMk id="15" creationId="{E4710C0A-057C-4274-BA2D-001F1025E83E}"/>
          </ac:spMkLst>
        </pc:spChg>
        <pc:spChg chg="add">
          <ac:chgData name="Adams, Chloe N" userId="5f9f4ec6-cc77-4c6b-bd6c-2869ea7783c7" providerId="ADAL" clId="{E19B0E6C-BDE4-453E-8423-EA03F102CC19}" dt="2023-04-27T19:33:55.976" v="3446" actId="26606"/>
          <ac:spMkLst>
            <pc:docMk/>
            <pc:sldMk cId="3212873567" sldId="263"/>
            <ac:spMk id="18" creationId="{2AD83CFE-1CA3-4832-A4B9-C48CD1347C03}"/>
          </ac:spMkLst>
        </pc:spChg>
        <pc:spChg chg="add del">
          <ac:chgData name="Adams, Chloe N" userId="5f9f4ec6-cc77-4c6b-bd6c-2869ea7783c7" providerId="ADAL" clId="{E19B0E6C-BDE4-453E-8423-EA03F102CC19}" dt="2023-04-25T16:44:21.479" v="2127" actId="26606"/>
          <ac:spMkLst>
            <pc:docMk/>
            <pc:sldMk cId="3212873567" sldId="263"/>
            <ac:spMk id="19" creationId="{401AB748-B9E7-4AEC-AAB9-0EABDE63F84B}"/>
          </ac:spMkLst>
        </pc:spChg>
        <pc:spChg chg="add">
          <ac:chgData name="Adams, Chloe N" userId="5f9f4ec6-cc77-4c6b-bd6c-2869ea7783c7" providerId="ADAL" clId="{E19B0E6C-BDE4-453E-8423-EA03F102CC19}" dt="2023-04-27T19:33:55.976" v="3446" actId="26606"/>
          <ac:spMkLst>
            <pc:docMk/>
            <pc:sldMk cId="3212873567" sldId="263"/>
            <ac:spMk id="20" creationId="{BC98641C-7F74-435D-996F-A4387A3C3C26}"/>
          </ac:spMkLst>
        </pc:spChg>
        <pc:spChg chg="add del">
          <ac:chgData name="Adams, Chloe N" userId="5f9f4ec6-cc77-4c6b-bd6c-2869ea7783c7" providerId="ADAL" clId="{E19B0E6C-BDE4-453E-8423-EA03F102CC19}" dt="2023-04-25T16:44:21.479" v="2127" actId="26606"/>
          <ac:spMkLst>
            <pc:docMk/>
            <pc:sldMk cId="3212873567" sldId="263"/>
            <ac:spMk id="21" creationId="{E0954B38-9C23-4C8B-AC5D-0E80CEA3BD48}"/>
          </ac:spMkLst>
        </pc:spChg>
        <pc:spChg chg="add">
          <ac:chgData name="Adams, Chloe N" userId="5f9f4ec6-cc77-4c6b-bd6c-2869ea7783c7" providerId="ADAL" clId="{E19B0E6C-BDE4-453E-8423-EA03F102CC19}" dt="2023-04-27T19:33:55.976" v="3446" actId="26606"/>
          <ac:spMkLst>
            <pc:docMk/>
            <pc:sldMk cId="3212873567" sldId="263"/>
            <ac:spMk id="22" creationId="{F530C0F6-C8DF-4539-B30C-8105DB618C20}"/>
          </ac:spMkLst>
        </pc:spChg>
        <pc:spChg chg="add del">
          <ac:chgData name="Adams, Chloe N" userId="5f9f4ec6-cc77-4c6b-bd6c-2869ea7783c7" providerId="ADAL" clId="{E19B0E6C-BDE4-453E-8423-EA03F102CC19}" dt="2023-04-25T16:44:21.479" v="2127" actId="26606"/>
          <ac:spMkLst>
            <pc:docMk/>
            <pc:sldMk cId="3212873567" sldId="263"/>
            <ac:spMk id="23" creationId="{791376A8-6B7C-49D5-B3B0-B1D81BC15C2C}"/>
          </ac:spMkLst>
        </pc:spChg>
        <pc:spChg chg="add">
          <ac:chgData name="Adams, Chloe N" userId="5f9f4ec6-cc77-4c6b-bd6c-2869ea7783c7" providerId="ADAL" clId="{E19B0E6C-BDE4-453E-8423-EA03F102CC19}" dt="2023-04-27T19:33:55.976" v="3446" actId="26606"/>
          <ac:spMkLst>
            <pc:docMk/>
            <pc:sldMk cId="3212873567" sldId="263"/>
            <ac:spMk id="24" creationId="{BAE51241-AA8B-4B82-9C59-6738DB85674C}"/>
          </ac:spMkLst>
        </pc:spChg>
        <pc:spChg chg="add del">
          <ac:chgData name="Adams, Chloe N" userId="5f9f4ec6-cc77-4c6b-bd6c-2869ea7783c7" providerId="ADAL" clId="{E19B0E6C-BDE4-453E-8423-EA03F102CC19}" dt="2023-04-25T16:44:21.479" v="2127" actId="26606"/>
          <ac:spMkLst>
            <pc:docMk/>
            <pc:sldMk cId="3212873567" sldId="263"/>
            <ac:spMk id="27" creationId="{3B0D8F16-5F3B-465F-9D06-983E2E8267E5}"/>
          </ac:spMkLst>
        </pc:spChg>
        <pc:spChg chg="add del">
          <ac:chgData name="Adams, Chloe N" userId="5f9f4ec6-cc77-4c6b-bd6c-2869ea7783c7" providerId="ADAL" clId="{E19B0E6C-BDE4-453E-8423-EA03F102CC19}" dt="2023-04-25T16:44:21.479" v="2127" actId="26606"/>
          <ac:spMkLst>
            <pc:docMk/>
            <pc:sldMk cId="3212873567" sldId="263"/>
            <ac:spMk id="29" creationId="{5DED356E-7923-4393-BAEA-0116D9D7635D}"/>
          </ac:spMkLst>
        </pc:spChg>
        <pc:spChg chg="add del">
          <ac:chgData name="Adams, Chloe N" userId="5f9f4ec6-cc77-4c6b-bd6c-2869ea7783c7" providerId="ADAL" clId="{E19B0E6C-BDE4-453E-8423-EA03F102CC19}" dt="2023-04-25T16:44:26.921" v="2129" actId="26606"/>
          <ac:spMkLst>
            <pc:docMk/>
            <pc:sldMk cId="3212873567" sldId="263"/>
            <ac:spMk id="31" creationId="{DC1108AA-8B28-4766-A3D9-0475E5481D2E}"/>
          </ac:spMkLst>
        </pc:spChg>
        <pc:spChg chg="add del">
          <ac:chgData name="Adams, Chloe N" userId="5f9f4ec6-cc77-4c6b-bd6c-2869ea7783c7" providerId="ADAL" clId="{E19B0E6C-BDE4-453E-8423-EA03F102CC19}" dt="2023-04-25T16:44:26.921" v="2129" actId="26606"/>
          <ac:spMkLst>
            <pc:docMk/>
            <pc:sldMk cId="3212873567" sldId="263"/>
            <ac:spMk id="32" creationId="{38CA78E7-359D-40DC-AFAB-8287268FC695}"/>
          </ac:spMkLst>
        </pc:spChg>
        <pc:spChg chg="add del">
          <ac:chgData name="Adams, Chloe N" userId="5f9f4ec6-cc77-4c6b-bd6c-2869ea7783c7" providerId="ADAL" clId="{E19B0E6C-BDE4-453E-8423-EA03F102CC19}" dt="2023-04-25T16:44:26.921" v="2129" actId="26606"/>
          <ac:spMkLst>
            <pc:docMk/>
            <pc:sldMk cId="3212873567" sldId="263"/>
            <ac:spMk id="33" creationId="{8ECA9D09-8011-4ADA-AC83-425AD46E8741}"/>
          </ac:spMkLst>
        </pc:spChg>
        <pc:spChg chg="add del">
          <ac:chgData name="Adams, Chloe N" userId="5f9f4ec6-cc77-4c6b-bd6c-2869ea7783c7" providerId="ADAL" clId="{E19B0E6C-BDE4-453E-8423-EA03F102CC19}" dt="2023-04-25T16:44:26.921" v="2129" actId="26606"/>
          <ac:spMkLst>
            <pc:docMk/>
            <pc:sldMk cId="3212873567" sldId="263"/>
            <ac:spMk id="35" creationId="{619B03B1-DC16-4FF7-993B-8DF75AA070EF}"/>
          </ac:spMkLst>
        </pc:spChg>
        <pc:spChg chg="add del">
          <ac:chgData name="Adams, Chloe N" userId="5f9f4ec6-cc77-4c6b-bd6c-2869ea7783c7" providerId="ADAL" clId="{E19B0E6C-BDE4-453E-8423-EA03F102CC19}" dt="2023-04-25T16:44:26.921" v="2129" actId="26606"/>
          <ac:spMkLst>
            <pc:docMk/>
            <pc:sldMk cId="3212873567" sldId="263"/>
            <ac:spMk id="36" creationId="{4B75011E-B4C0-4D34-860A-F28C61A9E9B1}"/>
          </ac:spMkLst>
        </pc:spChg>
        <pc:spChg chg="add del">
          <ac:chgData name="Adams, Chloe N" userId="5f9f4ec6-cc77-4c6b-bd6c-2869ea7783c7" providerId="ADAL" clId="{E19B0E6C-BDE4-453E-8423-EA03F102CC19}" dt="2023-04-25T16:44:26.921" v="2129" actId="26606"/>
          <ac:spMkLst>
            <pc:docMk/>
            <pc:sldMk cId="3212873567" sldId="263"/>
            <ac:spMk id="37" creationId="{50396755-17BC-43D1-A929-A3A31AB4738E}"/>
          </ac:spMkLst>
        </pc:spChg>
        <pc:spChg chg="add del">
          <ac:chgData name="Adams, Chloe N" userId="5f9f4ec6-cc77-4c6b-bd6c-2869ea7783c7" providerId="ADAL" clId="{E19B0E6C-BDE4-453E-8423-EA03F102CC19}" dt="2023-04-25T16:44:26.921" v="2129" actId="26606"/>
          <ac:spMkLst>
            <pc:docMk/>
            <pc:sldMk cId="3212873567" sldId="263"/>
            <ac:spMk id="38" creationId="{75634E65-4843-4326-81C9-3F4550DFA1BA}"/>
          </ac:spMkLst>
        </pc:spChg>
        <pc:spChg chg="add del">
          <ac:chgData name="Adams, Chloe N" userId="5f9f4ec6-cc77-4c6b-bd6c-2869ea7783c7" providerId="ADAL" clId="{E19B0E6C-BDE4-453E-8423-EA03F102CC19}" dt="2023-04-25T16:44:26.921" v="2129" actId="26606"/>
          <ac:spMkLst>
            <pc:docMk/>
            <pc:sldMk cId="3212873567" sldId="263"/>
            <ac:spMk id="39" creationId="{315316A0-594A-4743-A479-D74A31D6DFA0}"/>
          </ac:spMkLst>
        </pc:spChg>
        <pc:spChg chg="add del">
          <ac:chgData name="Adams, Chloe N" userId="5f9f4ec6-cc77-4c6b-bd6c-2869ea7783c7" providerId="ADAL" clId="{E19B0E6C-BDE4-453E-8423-EA03F102CC19}" dt="2023-04-25T16:44:26.921" v="2129" actId="26606"/>
          <ac:spMkLst>
            <pc:docMk/>
            <pc:sldMk cId="3212873567" sldId="263"/>
            <ac:spMk id="40" creationId="{262E14F0-1C91-49B1-963A-2EAED44E9182}"/>
          </ac:spMkLst>
        </pc:spChg>
        <pc:spChg chg="add del">
          <ac:chgData name="Adams, Chloe N" userId="5f9f4ec6-cc77-4c6b-bd6c-2869ea7783c7" providerId="ADAL" clId="{E19B0E6C-BDE4-453E-8423-EA03F102CC19}" dt="2023-04-25T16:44:30.431" v="2131" actId="26606"/>
          <ac:spMkLst>
            <pc:docMk/>
            <pc:sldMk cId="3212873567" sldId="263"/>
            <ac:spMk id="42" creationId="{19628DDF-65BF-4C8D-9FE0-D02158378720}"/>
          </ac:spMkLst>
        </pc:spChg>
        <pc:spChg chg="add del">
          <ac:chgData name="Adams, Chloe N" userId="5f9f4ec6-cc77-4c6b-bd6c-2869ea7783c7" providerId="ADAL" clId="{E19B0E6C-BDE4-453E-8423-EA03F102CC19}" dt="2023-04-25T16:44:30.431" v="2131" actId="26606"/>
          <ac:spMkLst>
            <pc:docMk/>
            <pc:sldMk cId="3212873567" sldId="263"/>
            <ac:spMk id="43" creationId="{B116EFE6-AA29-4179-8372-BCE2CA97B331}"/>
          </ac:spMkLst>
        </pc:spChg>
        <pc:spChg chg="add del">
          <ac:chgData name="Adams, Chloe N" userId="5f9f4ec6-cc77-4c6b-bd6c-2869ea7783c7" providerId="ADAL" clId="{E19B0E6C-BDE4-453E-8423-EA03F102CC19}" dt="2023-04-25T16:44:30.431" v="2131" actId="26606"/>
          <ac:spMkLst>
            <pc:docMk/>
            <pc:sldMk cId="3212873567" sldId="263"/>
            <ac:spMk id="45" creationId="{9A7CE97B-56DB-468B-A006-7496014401F9}"/>
          </ac:spMkLst>
        </pc:spChg>
        <pc:spChg chg="add del">
          <ac:chgData name="Adams, Chloe N" userId="5f9f4ec6-cc77-4c6b-bd6c-2869ea7783c7" providerId="ADAL" clId="{E19B0E6C-BDE4-453E-8423-EA03F102CC19}" dt="2023-04-25T16:44:30.431" v="2131" actId="26606"/>
          <ac:spMkLst>
            <pc:docMk/>
            <pc:sldMk cId="3212873567" sldId="263"/>
            <ac:spMk id="46" creationId="{571093C2-1867-442A-857B-E469565FBEB3}"/>
          </ac:spMkLst>
        </pc:spChg>
        <pc:spChg chg="add del">
          <ac:chgData name="Adams, Chloe N" userId="5f9f4ec6-cc77-4c6b-bd6c-2869ea7783c7" providerId="ADAL" clId="{E19B0E6C-BDE4-453E-8423-EA03F102CC19}" dt="2023-04-25T16:44:30.431" v="2131" actId="26606"/>
          <ac:spMkLst>
            <pc:docMk/>
            <pc:sldMk cId="3212873567" sldId="263"/>
            <ac:spMk id="47" creationId="{8BB16461-D3DF-4836-B20B-4E94CAD2075C}"/>
          </ac:spMkLst>
        </pc:spChg>
        <pc:spChg chg="add del">
          <ac:chgData name="Adams, Chloe N" userId="5f9f4ec6-cc77-4c6b-bd6c-2869ea7783c7" providerId="ADAL" clId="{E19B0E6C-BDE4-453E-8423-EA03F102CC19}" dt="2023-04-25T16:44:34.841" v="2133" actId="26606"/>
          <ac:spMkLst>
            <pc:docMk/>
            <pc:sldMk cId="3212873567" sldId="263"/>
            <ac:spMk id="49" creationId="{19628DDF-65BF-4C8D-9FE0-D02158378720}"/>
          </ac:spMkLst>
        </pc:spChg>
        <pc:spChg chg="add del">
          <ac:chgData name="Adams, Chloe N" userId="5f9f4ec6-cc77-4c6b-bd6c-2869ea7783c7" providerId="ADAL" clId="{E19B0E6C-BDE4-453E-8423-EA03F102CC19}" dt="2023-04-25T16:44:34.841" v="2133" actId="26606"/>
          <ac:spMkLst>
            <pc:docMk/>
            <pc:sldMk cId="3212873567" sldId="263"/>
            <ac:spMk id="50" creationId="{B116EFE6-AA29-4179-8372-BCE2CA97B331}"/>
          </ac:spMkLst>
        </pc:spChg>
        <pc:spChg chg="add del">
          <ac:chgData name="Adams, Chloe N" userId="5f9f4ec6-cc77-4c6b-bd6c-2869ea7783c7" providerId="ADAL" clId="{E19B0E6C-BDE4-453E-8423-EA03F102CC19}" dt="2023-04-25T16:44:34.841" v="2133" actId="26606"/>
          <ac:spMkLst>
            <pc:docMk/>
            <pc:sldMk cId="3212873567" sldId="263"/>
            <ac:spMk id="52" creationId="{021E0793-1126-4F34-BE99-D06A1092DEBA}"/>
          </ac:spMkLst>
        </pc:spChg>
        <pc:spChg chg="add del">
          <ac:chgData name="Adams, Chloe N" userId="5f9f4ec6-cc77-4c6b-bd6c-2869ea7783c7" providerId="ADAL" clId="{E19B0E6C-BDE4-453E-8423-EA03F102CC19}" dt="2023-04-25T16:44:34.841" v="2133" actId="26606"/>
          <ac:spMkLst>
            <pc:docMk/>
            <pc:sldMk cId="3212873567" sldId="263"/>
            <ac:spMk id="53" creationId="{E69DE433-5306-48EF-B46B-8E6466C191E4}"/>
          </ac:spMkLst>
        </pc:spChg>
        <pc:spChg chg="add del">
          <ac:chgData name="Adams, Chloe N" userId="5f9f4ec6-cc77-4c6b-bd6c-2869ea7783c7" providerId="ADAL" clId="{E19B0E6C-BDE4-453E-8423-EA03F102CC19}" dt="2023-04-25T16:44:34.841" v="2133" actId="26606"/>
          <ac:spMkLst>
            <pc:docMk/>
            <pc:sldMk cId="3212873567" sldId="263"/>
            <ac:spMk id="54" creationId="{93EFD60D-D88D-4EF7-B4ED-BEF94A0B43DF}"/>
          </ac:spMkLst>
        </pc:spChg>
        <pc:spChg chg="add del">
          <ac:chgData name="Adams, Chloe N" userId="5f9f4ec6-cc77-4c6b-bd6c-2869ea7783c7" providerId="ADAL" clId="{E19B0E6C-BDE4-453E-8423-EA03F102CC19}" dt="2023-04-25T16:45:18.255" v="2150" actId="26606"/>
          <ac:spMkLst>
            <pc:docMk/>
            <pc:sldMk cId="3212873567" sldId="263"/>
            <ac:spMk id="56" creationId="{3F87243A-F810-42AD-AA74-3FA38B1D8A8F}"/>
          </ac:spMkLst>
        </pc:spChg>
        <pc:spChg chg="add del">
          <ac:chgData name="Adams, Chloe N" userId="5f9f4ec6-cc77-4c6b-bd6c-2869ea7783c7" providerId="ADAL" clId="{E19B0E6C-BDE4-453E-8423-EA03F102CC19}" dt="2023-04-25T16:45:18.255" v="2150" actId="26606"/>
          <ac:spMkLst>
            <pc:docMk/>
            <pc:sldMk cId="3212873567" sldId="263"/>
            <ac:spMk id="57" creationId="{E4710C0A-057C-4274-BA2D-001F1025E83E}"/>
          </ac:spMkLst>
        </pc:spChg>
        <pc:spChg chg="add del">
          <ac:chgData name="Adams, Chloe N" userId="5f9f4ec6-cc77-4c6b-bd6c-2869ea7783c7" providerId="ADAL" clId="{E19B0E6C-BDE4-453E-8423-EA03F102CC19}" dt="2023-04-25T16:45:18.255" v="2150" actId="26606"/>
          <ac:spMkLst>
            <pc:docMk/>
            <pc:sldMk cId="3212873567" sldId="263"/>
            <ac:spMk id="59" creationId="{401AB748-B9E7-4AEC-AAB9-0EABDE63F84B}"/>
          </ac:spMkLst>
        </pc:spChg>
        <pc:spChg chg="add del">
          <ac:chgData name="Adams, Chloe N" userId="5f9f4ec6-cc77-4c6b-bd6c-2869ea7783c7" providerId="ADAL" clId="{E19B0E6C-BDE4-453E-8423-EA03F102CC19}" dt="2023-04-25T16:45:18.255" v="2150" actId="26606"/>
          <ac:spMkLst>
            <pc:docMk/>
            <pc:sldMk cId="3212873567" sldId="263"/>
            <ac:spMk id="60" creationId="{E0954B38-9C23-4C8B-AC5D-0E80CEA3BD48}"/>
          </ac:spMkLst>
        </pc:spChg>
        <pc:spChg chg="add del">
          <ac:chgData name="Adams, Chloe N" userId="5f9f4ec6-cc77-4c6b-bd6c-2869ea7783c7" providerId="ADAL" clId="{E19B0E6C-BDE4-453E-8423-EA03F102CC19}" dt="2023-04-25T16:45:18.255" v="2150" actId="26606"/>
          <ac:spMkLst>
            <pc:docMk/>
            <pc:sldMk cId="3212873567" sldId="263"/>
            <ac:spMk id="61" creationId="{791376A8-6B7C-49D5-B3B0-B1D81BC15C2C}"/>
          </ac:spMkLst>
        </pc:spChg>
        <pc:spChg chg="add del">
          <ac:chgData name="Adams, Chloe N" userId="5f9f4ec6-cc77-4c6b-bd6c-2869ea7783c7" providerId="ADAL" clId="{E19B0E6C-BDE4-453E-8423-EA03F102CC19}" dt="2023-04-25T16:45:18.255" v="2150" actId="26606"/>
          <ac:spMkLst>
            <pc:docMk/>
            <pc:sldMk cId="3212873567" sldId="263"/>
            <ac:spMk id="63" creationId="{3B0D8F16-5F3B-465F-9D06-983E2E8267E5}"/>
          </ac:spMkLst>
        </pc:spChg>
        <pc:spChg chg="add del">
          <ac:chgData name="Adams, Chloe N" userId="5f9f4ec6-cc77-4c6b-bd6c-2869ea7783c7" providerId="ADAL" clId="{E19B0E6C-BDE4-453E-8423-EA03F102CC19}" dt="2023-04-25T16:45:18.255" v="2150" actId="26606"/>
          <ac:spMkLst>
            <pc:docMk/>
            <pc:sldMk cId="3212873567" sldId="263"/>
            <ac:spMk id="64" creationId="{5DED356E-7923-4393-BAEA-0116D9D7635D}"/>
          </ac:spMkLst>
        </pc:spChg>
        <pc:spChg chg="add del">
          <ac:chgData name="Adams, Chloe N" userId="5f9f4ec6-cc77-4c6b-bd6c-2869ea7783c7" providerId="ADAL" clId="{E19B0E6C-BDE4-453E-8423-EA03F102CC19}" dt="2023-04-25T16:44:57.419" v="2139" actId="26606"/>
          <ac:spMkLst>
            <pc:docMk/>
            <pc:sldMk cId="3212873567" sldId="263"/>
            <ac:spMk id="69" creationId="{AA3CC463-F933-4AC4-86E1-5AC14B0C3163}"/>
          </ac:spMkLst>
        </pc:spChg>
        <pc:spChg chg="add del">
          <ac:chgData name="Adams, Chloe N" userId="5f9f4ec6-cc77-4c6b-bd6c-2869ea7783c7" providerId="ADAL" clId="{E19B0E6C-BDE4-453E-8423-EA03F102CC19}" dt="2023-04-25T16:44:57.419" v="2139" actId="26606"/>
          <ac:spMkLst>
            <pc:docMk/>
            <pc:sldMk cId="3212873567" sldId="263"/>
            <ac:spMk id="71" creationId="{6025D2DB-A12A-44DB-B00E-F4D622329EDD}"/>
          </ac:spMkLst>
        </pc:spChg>
        <pc:spChg chg="add del">
          <ac:chgData name="Adams, Chloe N" userId="5f9f4ec6-cc77-4c6b-bd6c-2869ea7783c7" providerId="ADAL" clId="{E19B0E6C-BDE4-453E-8423-EA03F102CC19}" dt="2023-04-25T16:44:57.419" v="2139" actId="26606"/>
          <ac:spMkLst>
            <pc:docMk/>
            <pc:sldMk cId="3212873567" sldId="263"/>
            <ac:spMk id="73" creationId="{CE7E7877-F64E-4EEA-B778-138031EFF874}"/>
          </ac:spMkLst>
        </pc:spChg>
        <pc:spChg chg="add del">
          <ac:chgData name="Adams, Chloe N" userId="5f9f4ec6-cc77-4c6b-bd6c-2869ea7783c7" providerId="ADAL" clId="{E19B0E6C-BDE4-453E-8423-EA03F102CC19}" dt="2023-04-25T16:44:57.419" v="2139" actId="26606"/>
          <ac:spMkLst>
            <pc:docMk/>
            <pc:sldMk cId="3212873567" sldId="263"/>
            <ac:spMk id="75" creationId="{7DD6C4F3-70FD-4F13-919C-702EE4886499}"/>
          </ac:spMkLst>
        </pc:spChg>
        <pc:spChg chg="add del">
          <ac:chgData name="Adams, Chloe N" userId="5f9f4ec6-cc77-4c6b-bd6c-2869ea7783c7" providerId="ADAL" clId="{E19B0E6C-BDE4-453E-8423-EA03F102CC19}" dt="2023-04-25T16:45:01.943" v="2141" actId="26606"/>
          <ac:spMkLst>
            <pc:docMk/>
            <pc:sldMk cId="3212873567" sldId="263"/>
            <ac:spMk id="77" creationId="{799448F2-0E5B-42DA-B2D1-11A14E947BD4}"/>
          </ac:spMkLst>
        </pc:spChg>
        <pc:spChg chg="add del">
          <ac:chgData name="Adams, Chloe N" userId="5f9f4ec6-cc77-4c6b-bd6c-2869ea7783c7" providerId="ADAL" clId="{E19B0E6C-BDE4-453E-8423-EA03F102CC19}" dt="2023-04-25T16:45:01.943" v="2141" actId="26606"/>
          <ac:spMkLst>
            <pc:docMk/>
            <pc:sldMk cId="3212873567" sldId="263"/>
            <ac:spMk id="78" creationId="{4E8A7552-20E1-4F34-ADAB-C1DB6634D47E}"/>
          </ac:spMkLst>
        </pc:spChg>
        <pc:spChg chg="add del">
          <ac:chgData name="Adams, Chloe N" userId="5f9f4ec6-cc77-4c6b-bd6c-2869ea7783c7" providerId="ADAL" clId="{E19B0E6C-BDE4-453E-8423-EA03F102CC19}" dt="2023-04-25T16:45:05" v="2143" actId="26606"/>
          <ac:spMkLst>
            <pc:docMk/>
            <pc:sldMk cId="3212873567" sldId="263"/>
            <ac:spMk id="80" creationId="{9527FCEA-6143-4C5E-8C45-8AC9237ADE89}"/>
          </ac:spMkLst>
        </pc:spChg>
        <pc:spChg chg="add del">
          <ac:chgData name="Adams, Chloe N" userId="5f9f4ec6-cc77-4c6b-bd6c-2869ea7783c7" providerId="ADAL" clId="{E19B0E6C-BDE4-453E-8423-EA03F102CC19}" dt="2023-04-25T16:45:05" v="2143" actId="26606"/>
          <ac:spMkLst>
            <pc:docMk/>
            <pc:sldMk cId="3212873567" sldId="263"/>
            <ac:spMk id="81" creationId="{1A9F23AD-7A55-49F3-A3EC-743F47F36B0E}"/>
          </ac:spMkLst>
        </pc:spChg>
        <pc:spChg chg="add del">
          <ac:chgData name="Adams, Chloe N" userId="5f9f4ec6-cc77-4c6b-bd6c-2869ea7783c7" providerId="ADAL" clId="{E19B0E6C-BDE4-453E-8423-EA03F102CC19}" dt="2023-04-25T16:45:05" v="2143" actId="26606"/>
          <ac:spMkLst>
            <pc:docMk/>
            <pc:sldMk cId="3212873567" sldId="263"/>
            <ac:spMk id="82" creationId="{D7D9F91F-72C9-4DB9-ABD0-A8180D8262D5}"/>
          </ac:spMkLst>
        </pc:spChg>
        <pc:spChg chg="add del">
          <ac:chgData name="Adams, Chloe N" userId="5f9f4ec6-cc77-4c6b-bd6c-2869ea7783c7" providerId="ADAL" clId="{E19B0E6C-BDE4-453E-8423-EA03F102CC19}" dt="2023-04-25T16:45:05" v="2143" actId="26606"/>
          <ac:spMkLst>
            <pc:docMk/>
            <pc:sldMk cId="3212873567" sldId="263"/>
            <ac:spMk id="83" creationId="{BE016956-CE9F-4946-8834-A8BC3529D0F6}"/>
          </ac:spMkLst>
        </pc:spChg>
        <pc:spChg chg="add del">
          <ac:chgData name="Adams, Chloe N" userId="5f9f4ec6-cc77-4c6b-bd6c-2869ea7783c7" providerId="ADAL" clId="{E19B0E6C-BDE4-453E-8423-EA03F102CC19}" dt="2023-04-25T16:45:12.180" v="2147" actId="26606"/>
          <ac:spMkLst>
            <pc:docMk/>
            <pc:sldMk cId="3212873567" sldId="263"/>
            <ac:spMk id="88" creationId="{C96C8BAF-68F3-4B78-B238-35DF5D86560D}"/>
          </ac:spMkLst>
        </pc:spChg>
        <pc:spChg chg="add del">
          <ac:chgData name="Adams, Chloe N" userId="5f9f4ec6-cc77-4c6b-bd6c-2869ea7783c7" providerId="ADAL" clId="{E19B0E6C-BDE4-453E-8423-EA03F102CC19}" dt="2023-04-25T16:45:18.250" v="2149" actId="26606"/>
          <ac:spMkLst>
            <pc:docMk/>
            <pc:sldMk cId="3212873567" sldId="263"/>
            <ac:spMk id="96" creationId="{BFDC535F-AC0A-417D-96AB-6706BECACD95}"/>
          </ac:spMkLst>
        </pc:spChg>
        <pc:spChg chg="add del">
          <ac:chgData name="Adams, Chloe N" userId="5f9f4ec6-cc77-4c6b-bd6c-2869ea7783c7" providerId="ADAL" clId="{E19B0E6C-BDE4-453E-8423-EA03F102CC19}" dt="2023-04-25T16:45:18.250" v="2149" actId="26606"/>
          <ac:spMkLst>
            <pc:docMk/>
            <pc:sldMk cId="3212873567" sldId="263"/>
            <ac:spMk id="97" creationId="{97AAAF8E-31DB-4148-8FCA-4D8233D691C6}"/>
          </ac:spMkLst>
        </pc:spChg>
        <pc:spChg chg="add del">
          <ac:chgData name="Adams, Chloe N" userId="5f9f4ec6-cc77-4c6b-bd6c-2869ea7783c7" providerId="ADAL" clId="{E19B0E6C-BDE4-453E-8423-EA03F102CC19}" dt="2023-04-25T16:45:18.250" v="2149" actId="26606"/>
          <ac:spMkLst>
            <pc:docMk/>
            <pc:sldMk cId="3212873567" sldId="263"/>
            <ac:spMk id="98" creationId="{AA274328-4774-4DF9-BA53-452565122FBB}"/>
          </ac:spMkLst>
        </pc:spChg>
        <pc:spChg chg="add del">
          <ac:chgData name="Adams, Chloe N" userId="5f9f4ec6-cc77-4c6b-bd6c-2869ea7783c7" providerId="ADAL" clId="{E19B0E6C-BDE4-453E-8423-EA03F102CC19}" dt="2023-04-25T16:45:18.250" v="2149" actId="26606"/>
          <ac:spMkLst>
            <pc:docMk/>
            <pc:sldMk cId="3212873567" sldId="263"/>
            <ac:spMk id="99" creationId="{01C7B46D-2FEF-4FAA-915B-8B21A66BB647}"/>
          </ac:spMkLst>
        </pc:spChg>
        <pc:spChg chg="add del">
          <ac:chgData name="Adams, Chloe N" userId="5f9f4ec6-cc77-4c6b-bd6c-2869ea7783c7" providerId="ADAL" clId="{E19B0E6C-BDE4-453E-8423-EA03F102CC19}" dt="2023-04-25T16:45:31.465" v="2151" actId="26606"/>
          <ac:spMkLst>
            <pc:docMk/>
            <pc:sldMk cId="3212873567" sldId="263"/>
            <ac:spMk id="101" creationId="{AA3CC463-F933-4AC4-86E1-5AC14B0C3163}"/>
          </ac:spMkLst>
        </pc:spChg>
        <pc:spChg chg="add del">
          <ac:chgData name="Adams, Chloe N" userId="5f9f4ec6-cc77-4c6b-bd6c-2869ea7783c7" providerId="ADAL" clId="{E19B0E6C-BDE4-453E-8423-EA03F102CC19}" dt="2023-04-25T16:45:31.465" v="2151" actId="26606"/>
          <ac:spMkLst>
            <pc:docMk/>
            <pc:sldMk cId="3212873567" sldId="263"/>
            <ac:spMk id="102" creationId="{6025D2DB-A12A-44DB-B00E-F4D622329EDD}"/>
          </ac:spMkLst>
        </pc:spChg>
        <pc:spChg chg="add del">
          <ac:chgData name="Adams, Chloe N" userId="5f9f4ec6-cc77-4c6b-bd6c-2869ea7783c7" providerId="ADAL" clId="{E19B0E6C-BDE4-453E-8423-EA03F102CC19}" dt="2023-04-25T16:45:31.465" v="2151" actId="26606"/>
          <ac:spMkLst>
            <pc:docMk/>
            <pc:sldMk cId="3212873567" sldId="263"/>
            <ac:spMk id="103" creationId="{CE7E7877-F64E-4EEA-B778-138031EFF874}"/>
          </ac:spMkLst>
        </pc:spChg>
        <pc:spChg chg="add del">
          <ac:chgData name="Adams, Chloe N" userId="5f9f4ec6-cc77-4c6b-bd6c-2869ea7783c7" providerId="ADAL" clId="{E19B0E6C-BDE4-453E-8423-EA03F102CC19}" dt="2023-04-25T16:45:31.465" v="2151" actId="26606"/>
          <ac:spMkLst>
            <pc:docMk/>
            <pc:sldMk cId="3212873567" sldId="263"/>
            <ac:spMk id="104" creationId="{7DD6C4F3-70FD-4F13-919C-702EE4886499}"/>
          </ac:spMkLst>
        </pc:spChg>
        <pc:spChg chg="add del">
          <ac:chgData name="Adams, Chloe N" userId="5f9f4ec6-cc77-4c6b-bd6c-2869ea7783c7" providerId="ADAL" clId="{E19B0E6C-BDE4-453E-8423-EA03F102CC19}" dt="2023-04-25T16:47:11.581" v="2167" actId="26606"/>
          <ac:spMkLst>
            <pc:docMk/>
            <pc:sldMk cId="3212873567" sldId="263"/>
            <ac:spMk id="109" creationId="{AA3CC463-F933-4AC4-86E1-5AC14B0C3163}"/>
          </ac:spMkLst>
        </pc:spChg>
        <pc:spChg chg="add del">
          <ac:chgData name="Adams, Chloe N" userId="5f9f4ec6-cc77-4c6b-bd6c-2869ea7783c7" providerId="ADAL" clId="{E19B0E6C-BDE4-453E-8423-EA03F102CC19}" dt="2023-04-25T16:47:11.581" v="2167" actId="26606"/>
          <ac:spMkLst>
            <pc:docMk/>
            <pc:sldMk cId="3212873567" sldId="263"/>
            <ac:spMk id="111" creationId="{6025D2DB-A12A-44DB-B00E-F4D622329EDD}"/>
          </ac:spMkLst>
        </pc:spChg>
        <pc:spChg chg="add del">
          <ac:chgData name="Adams, Chloe N" userId="5f9f4ec6-cc77-4c6b-bd6c-2869ea7783c7" providerId="ADAL" clId="{E19B0E6C-BDE4-453E-8423-EA03F102CC19}" dt="2023-04-25T16:47:11.581" v="2167" actId="26606"/>
          <ac:spMkLst>
            <pc:docMk/>
            <pc:sldMk cId="3212873567" sldId="263"/>
            <ac:spMk id="113" creationId="{CE7E7877-F64E-4EEA-B778-138031EFF874}"/>
          </ac:spMkLst>
        </pc:spChg>
        <pc:spChg chg="add del">
          <ac:chgData name="Adams, Chloe N" userId="5f9f4ec6-cc77-4c6b-bd6c-2869ea7783c7" providerId="ADAL" clId="{E19B0E6C-BDE4-453E-8423-EA03F102CC19}" dt="2023-04-25T16:47:11.581" v="2167" actId="26606"/>
          <ac:spMkLst>
            <pc:docMk/>
            <pc:sldMk cId="3212873567" sldId="263"/>
            <ac:spMk id="115" creationId="{7DD6C4F3-70FD-4F13-919C-702EE4886499}"/>
          </ac:spMkLst>
        </pc:spChg>
        <pc:spChg chg="add del">
          <ac:chgData name="Adams, Chloe N" userId="5f9f4ec6-cc77-4c6b-bd6c-2869ea7783c7" providerId="ADAL" clId="{E19B0E6C-BDE4-453E-8423-EA03F102CC19}" dt="2023-04-25T16:49:05.031" v="2185" actId="26606"/>
          <ac:spMkLst>
            <pc:docMk/>
            <pc:sldMk cId="3212873567" sldId="263"/>
            <ac:spMk id="120" creationId="{1C598A69-FFFE-4C09-8FE9-D660337B0CD0}"/>
          </ac:spMkLst>
        </pc:spChg>
        <pc:spChg chg="add del">
          <ac:chgData name="Adams, Chloe N" userId="5f9f4ec6-cc77-4c6b-bd6c-2869ea7783c7" providerId="ADAL" clId="{E19B0E6C-BDE4-453E-8423-EA03F102CC19}" dt="2023-04-25T16:49:05.031" v="2185" actId="26606"/>
          <ac:spMkLst>
            <pc:docMk/>
            <pc:sldMk cId="3212873567" sldId="263"/>
            <ac:spMk id="122" creationId="{2B6121AA-FB9C-49D8-9295-014C895AFB60}"/>
          </ac:spMkLst>
        </pc:spChg>
        <pc:spChg chg="add del">
          <ac:chgData name="Adams, Chloe N" userId="5f9f4ec6-cc77-4c6b-bd6c-2869ea7783c7" providerId="ADAL" clId="{E19B0E6C-BDE4-453E-8423-EA03F102CC19}" dt="2023-04-25T16:49:05.031" v="2185" actId="26606"/>
          <ac:spMkLst>
            <pc:docMk/>
            <pc:sldMk cId="3212873567" sldId="263"/>
            <ac:spMk id="124" creationId="{2C188CD4-9C38-4BEB-8E94-633B1B48BCC4}"/>
          </ac:spMkLst>
        </pc:spChg>
        <pc:spChg chg="add del">
          <ac:chgData name="Adams, Chloe N" userId="5f9f4ec6-cc77-4c6b-bd6c-2869ea7783c7" providerId="ADAL" clId="{E19B0E6C-BDE4-453E-8423-EA03F102CC19}" dt="2023-04-25T16:49:05.031" v="2185" actId="26606"/>
          <ac:spMkLst>
            <pc:docMk/>
            <pc:sldMk cId="3212873567" sldId="263"/>
            <ac:spMk id="126" creationId="{2E8BD155-F3B5-4CE9-AB1C-08C964CDC753}"/>
          </ac:spMkLst>
        </pc:spChg>
        <pc:spChg chg="add del">
          <ac:chgData name="Adams, Chloe N" userId="5f9f4ec6-cc77-4c6b-bd6c-2869ea7783c7" providerId="ADAL" clId="{E19B0E6C-BDE4-453E-8423-EA03F102CC19}" dt="2023-04-25T16:49:40.335" v="2187" actId="26606"/>
          <ac:spMkLst>
            <pc:docMk/>
            <pc:sldMk cId="3212873567" sldId="263"/>
            <ac:spMk id="131" creationId="{AA3CC463-F933-4AC4-86E1-5AC14B0C3163}"/>
          </ac:spMkLst>
        </pc:spChg>
        <pc:spChg chg="add del">
          <ac:chgData name="Adams, Chloe N" userId="5f9f4ec6-cc77-4c6b-bd6c-2869ea7783c7" providerId="ADAL" clId="{E19B0E6C-BDE4-453E-8423-EA03F102CC19}" dt="2023-04-25T16:49:40.335" v="2187" actId="26606"/>
          <ac:spMkLst>
            <pc:docMk/>
            <pc:sldMk cId="3212873567" sldId="263"/>
            <ac:spMk id="133" creationId="{6025D2DB-A12A-44DB-B00E-F4D622329EDD}"/>
          </ac:spMkLst>
        </pc:spChg>
        <pc:spChg chg="add del">
          <ac:chgData name="Adams, Chloe N" userId="5f9f4ec6-cc77-4c6b-bd6c-2869ea7783c7" providerId="ADAL" clId="{E19B0E6C-BDE4-453E-8423-EA03F102CC19}" dt="2023-04-25T16:49:40.335" v="2187" actId="26606"/>
          <ac:spMkLst>
            <pc:docMk/>
            <pc:sldMk cId="3212873567" sldId="263"/>
            <ac:spMk id="135" creationId="{CE7E7877-F64E-4EEA-B778-138031EFF874}"/>
          </ac:spMkLst>
        </pc:spChg>
        <pc:spChg chg="add del">
          <ac:chgData name="Adams, Chloe N" userId="5f9f4ec6-cc77-4c6b-bd6c-2869ea7783c7" providerId="ADAL" clId="{E19B0E6C-BDE4-453E-8423-EA03F102CC19}" dt="2023-04-25T16:49:40.335" v="2187" actId="26606"/>
          <ac:spMkLst>
            <pc:docMk/>
            <pc:sldMk cId="3212873567" sldId="263"/>
            <ac:spMk id="137" creationId="{7DD6C4F3-70FD-4F13-919C-702EE4886499}"/>
          </ac:spMkLst>
        </pc:spChg>
        <pc:spChg chg="add del">
          <ac:chgData name="Adams, Chloe N" userId="5f9f4ec6-cc77-4c6b-bd6c-2869ea7783c7" providerId="ADAL" clId="{E19B0E6C-BDE4-453E-8423-EA03F102CC19}" dt="2023-04-27T19:31:25.796" v="3397" actId="26606"/>
          <ac:spMkLst>
            <pc:docMk/>
            <pc:sldMk cId="3212873567" sldId="263"/>
            <ac:spMk id="142" creationId="{BFDC535F-AC0A-417D-96AB-6706BECACD95}"/>
          </ac:spMkLst>
        </pc:spChg>
        <pc:spChg chg="add del">
          <ac:chgData name="Adams, Chloe N" userId="5f9f4ec6-cc77-4c6b-bd6c-2869ea7783c7" providerId="ADAL" clId="{E19B0E6C-BDE4-453E-8423-EA03F102CC19}" dt="2023-04-27T19:31:25.796" v="3397" actId="26606"/>
          <ac:spMkLst>
            <pc:docMk/>
            <pc:sldMk cId="3212873567" sldId="263"/>
            <ac:spMk id="144" creationId="{97AAAF8E-31DB-4148-8FCA-4D8233D691C6}"/>
          </ac:spMkLst>
        </pc:spChg>
        <pc:spChg chg="add del">
          <ac:chgData name="Adams, Chloe N" userId="5f9f4ec6-cc77-4c6b-bd6c-2869ea7783c7" providerId="ADAL" clId="{E19B0E6C-BDE4-453E-8423-EA03F102CC19}" dt="2023-04-27T19:31:25.796" v="3397" actId="26606"/>
          <ac:spMkLst>
            <pc:docMk/>
            <pc:sldMk cId="3212873567" sldId="263"/>
            <ac:spMk id="146" creationId="{AA274328-4774-4DF9-BA53-452565122FBB}"/>
          </ac:spMkLst>
        </pc:spChg>
        <pc:spChg chg="add del">
          <ac:chgData name="Adams, Chloe N" userId="5f9f4ec6-cc77-4c6b-bd6c-2869ea7783c7" providerId="ADAL" clId="{E19B0E6C-BDE4-453E-8423-EA03F102CC19}" dt="2023-04-27T19:31:25.796" v="3397" actId="26606"/>
          <ac:spMkLst>
            <pc:docMk/>
            <pc:sldMk cId="3212873567" sldId="263"/>
            <ac:spMk id="148" creationId="{01C7B46D-2FEF-4FAA-915B-8B21A66BB647}"/>
          </ac:spMkLst>
        </pc:spChg>
        <pc:spChg chg="add del">
          <ac:chgData name="Adams, Chloe N" userId="5f9f4ec6-cc77-4c6b-bd6c-2869ea7783c7" providerId="ADAL" clId="{E19B0E6C-BDE4-453E-8423-EA03F102CC19}" dt="2023-04-27T19:31:51.633" v="3403"/>
          <ac:spMkLst>
            <pc:docMk/>
            <pc:sldMk cId="3212873567" sldId="263"/>
            <ac:spMk id="153" creationId="{BB2B8762-61F0-4F1B-9364-D633EE9D6AF5}"/>
          </ac:spMkLst>
        </pc:spChg>
        <pc:spChg chg="add del">
          <ac:chgData name="Adams, Chloe N" userId="5f9f4ec6-cc77-4c6b-bd6c-2869ea7783c7" providerId="ADAL" clId="{E19B0E6C-BDE4-453E-8423-EA03F102CC19}" dt="2023-04-27T19:31:51.633" v="3403"/>
          <ac:spMkLst>
            <pc:docMk/>
            <pc:sldMk cId="3212873567" sldId="263"/>
            <ac:spMk id="155" creationId="{E97675C8-1328-460C-9EBF-6B446B67EAD3}"/>
          </ac:spMkLst>
        </pc:spChg>
        <pc:spChg chg="add del">
          <ac:chgData name="Adams, Chloe N" userId="5f9f4ec6-cc77-4c6b-bd6c-2869ea7783c7" providerId="ADAL" clId="{E19B0E6C-BDE4-453E-8423-EA03F102CC19}" dt="2023-04-27T19:31:51.633" v="3403"/>
          <ac:spMkLst>
            <pc:docMk/>
            <pc:sldMk cId="3212873567" sldId="263"/>
            <ac:spMk id="159" creationId="{C6417104-D4C1-4710-9982-2154A7F48492}"/>
          </ac:spMkLst>
        </pc:spChg>
        <pc:spChg chg="add del">
          <ac:chgData name="Adams, Chloe N" userId="5f9f4ec6-cc77-4c6b-bd6c-2869ea7783c7" providerId="ADAL" clId="{E19B0E6C-BDE4-453E-8423-EA03F102CC19}" dt="2023-04-27T19:31:51.633" v="3403"/>
          <ac:spMkLst>
            <pc:docMk/>
            <pc:sldMk cId="3212873567" sldId="263"/>
            <ac:spMk id="161" creationId="{626F1402-2DEC-4071-84AF-350C7BF00D43}"/>
          </ac:spMkLst>
        </pc:spChg>
        <pc:spChg chg="add del">
          <ac:chgData name="Adams, Chloe N" userId="5f9f4ec6-cc77-4c6b-bd6c-2869ea7783c7" providerId="ADAL" clId="{E19B0E6C-BDE4-453E-8423-EA03F102CC19}" dt="2023-04-27T19:31:51.633" v="3403"/>
          <ac:spMkLst>
            <pc:docMk/>
            <pc:sldMk cId="3212873567" sldId="263"/>
            <ac:spMk id="165" creationId="{DA52A394-10F4-4AA5-90E4-634D1E919DBA}"/>
          </ac:spMkLst>
        </pc:spChg>
        <pc:spChg chg="add del">
          <ac:chgData name="Adams, Chloe N" userId="5f9f4ec6-cc77-4c6b-bd6c-2869ea7783c7" providerId="ADAL" clId="{E19B0E6C-BDE4-453E-8423-EA03F102CC19}" dt="2023-04-27T19:31:51.633" v="3403"/>
          <ac:spMkLst>
            <pc:docMk/>
            <pc:sldMk cId="3212873567" sldId="263"/>
            <ac:spMk id="167" creationId="{07BDDC51-8BB2-42BE-8EA8-39B3E9AC1EF6}"/>
          </ac:spMkLst>
        </pc:spChg>
        <pc:grpChg chg="add del">
          <ac:chgData name="Adams, Chloe N" userId="5f9f4ec6-cc77-4c6b-bd6c-2869ea7783c7" providerId="ADAL" clId="{E19B0E6C-BDE4-453E-8423-EA03F102CC19}" dt="2023-04-25T16:45:12.180" v="2147" actId="26606"/>
          <ac:grpSpMkLst>
            <pc:docMk/>
            <pc:sldMk cId="3212873567" sldId="263"/>
            <ac:grpSpMk id="79" creationId="{6EFC3492-86BD-4D75-B5B4-C2DBFE0BD106}"/>
          </ac:grpSpMkLst>
        </pc:grpChg>
        <pc:grpChg chg="add del">
          <ac:chgData name="Adams, Chloe N" userId="5f9f4ec6-cc77-4c6b-bd6c-2869ea7783c7" providerId="ADAL" clId="{E19B0E6C-BDE4-453E-8423-EA03F102CC19}" dt="2023-04-25T16:45:12.180" v="2147" actId="26606"/>
          <ac:grpSpMkLst>
            <pc:docMk/>
            <pc:sldMk cId="3212873567" sldId="263"/>
            <ac:grpSpMk id="89" creationId="{4F4CD6D0-5A87-4BA2-A13A-0E40511C3CFA}"/>
          </ac:grpSpMkLst>
        </pc:grpChg>
        <pc:grpChg chg="add del">
          <ac:chgData name="Adams, Chloe N" userId="5f9f4ec6-cc77-4c6b-bd6c-2869ea7783c7" providerId="ADAL" clId="{E19B0E6C-BDE4-453E-8423-EA03F102CC19}" dt="2023-04-25T16:45:12.180" v="2147" actId="26606"/>
          <ac:grpSpMkLst>
            <pc:docMk/>
            <pc:sldMk cId="3212873567" sldId="263"/>
            <ac:grpSpMk id="91" creationId="{E9537076-EF48-4F72-9164-FD8260D550AC}"/>
          </ac:grpSpMkLst>
        </pc:grpChg>
        <pc:picChg chg="add mod ord">
          <ac:chgData name="Adams, Chloe N" userId="5f9f4ec6-cc77-4c6b-bd6c-2869ea7783c7" providerId="ADAL" clId="{E19B0E6C-BDE4-453E-8423-EA03F102CC19}" dt="2023-04-27T19:34:00.830" v="3448" actId="1076"/>
          <ac:picMkLst>
            <pc:docMk/>
            <pc:sldMk cId="3212873567" sldId="263"/>
            <ac:picMk id="4" creationId="{22BFBF2A-F90D-444A-DDC6-6154DD16AD3A}"/>
          </ac:picMkLst>
        </pc:picChg>
        <pc:picChg chg="add mod ord modCrop">
          <ac:chgData name="Adams, Chloe N" userId="5f9f4ec6-cc77-4c6b-bd6c-2869ea7783c7" providerId="ADAL" clId="{E19B0E6C-BDE4-453E-8423-EA03F102CC19}" dt="2023-04-27T19:34:05.611" v="3449" actId="14100"/>
          <ac:picMkLst>
            <pc:docMk/>
            <pc:sldMk cId="3212873567" sldId="263"/>
            <ac:picMk id="6" creationId="{1E7CCD89-0552-A931-55FA-A2852BA99C5D}"/>
          </ac:picMkLst>
        </pc:picChg>
        <pc:picChg chg="add del mod ord">
          <ac:chgData name="Adams, Chloe N" userId="5f9f4ec6-cc77-4c6b-bd6c-2869ea7783c7" providerId="ADAL" clId="{E19B0E6C-BDE4-453E-8423-EA03F102CC19}" dt="2023-04-27T19:30:43.018" v="3396" actId="478"/>
          <ac:picMkLst>
            <pc:docMk/>
            <pc:sldMk cId="3212873567" sldId="263"/>
            <ac:picMk id="8" creationId="{3E7D2C03-C4D7-2DF7-0072-E471B2CC5E4A}"/>
          </ac:picMkLst>
        </pc:picChg>
        <pc:picChg chg="add del">
          <ac:chgData name="Adams, Chloe N" userId="5f9f4ec6-cc77-4c6b-bd6c-2869ea7783c7" providerId="ADAL" clId="{E19B0E6C-BDE4-453E-8423-EA03F102CC19}" dt="2023-04-25T16:51:04.797" v="2205"/>
          <ac:picMkLst>
            <pc:docMk/>
            <pc:sldMk cId="3212873567" sldId="263"/>
            <ac:picMk id="9" creationId="{F9D66A1D-0675-B3FA-84B4-3320E6F6B0CA}"/>
          </ac:picMkLst>
        </pc:picChg>
        <pc:cxnChg chg="add">
          <ac:chgData name="Adams, Chloe N" userId="5f9f4ec6-cc77-4c6b-bd6c-2869ea7783c7" providerId="ADAL" clId="{E19B0E6C-BDE4-453E-8423-EA03F102CC19}" dt="2023-04-27T19:33:55.976" v="3446" actId="26606"/>
          <ac:cxnSpMkLst>
            <pc:docMk/>
            <pc:sldMk cId="3212873567" sldId="263"/>
            <ac:cxnSpMk id="16" creationId="{514EE78B-AF71-4195-A01B-F1165D9233BF}"/>
          </ac:cxnSpMkLst>
        </pc:cxnChg>
        <pc:cxnChg chg="add del">
          <ac:chgData name="Adams, Chloe N" userId="5f9f4ec6-cc77-4c6b-bd6c-2869ea7783c7" providerId="ADAL" clId="{E19B0E6C-BDE4-453E-8423-EA03F102CC19}" dt="2023-04-25T16:44:21.479" v="2127" actId="26606"/>
          <ac:cxnSpMkLst>
            <pc:docMk/>
            <pc:sldMk cId="3212873567" sldId="263"/>
            <ac:cxnSpMk id="17" creationId="{BEFAE2A0-B30D-40C7-BB2F-AE3D6D5D001F}"/>
          </ac:cxnSpMkLst>
        </pc:cxnChg>
        <pc:cxnChg chg="add del">
          <ac:chgData name="Adams, Chloe N" userId="5f9f4ec6-cc77-4c6b-bd6c-2869ea7783c7" providerId="ADAL" clId="{E19B0E6C-BDE4-453E-8423-EA03F102CC19}" dt="2023-04-25T16:44:21.479" v="2127" actId="26606"/>
          <ac:cxnSpMkLst>
            <pc:docMk/>
            <pc:sldMk cId="3212873567" sldId="263"/>
            <ac:cxnSpMk id="25" creationId="{73A16B78-E8EF-4C99-BDA5-80142980AE93}"/>
          </ac:cxnSpMkLst>
        </pc:cxnChg>
        <pc:cxnChg chg="add del">
          <ac:chgData name="Adams, Chloe N" userId="5f9f4ec6-cc77-4c6b-bd6c-2869ea7783c7" providerId="ADAL" clId="{E19B0E6C-BDE4-453E-8423-EA03F102CC19}" dt="2023-04-25T16:44:26.921" v="2129" actId="26606"/>
          <ac:cxnSpMkLst>
            <pc:docMk/>
            <pc:sldMk cId="3212873567" sldId="263"/>
            <ac:cxnSpMk id="34" creationId="{12A25E9B-15F8-4123-8275-812AD89E2F3F}"/>
          </ac:cxnSpMkLst>
        </pc:cxnChg>
        <pc:cxnChg chg="add del">
          <ac:chgData name="Adams, Chloe N" userId="5f9f4ec6-cc77-4c6b-bd6c-2869ea7783c7" providerId="ADAL" clId="{E19B0E6C-BDE4-453E-8423-EA03F102CC19}" dt="2023-04-25T16:44:30.431" v="2131" actId="26606"/>
          <ac:cxnSpMkLst>
            <pc:docMk/>
            <pc:sldMk cId="3212873567" sldId="263"/>
            <ac:cxnSpMk id="44" creationId="{F4BDD6CA-80C0-4861-B6B6-E3B928D629C8}"/>
          </ac:cxnSpMkLst>
        </pc:cxnChg>
        <pc:cxnChg chg="add del">
          <ac:chgData name="Adams, Chloe N" userId="5f9f4ec6-cc77-4c6b-bd6c-2869ea7783c7" providerId="ADAL" clId="{E19B0E6C-BDE4-453E-8423-EA03F102CC19}" dt="2023-04-25T16:44:34.841" v="2133" actId="26606"/>
          <ac:cxnSpMkLst>
            <pc:docMk/>
            <pc:sldMk cId="3212873567" sldId="263"/>
            <ac:cxnSpMk id="51" creationId="{F4BDD6CA-80C0-4861-B6B6-E3B928D629C8}"/>
          </ac:cxnSpMkLst>
        </pc:cxnChg>
        <pc:cxnChg chg="add del">
          <ac:chgData name="Adams, Chloe N" userId="5f9f4ec6-cc77-4c6b-bd6c-2869ea7783c7" providerId="ADAL" clId="{E19B0E6C-BDE4-453E-8423-EA03F102CC19}" dt="2023-04-25T16:45:18.255" v="2150" actId="26606"/>
          <ac:cxnSpMkLst>
            <pc:docMk/>
            <pc:sldMk cId="3212873567" sldId="263"/>
            <ac:cxnSpMk id="58" creationId="{BEFAE2A0-B30D-40C7-BB2F-AE3D6D5D001F}"/>
          </ac:cxnSpMkLst>
        </pc:cxnChg>
        <pc:cxnChg chg="add del">
          <ac:chgData name="Adams, Chloe N" userId="5f9f4ec6-cc77-4c6b-bd6c-2869ea7783c7" providerId="ADAL" clId="{E19B0E6C-BDE4-453E-8423-EA03F102CC19}" dt="2023-04-25T16:45:18.255" v="2150" actId="26606"/>
          <ac:cxnSpMkLst>
            <pc:docMk/>
            <pc:sldMk cId="3212873567" sldId="263"/>
            <ac:cxnSpMk id="62" creationId="{73A16B78-E8EF-4C99-BDA5-80142980AE93}"/>
          </ac:cxnSpMkLst>
        </pc:cxnChg>
        <pc:cxnChg chg="add del">
          <ac:chgData name="Adams, Chloe N" userId="5f9f4ec6-cc77-4c6b-bd6c-2869ea7783c7" providerId="ADAL" clId="{E19B0E6C-BDE4-453E-8423-EA03F102CC19}" dt="2023-04-25T16:45:08.210" v="2145" actId="26606"/>
          <ac:cxnSpMkLst>
            <pc:docMk/>
            <pc:sldMk cId="3212873567" sldId="263"/>
            <ac:cxnSpMk id="85" creationId="{D4BDCD00-BA97-40D8-93CD-0A9CA931BE17}"/>
          </ac:cxnSpMkLst>
        </pc:cxnChg>
        <pc:cxnChg chg="add del">
          <ac:chgData name="Adams, Chloe N" userId="5f9f4ec6-cc77-4c6b-bd6c-2869ea7783c7" providerId="ADAL" clId="{E19B0E6C-BDE4-453E-8423-EA03F102CC19}" dt="2023-04-25T16:45:08.210" v="2145" actId="26606"/>
          <ac:cxnSpMkLst>
            <pc:docMk/>
            <pc:sldMk cId="3212873567" sldId="263"/>
            <ac:cxnSpMk id="86" creationId="{2D631E40-F51C-4828-B23B-DF903513296E}"/>
          </ac:cxnSpMkLst>
        </pc:cxnChg>
        <pc:cxnChg chg="add del">
          <ac:chgData name="Adams, Chloe N" userId="5f9f4ec6-cc77-4c6b-bd6c-2869ea7783c7" providerId="ADAL" clId="{E19B0E6C-BDE4-453E-8423-EA03F102CC19}" dt="2023-04-27T19:31:51.633" v="3403"/>
          <ac:cxnSpMkLst>
            <pc:docMk/>
            <pc:sldMk cId="3212873567" sldId="263"/>
            <ac:cxnSpMk id="157" creationId="{514EE78B-AF71-4195-A01B-F1165D9233BF}"/>
          </ac:cxnSpMkLst>
        </pc:cxnChg>
        <pc:cxnChg chg="add del">
          <ac:chgData name="Adams, Chloe N" userId="5f9f4ec6-cc77-4c6b-bd6c-2869ea7783c7" providerId="ADAL" clId="{E19B0E6C-BDE4-453E-8423-EA03F102CC19}" dt="2023-04-27T19:31:51.633" v="3403"/>
          <ac:cxnSpMkLst>
            <pc:docMk/>
            <pc:sldMk cId="3212873567" sldId="263"/>
            <ac:cxnSpMk id="163" creationId="{04733B62-1719-4677-A612-CA0AC0AD7482}"/>
          </ac:cxnSpMkLst>
        </pc:cxnChg>
      </pc:sldChg>
      <pc:sldChg chg="delSp add del setBg delDesignElem">
        <pc:chgData name="Adams, Chloe N" userId="5f9f4ec6-cc77-4c6b-bd6c-2869ea7783c7" providerId="ADAL" clId="{E19B0E6C-BDE4-453E-8423-EA03F102CC19}" dt="2023-04-25T16:51:27.635" v="2218" actId="47"/>
        <pc:sldMkLst>
          <pc:docMk/>
          <pc:sldMk cId="1229803203" sldId="264"/>
        </pc:sldMkLst>
        <pc:spChg chg="del">
          <ac:chgData name="Adams, Chloe N" userId="5f9f4ec6-cc77-4c6b-bd6c-2869ea7783c7" providerId="ADAL" clId="{E19B0E6C-BDE4-453E-8423-EA03F102CC19}" dt="2023-04-25T16:51:17.121" v="2213"/>
          <ac:spMkLst>
            <pc:docMk/>
            <pc:sldMk cId="1229803203" sldId="264"/>
            <ac:spMk id="142" creationId="{BFDC535F-AC0A-417D-96AB-6706BECACD95}"/>
          </ac:spMkLst>
        </pc:spChg>
        <pc:spChg chg="del">
          <ac:chgData name="Adams, Chloe N" userId="5f9f4ec6-cc77-4c6b-bd6c-2869ea7783c7" providerId="ADAL" clId="{E19B0E6C-BDE4-453E-8423-EA03F102CC19}" dt="2023-04-25T16:51:17.121" v="2213"/>
          <ac:spMkLst>
            <pc:docMk/>
            <pc:sldMk cId="1229803203" sldId="264"/>
            <ac:spMk id="144" creationId="{97AAAF8E-31DB-4148-8FCA-4D8233D691C6}"/>
          </ac:spMkLst>
        </pc:spChg>
        <pc:spChg chg="del">
          <ac:chgData name="Adams, Chloe N" userId="5f9f4ec6-cc77-4c6b-bd6c-2869ea7783c7" providerId="ADAL" clId="{E19B0E6C-BDE4-453E-8423-EA03F102CC19}" dt="2023-04-25T16:51:17.121" v="2213"/>
          <ac:spMkLst>
            <pc:docMk/>
            <pc:sldMk cId="1229803203" sldId="264"/>
            <ac:spMk id="146" creationId="{AA274328-4774-4DF9-BA53-452565122FBB}"/>
          </ac:spMkLst>
        </pc:spChg>
        <pc:spChg chg="del">
          <ac:chgData name="Adams, Chloe N" userId="5f9f4ec6-cc77-4c6b-bd6c-2869ea7783c7" providerId="ADAL" clId="{E19B0E6C-BDE4-453E-8423-EA03F102CC19}" dt="2023-04-25T16:51:17.121" v="2213"/>
          <ac:spMkLst>
            <pc:docMk/>
            <pc:sldMk cId="1229803203" sldId="264"/>
            <ac:spMk id="148" creationId="{01C7B46D-2FEF-4FAA-915B-8B21A66BB647}"/>
          </ac:spMkLst>
        </pc:spChg>
      </pc:sldChg>
      <pc:sldChg chg="addSp delSp add del setBg delDesignElem">
        <pc:chgData name="Adams, Chloe N" userId="5f9f4ec6-cc77-4c6b-bd6c-2869ea7783c7" providerId="ADAL" clId="{E19B0E6C-BDE4-453E-8423-EA03F102CC19}" dt="2023-04-25T16:51:02.311" v="2203"/>
        <pc:sldMkLst>
          <pc:docMk/>
          <pc:sldMk cId="2647838013" sldId="264"/>
        </pc:sldMkLst>
        <pc:spChg chg="add del">
          <ac:chgData name="Adams, Chloe N" userId="5f9f4ec6-cc77-4c6b-bd6c-2869ea7783c7" providerId="ADAL" clId="{E19B0E6C-BDE4-453E-8423-EA03F102CC19}" dt="2023-04-25T16:51:02.311" v="2203"/>
          <ac:spMkLst>
            <pc:docMk/>
            <pc:sldMk cId="2647838013" sldId="264"/>
            <ac:spMk id="142" creationId="{BFDC535F-AC0A-417D-96AB-6706BECACD95}"/>
          </ac:spMkLst>
        </pc:spChg>
        <pc:spChg chg="add del">
          <ac:chgData name="Adams, Chloe N" userId="5f9f4ec6-cc77-4c6b-bd6c-2869ea7783c7" providerId="ADAL" clId="{E19B0E6C-BDE4-453E-8423-EA03F102CC19}" dt="2023-04-25T16:51:02.311" v="2203"/>
          <ac:spMkLst>
            <pc:docMk/>
            <pc:sldMk cId="2647838013" sldId="264"/>
            <ac:spMk id="144" creationId="{97AAAF8E-31DB-4148-8FCA-4D8233D691C6}"/>
          </ac:spMkLst>
        </pc:spChg>
        <pc:spChg chg="add del">
          <ac:chgData name="Adams, Chloe N" userId="5f9f4ec6-cc77-4c6b-bd6c-2869ea7783c7" providerId="ADAL" clId="{E19B0E6C-BDE4-453E-8423-EA03F102CC19}" dt="2023-04-25T16:51:02.311" v="2203"/>
          <ac:spMkLst>
            <pc:docMk/>
            <pc:sldMk cId="2647838013" sldId="264"/>
            <ac:spMk id="146" creationId="{AA274328-4774-4DF9-BA53-452565122FBB}"/>
          </ac:spMkLst>
        </pc:spChg>
        <pc:spChg chg="add del">
          <ac:chgData name="Adams, Chloe N" userId="5f9f4ec6-cc77-4c6b-bd6c-2869ea7783c7" providerId="ADAL" clId="{E19B0E6C-BDE4-453E-8423-EA03F102CC19}" dt="2023-04-25T16:51:02.311" v="2203"/>
          <ac:spMkLst>
            <pc:docMk/>
            <pc:sldMk cId="2647838013" sldId="264"/>
            <ac:spMk id="148" creationId="{01C7B46D-2FEF-4FAA-915B-8B21A66BB647}"/>
          </ac:spMkLst>
        </pc:spChg>
      </pc:sldChg>
      <pc:sldChg chg="addSp delSp add del setBg delDesignElem">
        <pc:chgData name="Adams, Chloe N" userId="5f9f4ec6-cc77-4c6b-bd6c-2869ea7783c7" providerId="ADAL" clId="{E19B0E6C-BDE4-453E-8423-EA03F102CC19}" dt="2023-04-25T16:51:10.769" v="2208"/>
        <pc:sldMkLst>
          <pc:docMk/>
          <pc:sldMk cId="4011590921" sldId="264"/>
        </pc:sldMkLst>
        <pc:spChg chg="add del">
          <ac:chgData name="Adams, Chloe N" userId="5f9f4ec6-cc77-4c6b-bd6c-2869ea7783c7" providerId="ADAL" clId="{E19B0E6C-BDE4-453E-8423-EA03F102CC19}" dt="2023-04-25T16:51:10.769" v="2208"/>
          <ac:spMkLst>
            <pc:docMk/>
            <pc:sldMk cId="4011590921" sldId="264"/>
            <ac:spMk id="142" creationId="{BFDC535F-AC0A-417D-96AB-6706BECACD95}"/>
          </ac:spMkLst>
        </pc:spChg>
        <pc:spChg chg="add del">
          <ac:chgData name="Adams, Chloe N" userId="5f9f4ec6-cc77-4c6b-bd6c-2869ea7783c7" providerId="ADAL" clId="{E19B0E6C-BDE4-453E-8423-EA03F102CC19}" dt="2023-04-25T16:51:10.769" v="2208"/>
          <ac:spMkLst>
            <pc:docMk/>
            <pc:sldMk cId="4011590921" sldId="264"/>
            <ac:spMk id="144" creationId="{97AAAF8E-31DB-4148-8FCA-4D8233D691C6}"/>
          </ac:spMkLst>
        </pc:spChg>
        <pc:spChg chg="add del">
          <ac:chgData name="Adams, Chloe N" userId="5f9f4ec6-cc77-4c6b-bd6c-2869ea7783c7" providerId="ADAL" clId="{E19B0E6C-BDE4-453E-8423-EA03F102CC19}" dt="2023-04-25T16:51:10.769" v="2208"/>
          <ac:spMkLst>
            <pc:docMk/>
            <pc:sldMk cId="4011590921" sldId="264"/>
            <ac:spMk id="146" creationId="{AA274328-4774-4DF9-BA53-452565122FBB}"/>
          </ac:spMkLst>
        </pc:spChg>
        <pc:spChg chg="add del">
          <ac:chgData name="Adams, Chloe N" userId="5f9f4ec6-cc77-4c6b-bd6c-2869ea7783c7" providerId="ADAL" clId="{E19B0E6C-BDE4-453E-8423-EA03F102CC19}" dt="2023-04-25T16:51:10.769" v="2208"/>
          <ac:spMkLst>
            <pc:docMk/>
            <pc:sldMk cId="4011590921" sldId="264"/>
            <ac:spMk id="148" creationId="{01C7B46D-2FEF-4FAA-915B-8B21A66BB647}"/>
          </ac:spMkLst>
        </pc:spChg>
      </pc:sldChg>
      <pc:sldChg chg="addSp delSp modSp add mod ord modAnim delDesignElem modNotesTx">
        <pc:chgData name="Adams, Chloe N" userId="5f9f4ec6-cc77-4c6b-bd6c-2869ea7783c7" providerId="ADAL" clId="{E19B0E6C-BDE4-453E-8423-EA03F102CC19}" dt="2023-04-27T19:44:34.461" v="3461"/>
        <pc:sldMkLst>
          <pc:docMk/>
          <pc:sldMk cId="2121324337" sldId="265"/>
        </pc:sldMkLst>
        <pc:spChg chg="add mod ord">
          <ac:chgData name="Adams, Chloe N" userId="5f9f4ec6-cc77-4c6b-bd6c-2869ea7783c7" providerId="ADAL" clId="{E19B0E6C-BDE4-453E-8423-EA03F102CC19}" dt="2023-04-27T19:36:27.120" v="3457" actId="26606"/>
          <ac:spMkLst>
            <pc:docMk/>
            <pc:sldMk cId="2121324337" sldId="265"/>
            <ac:spMk id="7" creationId="{8A7B9307-A778-BAA4-EDBC-1966A00EB9F8}"/>
          </ac:spMkLst>
        </pc:spChg>
        <pc:spChg chg="add del">
          <ac:chgData name="Adams, Chloe N" userId="5f9f4ec6-cc77-4c6b-bd6c-2869ea7783c7" providerId="ADAL" clId="{E19B0E6C-BDE4-453E-8423-EA03F102CC19}" dt="2023-04-27T19:36:27.120" v="3457" actId="26606"/>
          <ac:spMkLst>
            <pc:docMk/>
            <pc:sldMk cId="2121324337" sldId="265"/>
            <ac:spMk id="12" creationId="{7D23A9E9-0C14-4106-BCA5-A3462E948FAB}"/>
          </ac:spMkLst>
        </pc:spChg>
        <pc:spChg chg="add del">
          <ac:chgData name="Adams, Chloe N" userId="5f9f4ec6-cc77-4c6b-bd6c-2869ea7783c7" providerId="ADAL" clId="{E19B0E6C-BDE4-453E-8423-EA03F102CC19}" dt="2023-04-27T19:36:27.120" v="3457" actId="26606"/>
          <ac:spMkLst>
            <pc:docMk/>
            <pc:sldMk cId="2121324337" sldId="265"/>
            <ac:spMk id="14" creationId="{9611F52D-1ABB-47FF-A480-1564ACBB9D2C}"/>
          </ac:spMkLst>
        </pc:spChg>
        <pc:spChg chg="add del">
          <ac:chgData name="Adams, Chloe N" userId="5f9f4ec6-cc77-4c6b-bd6c-2869ea7783c7" providerId="ADAL" clId="{E19B0E6C-BDE4-453E-8423-EA03F102CC19}" dt="2023-04-27T19:36:27.120" v="3457" actId="26606"/>
          <ac:spMkLst>
            <pc:docMk/>
            <pc:sldMk cId="2121324337" sldId="265"/>
            <ac:spMk id="16" creationId="{C6CB1B3D-A605-4D85-9B0A-D72C281660B0}"/>
          </ac:spMkLst>
        </pc:spChg>
        <pc:spChg chg="add">
          <ac:chgData name="Adams, Chloe N" userId="5f9f4ec6-cc77-4c6b-bd6c-2869ea7783c7" providerId="ADAL" clId="{E19B0E6C-BDE4-453E-8423-EA03F102CC19}" dt="2023-04-27T19:36:27.120" v="3457" actId="26606"/>
          <ac:spMkLst>
            <pc:docMk/>
            <pc:sldMk cId="2121324337" sldId="265"/>
            <ac:spMk id="21" creationId="{3F87243A-F810-42AD-AA74-3FA38B1D8A8F}"/>
          </ac:spMkLst>
        </pc:spChg>
        <pc:spChg chg="add">
          <ac:chgData name="Adams, Chloe N" userId="5f9f4ec6-cc77-4c6b-bd6c-2869ea7783c7" providerId="ADAL" clId="{E19B0E6C-BDE4-453E-8423-EA03F102CC19}" dt="2023-04-27T19:36:27.120" v="3457" actId="26606"/>
          <ac:spMkLst>
            <pc:docMk/>
            <pc:sldMk cId="2121324337" sldId="265"/>
            <ac:spMk id="23" creationId="{E4710C0A-057C-4274-BA2D-001F1025E83E}"/>
          </ac:spMkLst>
        </pc:spChg>
        <pc:spChg chg="add">
          <ac:chgData name="Adams, Chloe N" userId="5f9f4ec6-cc77-4c6b-bd6c-2869ea7783c7" providerId="ADAL" clId="{E19B0E6C-BDE4-453E-8423-EA03F102CC19}" dt="2023-04-27T19:36:27.120" v="3457" actId="26606"/>
          <ac:spMkLst>
            <pc:docMk/>
            <pc:sldMk cId="2121324337" sldId="265"/>
            <ac:spMk id="27" creationId="{7527CA15-1C7B-4C0C-86EE-385C1D6C98C0}"/>
          </ac:spMkLst>
        </pc:spChg>
        <pc:spChg chg="add">
          <ac:chgData name="Adams, Chloe N" userId="5f9f4ec6-cc77-4c6b-bd6c-2869ea7783c7" providerId="ADAL" clId="{E19B0E6C-BDE4-453E-8423-EA03F102CC19}" dt="2023-04-27T19:36:27.120" v="3457" actId="26606"/>
          <ac:spMkLst>
            <pc:docMk/>
            <pc:sldMk cId="2121324337" sldId="265"/>
            <ac:spMk id="29" creationId="{ED643915-9209-40AB-8194-9D9125C0A3F3}"/>
          </ac:spMkLst>
        </pc:spChg>
        <pc:spChg chg="add">
          <ac:chgData name="Adams, Chloe N" userId="5f9f4ec6-cc77-4c6b-bd6c-2869ea7783c7" providerId="ADAL" clId="{E19B0E6C-BDE4-453E-8423-EA03F102CC19}" dt="2023-04-27T19:36:27.120" v="3457" actId="26606"/>
          <ac:spMkLst>
            <pc:docMk/>
            <pc:sldMk cId="2121324337" sldId="265"/>
            <ac:spMk id="31" creationId="{8A54198A-4950-48AB-BDD3-16D7F9084A50}"/>
          </ac:spMkLst>
        </pc:spChg>
        <pc:spChg chg="add">
          <ac:chgData name="Adams, Chloe N" userId="5f9f4ec6-cc77-4c6b-bd6c-2869ea7783c7" providerId="ADAL" clId="{E19B0E6C-BDE4-453E-8423-EA03F102CC19}" dt="2023-04-27T19:36:27.120" v="3457" actId="26606"/>
          <ac:spMkLst>
            <pc:docMk/>
            <pc:sldMk cId="2121324337" sldId="265"/>
            <ac:spMk id="33" creationId="{30F05B05-D1D0-4D96-A6C6-E0095E789EF8}"/>
          </ac:spMkLst>
        </pc:spChg>
        <pc:spChg chg="add">
          <ac:chgData name="Adams, Chloe N" userId="5f9f4ec6-cc77-4c6b-bd6c-2869ea7783c7" providerId="ADAL" clId="{E19B0E6C-BDE4-453E-8423-EA03F102CC19}" dt="2023-04-27T19:36:27.120" v="3457" actId="26606"/>
          <ac:spMkLst>
            <pc:docMk/>
            <pc:sldMk cId="2121324337" sldId="265"/>
            <ac:spMk id="35" creationId="{6561554E-8EEC-420C-93A0-4E77A8A0EB7B}"/>
          </ac:spMkLst>
        </pc:spChg>
        <pc:spChg chg="del">
          <ac:chgData name="Adams, Chloe N" userId="5f9f4ec6-cc77-4c6b-bd6c-2869ea7783c7" providerId="ADAL" clId="{E19B0E6C-BDE4-453E-8423-EA03F102CC19}" dt="2023-04-27T19:31:51.633" v="3403"/>
          <ac:spMkLst>
            <pc:docMk/>
            <pc:sldMk cId="2121324337" sldId="265"/>
            <ac:spMk id="142" creationId="{BFDC535F-AC0A-417D-96AB-6706BECACD95}"/>
          </ac:spMkLst>
        </pc:spChg>
        <pc:spChg chg="del">
          <ac:chgData name="Adams, Chloe N" userId="5f9f4ec6-cc77-4c6b-bd6c-2869ea7783c7" providerId="ADAL" clId="{E19B0E6C-BDE4-453E-8423-EA03F102CC19}" dt="2023-04-27T19:31:51.633" v="3403"/>
          <ac:spMkLst>
            <pc:docMk/>
            <pc:sldMk cId="2121324337" sldId="265"/>
            <ac:spMk id="144" creationId="{97AAAF8E-31DB-4148-8FCA-4D8233D691C6}"/>
          </ac:spMkLst>
        </pc:spChg>
        <pc:spChg chg="del">
          <ac:chgData name="Adams, Chloe N" userId="5f9f4ec6-cc77-4c6b-bd6c-2869ea7783c7" providerId="ADAL" clId="{E19B0E6C-BDE4-453E-8423-EA03F102CC19}" dt="2023-04-27T19:31:51.633" v="3403"/>
          <ac:spMkLst>
            <pc:docMk/>
            <pc:sldMk cId="2121324337" sldId="265"/>
            <ac:spMk id="146" creationId="{AA274328-4774-4DF9-BA53-452565122FBB}"/>
          </ac:spMkLst>
        </pc:spChg>
        <pc:spChg chg="del">
          <ac:chgData name="Adams, Chloe N" userId="5f9f4ec6-cc77-4c6b-bd6c-2869ea7783c7" providerId="ADAL" clId="{E19B0E6C-BDE4-453E-8423-EA03F102CC19}" dt="2023-04-27T19:31:51.633" v="3403"/>
          <ac:spMkLst>
            <pc:docMk/>
            <pc:sldMk cId="2121324337" sldId="265"/>
            <ac:spMk id="148" creationId="{01C7B46D-2FEF-4FAA-915B-8B21A66BB647}"/>
          </ac:spMkLst>
        </pc:spChg>
        <pc:picChg chg="add mod modCrop">
          <ac:chgData name="Adams, Chloe N" userId="5f9f4ec6-cc77-4c6b-bd6c-2869ea7783c7" providerId="ADAL" clId="{E19B0E6C-BDE4-453E-8423-EA03F102CC19}" dt="2023-04-27T19:36:27.120" v="3457" actId="26606"/>
          <ac:picMkLst>
            <pc:docMk/>
            <pc:sldMk cId="2121324337" sldId="265"/>
            <ac:picMk id="2" creationId="{5A9BD83F-42A6-8AAC-0495-5BBA2C174DA1}"/>
          </ac:picMkLst>
        </pc:picChg>
        <pc:picChg chg="add mod">
          <ac:chgData name="Adams, Chloe N" userId="5f9f4ec6-cc77-4c6b-bd6c-2869ea7783c7" providerId="ADAL" clId="{E19B0E6C-BDE4-453E-8423-EA03F102CC19}" dt="2023-04-27T19:36:27.120" v="3457" actId="26606"/>
          <ac:picMkLst>
            <pc:docMk/>
            <pc:sldMk cId="2121324337" sldId="265"/>
            <ac:picMk id="3" creationId="{2B0DE9A7-FD38-EE6F-3BE7-22C0B64D7D27}"/>
          </ac:picMkLst>
        </pc:picChg>
        <pc:picChg chg="del">
          <ac:chgData name="Adams, Chloe N" userId="5f9f4ec6-cc77-4c6b-bd6c-2869ea7783c7" providerId="ADAL" clId="{E19B0E6C-BDE4-453E-8423-EA03F102CC19}" dt="2023-04-25T16:51:35.663" v="2220" actId="478"/>
          <ac:picMkLst>
            <pc:docMk/>
            <pc:sldMk cId="2121324337" sldId="265"/>
            <ac:picMk id="4" creationId="{22BFBF2A-F90D-444A-DDC6-6154DD16AD3A}"/>
          </ac:picMkLst>
        </pc:picChg>
        <pc:picChg chg="add mod">
          <ac:chgData name="Adams, Chloe N" userId="5f9f4ec6-cc77-4c6b-bd6c-2869ea7783c7" providerId="ADAL" clId="{E19B0E6C-BDE4-453E-8423-EA03F102CC19}" dt="2023-04-27T19:36:27.120" v="3457" actId="26606"/>
          <ac:picMkLst>
            <pc:docMk/>
            <pc:sldMk cId="2121324337" sldId="265"/>
            <ac:picMk id="5" creationId="{30ABA02B-630B-59FE-8ABC-39804A95C25D}"/>
          </ac:picMkLst>
        </pc:picChg>
        <pc:picChg chg="del mod">
          <ac:chgData name="Adams, Chloe N" userId="5f9f4ec6-cc77-4c6b-bd6c-2869ea7783c7" providerId="ADAL" clId="{E19B0E6C-BDE4-453E-8423-EA03F102CC19}" dt="2023-04-25T16:52:07.470" v="2227" actId="478"/>
          <ac:picMkLst>
            <pc:docMk/>
            <pc:sldMk cId="2121324337" sldId="265"/>
            <ac:picMk id="6" creationId="{1E7CCD89-0552-A931-55FA-A2852BA99C5D}"/>
          </ac:picMkLst>
        </pc:picChg>
        <pc:picChg chg="del">
          <ac:chgData name="Adams, Chloe N" userId="5f9f4ec6-cc77-4c6b-bd6c-2869ea7783c7" providerId="ADAL" clId="{E19B0E6C-BDE4-453E-8423-EA03F102CC19}" dt="2023-04-25T16:51:58.128" v="2225" actId="478"/>
          <ac:picMkLst>
            <pc:docMk/>
            <pc:sldMk cId="2121324337" sldId="265"/>
            <ac:picMk id="8" creationId="{3E7D2C03-C4D7-2DF7-0072-E471B2CC5E4A}"/>
          </ac:picMkLst>
        </pc:picChg>
        <pc:cxnChg chg="add">
          <ac:chgData name="Adams, Chloe N" userId="5f9f4ec6-cc77-4c6b-bd6c-2869ea7783c7" providerId="ADAL" clId="{E19B0E6C-BDE4-453E-8423-EA03F102CC19}" dt="2023-04-27T19:36:27.120" v="3457" actId="26606"/>
          <ac:cxnSpMkLst>
            <pc:docMk/>
            <pc:sldMk cId="2121324337" sldId="265"/>
            <ac:cxnSpMk id="25" creationId="{BEFAE2A0-B30D-40C7-BB2F-AE3D6D5D001F}"/>
          </ac:cxnSpMkLst>
        </pc:cxnChg>
      </pc:sldChg>
      <pc:sldChg chg="addSp delSp add del setBg delDesignElem">
        <pc:chgData name="Adams, Chloe N" userId="5f9f4ec6-cc77-4c6b-bd6c-2869ea7783c7" providerId="ADAL" clId="{E19B0E6C-BDE4-453E-8423-EA03F102CC19}" dt="2023-04-25T16:51:25.620" v="2216"/>
        <pc:sldMkLst>
          <pc:docMk/>
          <pc:sldMk cId="3093705776" sldId="265"/>
        </pc:sldMkLst>
        <pc:spChg chg="add del">
          <ac:chgData name="Adams, Chloe N" userId="5f9f4ec6-cc77-4c6b-bd6c-2869ea7783c7" providerId="ADAL" clId="{E19B0E6C-BDE4-453E-8423-EA03F102CC19}" dt="2023-04-25T16:51:25.620" v="2216"/>
          <ac:spMkLst>
            <pc:docMk/>
            <pc:sldMk cId="3093705776" sldId="265"/>
            <ac:spMk id="142" creationId="{BFDC535F-AC0A-417D-96AB-6706BECACD95}"/>
          </ac:spMkLst>
        </pc:spChg>
        <pc:spChg chg="add del">
          <ac:chgData name="Adams, Chloe N" userId="5f9f4ec6-cc77-4c6b-bd6c-2869ea7783c7" providerId="ADAL" clId="{E19B0E6C-BDE4-453E-8423-EA03F102CC19}" dt="2023-04-25T16:51:25.620" v="2216"/>
          <ac:spMkLst>
            <pc:docMk/>
            <pc:sldMk cId="3093705776" sldId="265"/>
            <ac:spMk id="144" creationId="{97AAAF8E-31DB-4148-8FCA-4D8233D691C6}"/>
          </ac:spMkLst>
        </pc:spChg>
        <pc:spChg chg="add del">
          <ac:chgData name="Adams, Chloe N" userId="5f9f4ec6-cc77-4c6b-bd6c-2869ea7783c7" providerId="ADAL" clId="{E19B0E6C-BDE4-453E-8423-EA03F102CC19}" dt="2023-04-25T16:51:25.620" v="2216"/>
          <ac:spMkLst>
            <pc:docMk/>
            <pc:sldMk cId="3093705776" sldId="265"/>
            <ac:spMk id="146" creationId="{AA274328-4774-4DF9-BA53-452565122FBB}"/>
          </ac:spMkLst>
        </pc:spChg>
        <pc:spChg chg="add del">
          <ac:chgData name="Adams, Chloe N" userId="5f9f4ec6-cc77-4c6b-bd6c-2869ea7783c7" providerId="ADAL" clId="{E19B0E6C-BDE4-453E-8423-EA03F102CC19}" dt="2023-04-25T16:51:25.620" v="2216"/>
          <ac:spMkLst>
            <pc:docMk/>
            <pc:sldMk cId="3093705776" sldId="265"/>
            <ac:spMk id="148" creationId="{01C7B46D-2FEF-4FAA-915B-8B21A66BB647}"/>
          </ac:spMkLst>
        </pc:spChg>
      </pc:sldChg>
      <pc:sldChg chg="new add del">
        <pc:chgData name="Adams, Chloe N" userId="5f9f4ec6-cc77-4c6b-bd6c-2869ea7783c7" providerId="ADAL" clId="{E19B0E6C-BDE4-453E-8423-EA03F102CC19}" dt="2023-04-26T21:48:50.949" v="3367" actId="47"/>
        <pc:sldMkLst>
          <pc:docMk/>
          <pc:sldMk cId="2438748393" sldId="26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FC5E84-5B8B-4AF0-840C-99B9F16ECC10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B280C7-FA4A-4705-9093-3555FDD1D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048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B280C7-FA4A-4705-9093-3555FDD1D5B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4989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Do a demo!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B280C7-FA4A-4705-9093-3555FDD1D5B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9562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If running short on time we could get rid of the mean per year graph!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B280C7-FA4A-4705-9093-3555FDD1D5B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6459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255BD-2522-4F5D-9BCA-C84AA18165B9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B15F5-81EE-406E-8525-B11EC9E108A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2857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255BD-2522-4F5D-9BCA-C84AA18165B9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B15F5-81EE-406E-8525-B11EC9E108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62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255BD-2522-4F5D-9BCA-C84AA18165B9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B15F5-81EE-406E-8525-B11EC9E108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170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255BD-2522-4F5D-9BCA-C84AA18165B9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B15F5-81EE-406E-8525-B11EC9E108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884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255BD-2522-4F5D-9BCA-C84AA18165B9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B15F5-81EE-406E-8525-B11EC9E108A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3397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255BD-2522-4F5D-9BCA-C84AA18165B9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B15F5-81EE-406E-8525-B11EC9E108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85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255BD-2522-4F5D-9BCA-C84AA18165B9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B15F5-81EE-406E-8525-B11EC9E108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918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255BD-2522-4F5D-9BCA-C84AA18165B9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B15F5-81EE-406E-8525-B11EC9E108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643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255BD-2522-4F5D-9BCA-C84AA18165B9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B15F5-81EE-406E-8525-B11EC9E108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267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3A255BD-2522-4F5D-9BCA-C84AA18165B9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C1B15F5-81EE-406E-8525-B11EC9E108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765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255BD-2522-4F5D-9BCA-C84AA18165B9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B15F5-81EE-406E-8525-B11EC9E108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524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3A255BD-2522-4F5D-9BCA-C84AA18165B9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C1B15F5-81EE-406E-8525-B11EC9E108A6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4690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577A7-7EF3-0852-9723-834D4AE7F6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/>
              <a:t>Data Science Industry 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65A720-5112-9EDE-0662-637893802C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455621"/>
            <a:ext cx="6269347" cy="1238616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By: Chloe Adams &amp; Carson Schau</a:t>
            </a:r>
          </a:p>
        </p:txBody>
      </p:sp>
      <p:pic>
        <p:nvPicPr>
          <p:cNvPr id="16" name="Graphic 15" descr="Bar chart">
            <a:extLst>
              <a:ext uri="{FF2B5EF4-FFF2-40B4-BE49-F238E27FC236}">
                <a16:creationId xmlns:a16="http://schemas.microsoft.com/office/drawing/2014/main" id="{87C38200-73DA-E8CD-7F04-76E864A76C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3999" y="1163529"/>
            <a:ext cx="4001315" cy="4001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858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301B0-E1BE-D7F0-FFE7-DA7E81BF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Problem: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27B8F-709B-719E-64C2-4983BE2498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45772"/>
            <a:ext cx="8199120" cy="3626378"/>
          </a:xfrm>
        </p:spPr>
        <p:txBody>
          <a:bodyPr>
            <a:normAutofit/>
          </a:bodyPr>
          <a:lstStyle/>
          <a:p>
            <a:pPr lvl="1">
              <a:lnSpc>
                <a:spcPct val="120000"/>
              </a:lnSpc>
              <a:spcBef>
                <a:spcPts val="0"/>
              </a:spcBef>
              <a:spcAft>
                <a:spcPts val="2400"/>
              </a:spcAft>
              <a:buFont typeface="Wingdings" panose="05000000000000000000" pitchFamily="2" charset="2"/>
              <a:buChar char="§"/>
            </a:pPr>
            <a:r>
              <a:rPr lang="en-US" sz="28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</a:t>
            </a:r>
            <a:r>
              <a:rPr lang="en-US" sz="2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hat does the </a:t>
            </a:r>
            <a:r>
              <a:rPr lang="en-US" sz="28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Science field</a:t>
            </a:r>
            <a:r>
              <a:rPr lang="en-US" sz="2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look like in terms of job opportunities, working arrangements, and salary?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2400"/>
              </a:spcAft>
              <a:buFont typeface="Wingdings" panose="05000000000000000000" pitchFamily="2" charset="2"/>
              <a:buChar char="§"/>
            </a:pPr>
            <a:r>
              <a:rPr lang="en-US" sz="28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 aspects affect salary in this field?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2479594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4063A-63F9-9F39-1712-2A640D850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Data: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CD2FED8-F53F-F8C2-2814-BB24D2E48B89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600"/>
              <a:t> 2023 data science industry and salaries Kaggle dataset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600"/>
              <a:t>607 rows across 12 fields </a:t>
            </a:r>
          </a:p>
          <a:p>
            <a:pPr lvl="2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200"/>
              <a:t> Salary, working arrangement, company size, job titles, experience, etc.</a:t>
            </a:r>
          </a:p>
        </p:txBody>
      </p:sp>
    </p:spTree>
    <p:extLst>
      <p:ext uri="{BB962C8B-B14F-4D97-AF65-F5344CB8AC3E}">
        <p14:creationId xmlns:p14="http://schemas.microsoft.com/office/powerpoint/2010/main" val="3166712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923F7-0D34-B15E-73CF-D59B8F1B0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Plan: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44AED6-7903-5E49-C31A-059DA832F3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283604"/>
          </a:xfrm>
        </p:spPr>
        <p:txBody>
          <a:bodyPr vert="horz" lIns="0" tIns="45720" rIns="0" bIns="45720" rtlCol="0" anchor="t">
            <a:normAutofit/>
          </a:bodyPr>
          <a:lstStyle/>
          <a:p>
            <a:pPr marL="182880" lvl="1" indent="0">
              <a:buNone/>
            </a:pPr>
            <a:r>
              <a:rPr lang="en-US" sz="2000">
                <a:ea typeface="+mn-lt"/>
                <a:cs typeface="+mn-lt"/>
              </a:rPr>
              <a:t>The plan for this project is to import data about the data science industry and perform analyses using Python to answer our questions. We will look at the following things: </a:t>
            </a:r>
            <a:endParaRPr lang="en-US" sz="2000">
              <a:ea typeface="Calibri" panose="020F0502020204030204"/>
              <a:cs typeface="Calibri" panose="020F0502020204030204"/>
            </a:endParaRPr>
          </a:p>
          <a:p>
            <a:pPr marL="566420" lvl="2">
              <a:buFont typeface="Wingdings"/>
              <a:buChar char="§"/>
            </a:pPr>
            <a:r>
              <a:rPr lang="en-US" sz="2000">
                <a:ea typeface="Calibri" panose="020F0502020204030204"/>
                <a:cs typeface="Calibri" panose="020F0502020204030204"/>
              </a:rPr>
              <a:t>Job positions</a:t>
            </a:r>
            <a:endParaRPr lang="en-US" sz="2000"/>
          </a:p>
          <a:p>
            <a:pPr marL="566420" lvl="2">
              <a:buFont typeface="Wingdings"/>
              <a:buChar char="§"/>
            </a:pPr>
            <a:r>
              <a:rPr lang="en-US" sz="2000">
                <a:ea typeface="Calibri" panose="020F0502020204030204"/>
                <a:cs typeface="Calibri" panose="020F0502020204030204"/>
              </a:rPr>
              <a:t>Working arrangements</a:t>
            </a:r>
          </a:p>
          <a:p>
            <a:pPr marL="566420" lvl="2">
              <a:buFont typeface="Wingdings"/>
              <a:buChar char="§"/>
            </a:pPr>
            <a:r>
              <a:rPr lang="en-US" sz="2000">
                <a:ea typeface="Calibri" panose="020F0502020204030204"/>
                <a:cs typeface="Calibri" panose="020F0502020204030204"/>
              </a:rPr>
              <a:t>Salary </a:t>
            </a:r>
          </a:p>
          <a:p>
            <a:pPr marL="383540" lvl="1">
              <a:buFont typeface="Wingdings"/>
              <a:buChar char="§"/>
            </a:pPr>
            <a:endParaRPr lang="en-US" sz="2000">
              <a:ea typeface="Calibri" panose="020F0502020204030204"/>
              <a:cs typeface="Calibri" panose="020F0502020204030204"/>
            </a:endParaRPr>
          </a:p>
          <a:p>
            <a:pPr marL="200660" lvl="1" indent="0">
              <a:buNone/>
            </a:pPr>
            <a:r>
              <a:rPr lang="en-US" sz="2000">
                <a:ea typeface="Calibri" panose="020F0502020204030204"/>
                <a:cs typeface="Calibri" panose="020F0502020204030204"/>
              </a:rPr>
              <a:t>During this analysis, we used applications learned in class including functions and libraries to analyze the data and uncover insights that may be useful to people exploring a career in data science. </a:t>
            </a:r>
          </a:p>
          <a:p>
            <a:pPr marL="200660" lvl="1" indent="0">
              <a:buNone/>
            </a:pPr>
            <a:endParaRPr lang="en-US" sz="2000">
              <a:ea typeface="Calibri" panose="020F0502020204030204"/>
              <a:cs typeface="Calibri" panose="020F0502020204030204"/>
            </a:endParaRPr>
          </a:p>
          <a:p>
            <a:pPr marL="200660" lvl="1" indent="0">
              <a:buNone/>
            </a:pPr>
            <a:r>
              <a:rPr lang="en-US" sz="2000">
                <a:ea typeface="Calibri" panose="020F0502020204030204"/>
                <a:cs typeface="Calibri" panose="020F0502020204030204"/>
              </a:rPr>
              <a:t>This project tested our knowledge of many different skills including computing, utilizing functions, and plotting which was essential in arriving at an appropriate solution. </a:t>
            </a:r>
          </a:p>
        </p:txBody>
      </p:sp>
    </p:spTree>
    <p:extLst>
      <p:ext uri="{BB962C8B-B14F-4D97-AF65-F5344CB8AC3E}">
        <p14:creationId xmlns:p14="http://schemas.microsoft.com/office/powerpoint/2010/main" val="3098244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47335-28CD-1D9F-9224-4728D10D8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286603"/>
            <a:ext cx="10436629" cy="1450757"/>
          </a:xfrm>
        </p:spPr>
        <p:txBody>
          <a:bodyPr/>
          <a:lstStyle/>
          <a:p>
            <a:r>
              <a:rPr lang="en-US"/>
              <a:t>Libraries, Modules, &amp; Functions employed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5531B5-5B93-854D-9880-0FA519D638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3524" y="1950905"/>
            <a:ext cx="3491974" cy="46204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Libraries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400" dirty="0"/>
              <a:t>Pandas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400" dirty="0"/>
              <a:t>Matplotlib</a:t>
            </a:r>
          </a:p>
          <a:p>
            <a:pPr marL="0" indent="0">
              <a:buNone/>
            </a:pPr>
            <a:r>
              <a:rPr lang="en-US" sz="3200" dirty="0"/>
              <a:t>Modules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400" dirty="0"/>
              <a:t>Utilities.py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400" dirty="0"/>
              <a:t>Main.py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8C99A31-D0B0-7D76-3C74-89F736611C6B}"/>
              </a:ext>
            </a:extLst>
          </p:cNvPr>
          <p:cNvSpPr txBox="1">
            <a:spLocks/>
          </p:cNvSpPr>
          <p:nvPr/>
        </p:nvSpPr>
        <p:spPr>
          <a:xfrm>
            <a:off x="7026503" y="1950905"/>
            <a:ext cx="4065050" cy="46204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/>
              <a:t>Functions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400" dirty="0" err="1"/>
              <a:t>processData</a:t>
            </a:r>
            <a:r>
              <a:rPr lang="en-US" sz="2400" dirty="0"/>
              <a:t>()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400" dirty="0" err="1"/>
              <a:t>getTopJobTitles</a:t>
            </a:r>
            <a:r>
              <a:rPr lang="en-US" sz="2400" dirty="0"/>
              <a:t>()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400" dirty="0" err="1"/>
              <a:t>getRemoteWork</a:t>
            </a:r>
            <a:r>
              <a:rPr lang="en-US" sz="2400" dirty="0"/>
              <a:t>()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400" dirty="0" err="1"/>
              <a:t>getSalary</a:t>
            </a:r>
            <a:r>
              <a:rPr lang="en-US" sz="2400" dirty="0"/>
              <a:t>()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400" dirty="0" err="1"/>
              <a:t>getSalaryByExperience</a:t>
            </a:r>
            <a:r>
              <a:rPr lang="en-US" sz="2400" dirty="0"/>
              <a:t>()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400" dirty="0" err="1"/>
              <a:t>getSalaryByCompanySize</a:t>
            </a:r>
            <a:r>
              <a:rPr lang="en-US" sz="2400" dirty="0"/>
              <a:t>()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060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3F87243A-F810-42AD-AA74-3FA38B1D8A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4710C0A-057C-4274-BA2D-001F1025E8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EFAE2A0-B30D-40C7-BB2F-AE3D6D5D0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7527CA15-1C7B-4C0C-86EE-385C1D6C9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045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D643915-9209-40AB-8194-9D9125C0A3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7B9307-A778-BAA4-EDBC-1966A00EB9F8}"/>
              </a:ext>
            </a:extLst>
          </p:cNvPr>
          <p:cNvSpPr txBox="1"/>
          <p:nvPr/>
        </p:nvSpPr>
        <p:spPr>
          <a:xfrm>
            <a:off x="1065197" y="5120640"/>
            <a:ext cx="10058400" cy="8229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</a:pPr>
            <a:r>
              <a:rPr lang="en-US" sz="3600" spc="-5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The Output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A9BD83F-42A6-8AAC-0495-5BBA2C174DA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585" r="3" b="3855"/>
          <a:stretch/>
        </p:blipFill>
        <p:spPr>
          <a:xfrm>
            <a:off x="635458" y="675170"/>
            <a:ext cx="3312784" cy="3532556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8A54198A-4950-48AB-BDD3-16D7F9084A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58553" y="886968"/>
            <a:ext cx="64008" cy="3108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B0DE9A7-FD38-EE6F-3BE7-22C0B64D7D2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621" b="1223"/>
          <a:stretch/>
        </p:blipFill>
        <p:spPr>
          <a:xfrm>
            <a:off x="4432872" y="1278741"/>
            <a:ext cx="3312785" cy="2325414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30F05B05-D1D0-4D96-A6C6-E0095E789E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55969" y="886968"/>
            <a:ext cx="64008" cy="3108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ABA02B-630B-59FE-8ABC-39804A95C2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30289" y="901004"/>
            <a:ext cx="3312784" cy="3080888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6561554E-8EEC-420C-93A0-4E77A8A0E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324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4">
            <a:extLst>
              <a:ext uri="{FF2B5EF4-FFF2-40B4-BE49-F238E27FC236}">
                <a16:creationId xmlns:a16="http://schemas.microsoft.com/office/drawing/2014/main" id="{BB2B8762-61F0-4F1B-9364-D633EE9D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Rectangle 16">
            <a:extLst>
              <a:ext uri="{FF2B5EF4-FFF2-40B4-BE49-F238E27FC236}">
                <a16:creationId xmlns:a16="http://schemas.microsoft.com/office/drawing/2014/main" id="{E97675C8-1328-460C-9EBF-6B446B67EA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6" name="Straight Connector 18">
            <a:extLst>
              <a:ext uri="{FF2B5EF4-FFF2-40B4-BE49-F238E27FC236}">
                <a16:creationId xmlns:a16="http://schemas.microsoft.com/office/drawing/2014/main" id="{514EE78B-AF71-4195-A01B-F1165D923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20">
            <a:extLst>
              <a:ext uri="{FF2B5EF4-FFF2-40B4-BE49-F238E27FC236}">
                <a16:creationId xmlns:a16="http://schemas.microsoft.com/office/drawing/2014/main" id="{2AD83CFE-1CA3-4832-A4B9-C48CD1347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045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22">
            <a:extLst>
              <a:ext uri="{FF2B5EF4-FFF2-40B4-BE49-F238E27FC236}">
                <a16:creationId xmlns:a16="http://schemas.microsoft.com/office/drawing/2014/main" id="{BC98641C-7F74-435D-996F-A4387A3C3C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F9D7FF5-9881-5DC1-690A-A1365FBE8297}"/>
              </a:ext>
            </a:extLst>
          </p:cNvPr>
          <p:cNvSpPr txBox="1"/>
          <p:nvPr/>
        </p:nvSpPr>
        <p:spPr>
          <a:xfrm>
            <a:off x="1065197" y="5120640"/>
            <a:ext cx="10058400" cy="8229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spc="-5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The Output Continued</a:t>
            </a:r>
          </a:p>
        </p:txBody>
      </p:sp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1E7CCD89-0552-A931-55FA-A2852BA99C5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730"/>
          <a:stretch/>
        </p:blipFill>
        <p:spPr>
          <a:xfrm>
            <a:off x="368577" y="459677"/>
            <a:ext cx="5398534" cy="3776832"/>
          </a:xfrm>
          <a:prstGeom prst="rect">
            <a:avLst/>
          </a:prstGeom>
        </p:spPr>
      </p:pic>
      <p:sp>
        <p:nvSpPr>
          <p:cNvPr id="22" name="Rectangle 24">
            <a:extLst>
              <a:ext uri="{FF2B5EF4-FFF2-40B4-BE49-F238E27FC236}">
                <a16:creationId xmlns:a16="http://schemas.microsoft.com/office/drawing/2014/main" id="{F530C0F6-C8DF-4539-B30C-8105DB618C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3996" y="886968"/>
            <a:ext cx="64008" cy="3108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22BFBF2A-F90D-444A-DDC6-6154DD16AD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7837" y="509650"/>
            <a:ext cx="4698706" cy="4052634"/>
          </a:xfrm>
          <a:prstGeom prst="rect">
            <a:avLst/>
          </a:prstGeom>
        </p:spPr>
      </p:pic>
      <p:sp>
        <p:nvSpPr>
          <p:cNvPr id="24" name="Rectangle 26">
            <a:extLst>
              <a:ext uri="{FF2B5EF4-FFF2-40B4-BE49-F238E27FC236}">
                <a16:creationId xmlns:a16="http://schemas.microsoft.com/office/drawing/2014/main" id="{BAE51241-AA8B-4B82-9C59-6738DB8567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873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80F09-FE74-8064-8BA9-8C0C19907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Takeaway: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2D07B5-EDCB-EA50-12B8-B5142151A7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23671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200" dirty="0"/>
              <a:t> The data science industry offers many opportunities to be successful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200" dirty="0"/>
              <a:t>Many job positions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200"/>
              <a:t>Several </a:t>
            </a:r>
            <a:r>
              <a:rPr lang="en-US" sz="2200" dirty="0"/>
              <a:t>opportunities for remote and hybrid work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200" dirty="0"/>
              <a:t>High salaries</a:t>
            </a:r>
          </a:p>
          <a:p>
            <a:pPr lvl="2">
              <a:buFont typeface="Wingdings" panose="05000000000000000000" pitchFamily="2" charset="2"/>
              <a:buChar char="§"/>
            </a:pPr>
            <a:endParaRPr lang="en-US" sz="22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200" dirty="0"/>
              <a:t> Salary varies by: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200" dirty="0"/>
              <a:t>Experience level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200" dirty="0"/>
              <a:t>Company size</a:t>
            </a:r>
          </a:p>
        </p:txBody>
      </p:sp>
    </p:spTree>
    <p:extLst>
      <p:ext uri="{BB962C8B-B14F-4D97-AF65-F5344CB8AC3E}">
        <p14:creationId xmlns:p14="http://schemas.microsoft.com/office/powerpoint/2010/main" val="2212477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BB09A5BC946FF4F93636C97A5CF2948" ma:contentTypeVersion="15" ma:contentTypeDescription="Create a new document." ma:contentTypeScope="" ma:versionID="b67fe9a8a8c6fc770ecbcf2fca188fa0">
  <xsd:schema xmlns:xsd="http://www.w3.org/2001/XMLSchema" xmlns:xs="http://www.w3.org/2001/XMLSchema" xmlns:p="http://schemas.microsoft.com/office/2006/metadata/properties" xmlns:ns3="639b0a56-9d98-4f8b-92b9-f3a5b4878134" xmlns:ns4="7dde76a8-e704-420d-b97a-34e735e52136" targetNamespace="http://schemas.microsoft.com/office/2006/metadata/properties" ma:root="true" ma:fieldsID="b297335c198f141d8ba38b4feffc7d4e" ns3:_="" ns4:_="">
    <xsd:import namespace="639b0a56-9d98-4f8b-92b9-f3a5b4878134"/>
    <xsd:import namespace="7dde76a8-e704-420d-b97a-34e735e5213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_activity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DateTaken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9b0a56-9d98-4f8b-92b9-f3a5b487813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_activity" ma:index="15" nillable="true" ma:displayName="_activity" ma:hidden="true" ma:internalName="_activity">
      <xsd:simpleType>
        <xsd:restriction base="dms:Note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20" nillable="true" ma:displayName="MediaServiceDateTaken" ma:description="" ma:hidden="true" ma:indexed="true" ma:internalName="MediaServiceDateTaken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description="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dde76a8-e704-420d-b97a-34e735e52136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639b0a56-9d98-4f8b-92b9-f3a5b4878134" xsi:nil="true"/>
  </documentManagement>
</p:properties>
</file>

<file path=customXml/itemProps1.xml><?xml version="1.0" encoding="utf-8"?>
<ds:datastoreItem xmlns:ds="http://schemas.openxmlformats.org/officeDocument/2006/customXml" ds:itemID="{A079F1CA-6D4F-4CE4-AD75-19D1C450A8A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4DBD093-AAA1-41F6-B630-63E33D5E97B4}">
  <ds:schemaRefs>
    <ds:schemaRef ds:uri="639b0a56-9d98-4f8b-92b9-f3a5b4878134"/>
    <ds:schemaRef ds:uri="7dde76a8-e704-420d-b97a-34e735e52136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0/xmlns/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229287A0-CA23-44C5-9B3A-040C06BBF3E7}">
  <ds:schemaRefs>
    <ds:schemaRef ds:uri="http://purl.org/dc/elements/1.1/"/>
    <ds:schemaRef ds:uri="http://purl.org/dc/dcmitype/"/>
    <ds:schemaRef ds:uri="http://schemas.microsoft.com/office/infopath/2007/PartnerControls"/>
    <ds:schemaRef ds:uri="http://schemas.microsoft.com/office/2006/documentManagement/types"/>
    <ds:schemaRef ds:uri="639b0a56-9d98-4f8b-92b9-f3a5b4878134"/>
    <ds:schemaRef ds:uri="http://schemas.microsoft.com/office/2006/metadata/properties"/>
    <ds:schemaRef ds:uri="7dde76a8-e704-420d-b97a-34e735e52136"/>
    <ds:schemaRef ds:uri="http://schemas.openxmlformats.org/package/2006/metadata/core-properties"/>
    <ds:schemaRef ds:uri="http://www.w3.org/XML/1998/namespac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682</TotalTime>
  <Words>269</Words>
  <Application>Microsoft Office PowerPoint</Application>
  <PresentationFormat>Widescreen</PresentationFormat>
  <Paragraphs>48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Calibri</vt:lpstr>
      <vt:lpstr>Calibri Light</vt:lpstr>
      <vt:lpstr>Wingdings</vt:lpstr>
      <vt:lpstr>Retrospect</vt:lpstr>
      <vt:lpstr>Data Science Industry  Analysis</vt:lpstr>
      <vt:lpstr>The Problem:</vt:lpstr>
      <vt:lpstr>The Data:</vt:lpstr>
      <vt:lpstr>The Plan:</vt:lpstr>
      <vt:lpstr>Libraries, Modules, &amp; Functions employed</vt:lpstr>
      <vt:lpstr>PowerPoint Presentation</vt:lpstr>
      <vt:lpstr>PowerPoint Presentation</vt:lpstr>
      <vt:lpstr>The Takeaway: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Industry  Analysis</dc:title>
  <dc:creator>Chloe Adams</dc:creator>
  <cp:lastModifiedBy>Chloe Adams</cp:lastModifiedBy>
  <cp:revision>1</cp:revision>
  <dcterms:created xsi:type="dcterms:W3CDTF">2023-04-20T14:45:54Z</dcterms:created>
  <dcterms:modified xsi:type="dcterms:W3CDTF">2023-09-07T15:27:21Z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0x0101002BB09A5BC946FF4F93636C97A5CF2948</vt:lpwstr>
  </property>
</Properties>
</file>