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40A17-335A-5745-00C5-31581B994F3D}" v="74" dt="2024-05-14T01:58:56.156"/>
    <p1510:client id="{3E6DE1B9-678E-3A4F-E0B2-5898F428C0A4}" v="49" dt="2024-05-12T17:55:26.314"/>
    <p1510:client id="{CA7326BE-D726-4895-F960-995616F16296}" v="64" dt="2024-05-12T17:49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, Chloe" userId="S::hochl@dickinson.edu::2f1fe282-63b7-44b8-a16d-2d8dc8fa8de6" providerId="AD" clId="Web-{CA7326BE-D726-4895-F960-995616F16296}"/>
    <pc:docChg chg="modSld sldOrd">
      <pc:chgData name="Ho, Chloe" userId="S::hochl@dickinson.edu::2f1fe282-63b7-44b8-a16d-2d8dc8fa8de6" providerId="AD" clId="Web-{CA7326BE-D726-4895-F960-995616F16296}" dt="2024-05-12T17:49:37.920" v="61" actId="20577"/>
      <pc:docMkLst>
        <pc:docMk/>
      </pc:docMkLst>
      <pc:sldChg chg="addSp delSp modSp">
        <pc:chgData name="Ho, Chloe" userId="S::hochl@dickinson.edu::2f1fe282-63b7-44b8-a16d-2d8dc8fa8de6" providerId="AD" clId="Web-{CA7326BE-D726-4895-F960-995616F16296}" dt="2024-05-12T17:49:37.920" v="61" actId="20577"/>
        <pc:sldMkLst>
          <pc:docMk/>
          <pc:sldMk cId="3685718716" sldId="263"/>
        </pc:sldMkLst>
        <pc:spChg chg="add mod">
          <ac:chgData name="Ho, Chloe" userId="S::hochl@dickinson.edu::2f1fe282-63b7-44b8-a16d-2d8dc8fa8de6" providerId="AD" clId="Web-{CA7326BE-D726-4895-F960-995616F16296}" dt="2024-05-12T17:49:37.920" v="61" actId="20577"/>
          <ac:spMkLst>
            <pc:docMk/>
            <pc:sldMk cId="3685718716" sldId="263"/>
            <ac:spMk id="4" creationId="{4B15FA22-8E28-4725-CA61-F124A16F23BC}"/>
          </ac:spMkLst>
        </pc:spChg>
        <pc:picChg chg="del">
          <ac:chgData name="Ho, Chloe" userId="S::hochl@dickinson.edu::2f1fe282-63b7-44b8-a16d-2d8dc8fa8de6" providerId="AD" clId="Web-{CA7326BE-D726-4895-F960-995616F16296}" dt="2024-05-12T17:47:09.668" v="1"/>
          <ac:picMkLst>
            <pc:docMk/>
            <pc:sldMk cId="3685718716" sldId="263"/>
            <ac:picMk id="7" creationId="{E312E8B2-9BCA-B9A8-CD7C-9B7ED642BD97}"/>
          </ac:picMkLst>
        </pc:picChg>
        <pc:picChg chg="mod">
          <ac:chgData name="Ho, Chloe" userId="S::hochl@dickinson.edu::2f1fe282-63b7-44b8-a16d-2d8dc8fa8de6" providerId="AD" clId="Web-{CA7326BE-D726-4895-F960-995616F16296}" dt="2024-05-12T17:48:36.919" v="8" actId="1076"/>
          <ac:picMkLst>
            <pc:docMk/>
            <pc:sldMk cId="3685718716" sldId="263"/>
            <ac:picMk id="9" creationId="{D7D3CEDC-08F8-CBEF-9B55-4377A7F925E9}"/>
          </ac:picMkLst>
        </pc:picChg>
      </pc:sldChg>
      <pc:sldChg chg="modSp">
        <pc:chgData name="Ho, Chloe" userId="S::hochl@dickinson.edu::2f1fe282-63b7-44b8-a16d-2d8dc8fa8de6" providerId="AD" clId="Web-{CA7326BE-D726-4895-F960-995616F16296}" dt="2024-05-12T17:47:36.919" v="7" actId="20577"/>
        <pc:sldMkLst>
          <pc:docMk/>
          <pc:sldMk cId="3532583803" sldId="265"/>
        </pc:sldMkLst>
        <pc:spChg chg="mod">
          <ac:chgData name="Ho, Chloe" userId="S::hochl@dickinson.edu::2f1fe282-63b7-44b8-a16d-2d8dc8fa8de6" providerId="AD" clId="Web-{CA7326BE-D726-4895-F960-995616F16296}" dt="2024-05-12T17:47:36.919" v="7" actId="20577"/>
          <ac:spMkLst>
            <pc:docMk/>
            <pc:sldMk cId="3532583803" sldId="265"/>
            <ac:spMk id="2" creationId="{7647F5F8-5499-174A-B2C7-20D71FB238C1}"/>
          </ac:spMkLst>
        </pc:spChg>
        <pc:spChg chg="mod">
          <ac:chgData name="Ho, Chloe" userId="S::hochl@dickinson.edu::2f1fe282-63b7-44b8-a16d-2d8dc8fa8de6" providerId="AD" clId="Web-{CA7326BE-D726-4895-F960-995616F16296}" dt="2024-05-12T17:47:22.090" v="4" actId="14100"/>
          <ac:spMkLst>
            <pc:docMk/>
            <pc:sldMk cId="3532583803" sldId="265"/>
            <ac:spMk id="4" creationId="{03CB3421-4EA0-0E10-69C0-ED9EAD034082}"/>
          </ac:spMkLst>
        </pc:spChg>
        <pc:spChg chg="mod">
          <ac:chgData name="Ho, Chloe" userId="S::hochl@dickinson.edu::2f1fe282-63b7-44b8-a16d-2d8dc8fa8de6" providerId="AD" clId="Web-{CA7326BE-D726-4895-F960-995616F16296}" dt="2024-05-12T17:47:22.090" v="4" actId="14100"/>
          <ac:spMkLst>
            <pc:docMk/>
            <pc:sldMk cId="3532583803" sldId="265"/>
            <ac:spMk id="6" creationId="{4BAF1019-0BAB-B050-9600-84FFA108020A}"/>
          </ac:spMkLst>
        </pc:spChg>
      </pc:sldChg>
      <pc:sldChg chg="ord">
        <pc:chgData name="Ho, Chloe" userId="S::hochl@dickinson.edu::2f1fe282-63b7-44b8-a16d-2d8dc8fa8de6" providerId="AD" clId="Web-{CA7326BE-D726-4895-F960-995616F16296}" dt="2024-05-12T17:47:34.137" v="6"/>
        <pc:sldMkLst>
          <pc:docMk/>
          <pc:sldMk cId="1678077615" sldId="266"/>
        </pc:sldMkLst>
      </pc:sldChg>
    </pc:docChg>
  </pc:docChgLst>
  <pc:docChgLst>
    <pc:chgData name="Ho, Chloe" userId="S::hochl@dickinson.edu::2f1fe282-63b7-44b8-a16d-2d8dc8fa8de6" providerId="AD" clId="Web-{3E6DE1B9-678E-3A4F-E0B2-5898F428C0A4}"/>
    <pc:docChg chg="modSld">
      <pc:chgData name="Ho, Chloe" userId="S::hochl@dickinson.edu::2f1fe282-63b7-44b8-a16d-2d8dc8fa8de6" providerId="AD" clId="Web-{3E6DE1B9-678E-3A4F-E0B2-5898F428C0A4}" dt="2024-05-12T17:55:26.314" v="57" actId="1076"/>
      <pc:docMkLst>
        <pc:docMk/>
      </pc:docMkLst>
      <pc:sldChg chg="modSp">
        <pc:chgData name="Ho, Chloe" userId="S::hochl@dickinson.edu::2f1fe282-63b7-44b8-a16d-2d8dc8fa8de6" providerId="AD" clId="Web-{3E6DE1B9-678E-3A4F-E0B2-5898F428C0A4}" dt="2024-05-12T17:55:26.314" v="57" actId="1076"/>
        <pc:sldMkLst>
          <pc:docMk/>
          <pc:sldMk cId="3685718716" sldId="263"/>
        </pc:sldMkLst>
        <pc:spChg chg="mod">
          <ac:chgData name="Ho, Chloe" userId="S::hochl@dickinson.edu::2f1fe282-63b7-44b8-a16d-2d8dc8fa8de6" providerId="AD" clId="Web-{3E6DE1B9-678E-3A4F-E0B2-5898F428C0A4}" dt="2024-05-12T17:55:15.422" v="53" actId="20577"/>
          <ac:spMkLst>
            <pc:docMk/>
            <pc:sldMk cId="3685718716" sldId="263"/>
            <ac:spMk id="4" creationId="{4B15FA22-8E28-4725-CA61-F124A16F23BC}"/>
          </ac:spMkLst>
        </pc:spChg>
        <pc:picChg chg="mod">
          <ac:chgData name="Ho, Chloe" userId="S::hochl@dickinson.edu::2f1fe282-63b7-44b8-a16d-2d8dc8fa8de6" providerId="AD" clId="Web-{3E6DE1B9-678E-3A4F-E0B2-5898F428C0A4}" dt="2024-05-12T17:55:26.314" v="57" actId="1076"/>
          <ac:picMkLst>
            <pc:docMk/>
            <pc:sldMk cId="3685718716" sldId="263"/>
            <ac:picMk id="9" creationId="{D7D3CEDC-08F8-CBEF-9B55-4377A7F925E9}"/>
          </ac:picMkLst>
        </pc:picChg>
      </pc:sldChg>
      <pc:sldChg chg="modSp">
        <pc:chgData name="Ho, Chloe" userId="S::hochl@dickinson.edu::2f1fe282-63b7-44b8-a16d-2d8dc8fa8de6" providerId="AD" clId="Web-{3E6DE1B9-678E-3A4F-E0B2-5898F428C0A4}" dt="2024-05-12T17:54:33.249" v="52" actId="20577"/>
        <pc:sldMkLst>
          <pc:docMk/>
          <pc:sldMk cId="3532583803" sldId="265"/>
        </pc:sldMkLst>
        <pc:spChg chg="mod">
          <ac:chgData name="Ho, Chloe" userId="S::hochl@dickinson.edu::2f1fe282-63b7-44b8-a16d-2d8dc8fa8de6" providerId="AD" clId="Web-{3E6DE1B9-678E-3A4F-E0B2-5898F428C0A4}" dt="2024-05-12T17:54:33.249" v="52" actId="20577"/>
          <ac:spMkLst>
            <pc:docMk/>
            <pc:sldMk cId="3532583803" sldId="265"/>
            <ac:spMk id="2" creationId="{7647F5F8-5499-174A-B2C7-20D71FB238C1}"/>
          </ac:spMkLst>
        </pc:spChg>
      </pc:sldChg>
      <pc:sldChg chg="addSp delSp modSp mod setBg">
        <pc:chgData name="Ho, Chloe" userId="S::hochl@dickinson.edu::2f1fe282-63b7-44b8-a16d-2d8dc8fa8de6" providerId="AD" clId="Web-{3E6DE1B9-678E-3A4F-E0B2-5898F428C0A4}" dt="2024-05-12T17:54:27.608" v="51" actId="20577"/>
        <pc:sldMkLst>
          <pc:docMk/>
          <pc:sldMk cId="1678077615" sldId="266"/>
        </pc:sldMkLst>
        <pc:spChg chg="mod">
          <ac:chgData name="Ho, Chloe" userId="S::hochl@dickinson.edu::2f1fe282-63b7-44b8-a16d-2d8dc8fa8de6" providerId="AD" clId="Web-{3E6DE1B9-678E-3A4F-E0B2-5898F428C0A4}" dt="2024-05-12T17:54:27.608" v="51" actId="20577"/>
          <ac:spMkLst>
            <pc:docMk/>
            <pc:sldMk cId="1678077615" sldId="266"/>
            <ac:spMk id="2" creationId="{A1C44874-C124-4237-5EE2-3678DED8BED1}"/>
          </ac:spMkLst>
        </pc:spChg>
        <pc:spChg chg="del mod">
          <ac:chgData name="Ho, Chloe" userId="S::hochl@dickinson.edu::2f1fe282-63b7-44b8-a16d-2d8dc8fa8de6" providerId="AD" clId="Web-{3E6DE1B9-678E-3A4F-E0B2-5898F428C0A4}" dt="2024-05-12T17:54:22.998" v="48"/>
          <ac:spMkLst>
            <pc:docMk/>
            <pc:sldMk cId="1678077615" sldId="266"/>
            <ac:spMk id="3" creationId="{1E9BD0CF-DAD6-C350-57AC-FFB062737FA2}"/>
          </ac:spMkLst>
        </pc:spChg>
        <pc:spChg chg="add">
          <ac:chgData name="Ho, Chloe" userId="S::hochl@dickinson.edu::2f1fe282-63b7-44b8-a16d-2d8dc8fa8de6" providerId="AD" clId="Web-{3E6DE1B9-678E-3A4F-E0B2-5898F428C0A4}" dt="2024-05-12T17:54:22.998" v="48"/>
          <ac:spMkLst>
            <pc:docMk/>
            <pc:sldMk cId="1678077615" sldId="266"/>
            <ac:spMk id="9" creationId="{B937640E-EF7A-4A6C-A950-D12B7D5C923E}"/>
          </ac:spMkLst>
        </pc:spChg>
        <pc:spChg chg="add">
          <ac:chgData name="Ho, Chloe" userId="S::hochl@dickinson.edu::2f1fe282-63b7-44b8-a16d-2d8dc8fa8de6" providerId="AD" clId="Web-{3E6DE1B9-678E-3A4F-E0B2-5898F428C0A4}" dt="2024-05-12T17:54:22.998" v="48"/>
          <ac:spMkLst>
            <pc:docMk/>
            <pc:sldMk cId="1678077615" sldId="266"/>
            <ac:spMk id="11" creationId="{FFF975DA-2F73-4697-B7A9-A2E834712394}"/>
          </ac:spMkLst>
        </pc:spChg>
        <pc:graphicFrameChg chg="add">
          <ac:chgData name="Ho, Chloe" userId="S::hochl@dickinson.edu::2f1fe282-63b7-44b8-a16d-2d8dc8fa8de6" providerId="AD" clId="Web-{3E6DE1B9-678E-3A4F-E0B2-5898F428C0A4}" dt="2024-05-12T17:54:22.998" v="48"/>
          <ac:graphicFrameMkLst>
            <pc:docMk/>
            <pc:sldMk cId="1678077615" sldId="266"/>
            <ac:graphicFrameMk id="5" creationId="{D08F0493-9791-53E2-F782-64F90E3FBDCF}"/>
          </ac:graphicFrameMkLst>
        </pc:graphicFrameChg>
      </pc:sldChg>
    </pc:docChg>
  </pc:docChgLst>
  <pc:docChgLst>
    <pc:chgData name="Ho, Chloe" userId="S::hochl@dickinson.edu::2f1fe282-63b7-44b8-a16d-2d8dc8fa8de6" providerId="AD" clId="Web-{35D40A17-335A-5745-00C5-31581B994F3D}"/>
    <pc:docChg chg="addSld modSld">
      <pc:chgData name="Ho, Chloe" userId="S::hochl@dickinson.edu::2f1fe282-63b7-44b8-a16d-2d8dc8fa8de6" providerId="AD" clId="Web-{35D40A17-335A-5745-00C5-31581B994F3D}" dt="2024-05-14T01:58:56.156" v="68" actId="1076"/>
      <pc:docMkLst>
        <pc:docMk/>
      </pc:docMkLst>
      <pc:sldChg chg="modSp">
        <pc:chgData name="Ho, Chloe" userId="S::hochl@dickinson.edu::2f1fe282-63b7-44b8-a16d-2d8dc8fa8de6" providerId="AD" clId="Web-{35D40A17-335A-5745-00C5-31581B994F3D}" dt="2024-05-14T01:58:56.156" v="68" actId="1076"/>
        <pc:sldMkLst>
          <pc:docMk/>
          <pc:sldMk cId="3685718716" sldId="263"/>
        </pc:sldMkLst>
        <pc:spChg chg="mod">
          <ac:chgData name="Ho, Chloe" userId="S::hochl@dickinson.edu::2f1fe282-63b7-44b8-a16d-2d8dc8fa8de6" providerId="AD" clId="Web-{35D40A17-335A-5745-00C5-31581B994F3D}" dt="2024-05-14T01:58:56.156" v="68" actId="1076"/>
          <ac:spMkLst>
            <pc:docMk/>
            <pc:sldMk cId="3685718716" sldId="263"/>
            <ac:spMk id="2" creationId="{44316FE5-4E2E-937A-16E5-4730E8DF97EC}"/>
          </ac:spMkLst>
        </pc:spChg>
      </pc:sldChg>
      <pc:sldChg chg="addSp delSp modSp new">
        <pc:chgData name="Ho, Chloe" userId="S::hochl@dickinson.edu::2f1fe282-63b7-44b8-a16d-2d8dc8fa8de6" providerId="AD" clId="Web-{35D40A17-335A-5745-00C5-31581B994F3D}" dt="2024-05-14T01:57:54.811" v="67" actId="1076"/>
        <pc:sldMkLst>
          <pc:docMk/>
          <pc:sldMk cId="1587400543" sldId="267"/>
        </pc:sldMkLst>
        <pc:spChg chg="add del mod">
          <ac:chgData name="Ho, Chloe" userId="S::hochl@dickinson.edu::2f1fe282-63b7-44b8-a16d-2d8dc8fa8de6" providerId="AD" clId="Web-{35D40A17-335A-5745-00C5-31581B994F3D}" dt="2024-05-14T01:57:39.170" v="64" actId="20577"/>
          <ac:spMkLst>
            <pc:docMk/>
            <pc:sldMk cId="1587400543" sldId="267"/>
            <ac:spMk id="2" creationId="{21C7CBC9-23E0-7122-1161-5A9CBB7F1923}"/>
          </ac:spMkLst>
        </pc:spChg>
        <pc:spChg chg="del">
          <ac:chgData name="Ho, Chloe" userId="S::hochl@dickinson.edu::2f1fe282-63b7-44b8-a16d-2d8dc8fa8de6" providerId="AD" clId="Web-{35D40A17-335A-5745-00C5-31581B994F3D}" dt="2024-05-14T01:55:09.699" v="18"/>
          <ac:spMkLst>
            <pc:docMk/>
            <pc:sldMk cId="1587400543" sldId="267"/>
            <ac:spMk id="3" creationId="{3055E865-53BC-58FB-7F6C-09623B5B93C1}"/>
          </ac:spMkLst>
        </pc:spChg>
        <pc:spChg chg="add del mod">
          <ac:chgData name="Ho, Chloe" userId="S::hochl@dickinson.edu::2f1fe282-63b7-44b8-a16d-2d8dc8fa8de6" providerId="AD" clId="Web-{35D40A17-335A-5745-00C5-31581B994F3D}" dt="2024-05-14T01:54:24.964" v="14"/>
          <ac:spMkLst>
            <pc:docMk/>
            <pc:sldMk cId="1587400543" sldId="267"/>
            <ac:spMk id="5" creationId="{BA0D246C-F006-D43F-8685-8D8C749FD539}"/>
          </ac:spMkLst>
        </pc:spChg>
        <pc:picChg chg="add mod ord modCrop">
          <ac:chgData name="Ho, Chloe" userId="S::hochl@dickinson.edu::2f1fe282-63b7-44b8-a16d-2d8dc8fa8de6" providerId="AD" clId="Web-{35D40A17-335A-5745-00C5-31581B994F3D}" dt="2024-05-14T01:57:54.811" v="67" actId="1076"/>
          <ac:picMkLst>
            <pc:docMk/>
            <pc:sldMk cId="1587400543" sldId="267"/>
            <ac:picMk id="6" creationId="{26ED52D6-D91F-34B9-E065-ECCE626BDA4E}"/>
          </ac:picMkLst>
        </pc:picChg>
      </pc:sldChg>
    </pc:docChg>
  </pc:docChgLst>
  <pc:docChgLst>
    <pc:chgData name="Ho, Chloe" userId="S::hochl@dickinson.edu::2f1fe282-63b7-44b8-a16d-2d8dc8fa8de6" providerId="AD" clId="Web-{58F8AD92-E8B7-4CCA-B37B-FEE9AABF84D3}"/>
    <pc:docChg chg="addSld delSld modSld addMainMaster delMainMaster">
      <pc:chgData name="Ho, Chloe" userId="S::hochl@dickinson.edu::2f1fe282-63b7-44b8-a16d-2d8dc8fa8de6" providerId="AD" clId="Web-{58F8AD92-E8B7-4CCA-B37B-FEE9AABF84D3}" dt="2024-05-09T01:58:59.093" v="515" actId="1076"/>
      <pc:docMkLst>
        <pc:docMk/>
      </pc:docMkLst>
      <pc:sldChg chg="addSp delSp modSp mod setBg modClrScheme setClrOvrMap chgLayout">
        <pc:chgData name="Ho, Chloe" userId="S::hochl@dickinson.edu::2f1fe282-63b7-44b8-a16d-2d8dc8fa8de6" providerId="AD" clId="Web-{58F8AD92-E8B7-4CCA-B37B-FEE9AABF84D3}" dt="2024-05-09T01:37:44.479" v="39"/>
        <pc:sldMkLst>
          <pc:docMk/>
          <pc:sldMk cId="109857222" sldId="256"/>
        </pc:sldMkLst>
        <pc:spChg chg="mod">
          <ac:chgData name="Ho, Chloe" userId="S::hochl@dickinson.edu::2f1fe282-63b7-44b8-a16d-2d8dc8fa8de6" providerId="AD" clId="Web-{58F8AD92-E8B7-4CCA-B37B-FEE9AABF84D3}" dt="2024-05-09T01:37:44.479" v="3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o, Chloe" userId="S::hochl@dickinson.edu::2f1fe282-63b7-44b8-a16d-2d8dc8fa8de6" providerId="AD" clId="Web-{58F8AD92-E8B7-4CCA-B37B-FEE9AABF84D3}" dt="2024-05-09T01:37:44.479" v="3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o, Chloe" userId="S::hochl@dickinson.edu::2f1fe282-63b7-44b8-a16d-2d8dc8fa8de6" providerId="AD" clId="Web-{58F8AD92-E8B7-4CCA-B37B-FEE9AABF84D3}" dt="2024-05-09T01:37:26.151" v="25"/>
          <ac:spMkLst>
            <pc:docMk/>
            <pc:sldMk cId="109857222" sldId="256"/>
            <ac:spMk id="9" creationId="{E08D4B6A-8113-4DFB-B82E-B60CAC8E0A50}"/>
          </ac:spMkLst>
        </pc:spChg>
        <pc:spChg chg="add">
          <ac:chgData name="Ho, Chloe" userId="S::hochl@dickinson.edu::2f1fe282-63b7-44b8-a16d-2d8dc8fa8de6" providerId="AD" clId="Web-{58F8AD92-E8B7-4CCA-B37B-FEE9AABF84D3}" dt="2024-05-09T01:37:44.479" v="39"/>
          <ac:spMkLst>
            <pc:docMk/>
            <pc:sldMk cId="109857222" sldId="256"/>
            <ac:spMk id="10" creationId="{087C4FDF-D217-4821-A221-1C752E3F3090}"/>
          </ac:spMkLst>
        </pc:spChg>
        <pc:spChg chg="add del">
          <ac:chgData name="Ho, Chloe" userId="S::hochl@dickinson.edu::2f1fe282-63b7-44b8-a16d-2d8dc8fa8de6" providerId="AD" clId="Web-{58F8AD92-E8B7-4CCA-B37B-FEE9AABF84D3}" dt="2024-05-09T01:37:26.151" v="25"/>
          <ac:spMkLst>
            <pc:docMk/>
            <pc:sldMk cId="109857222" sldId="256"/>
            <ac:spMk id="11" creationId="{9822E561-F97C-4CBB-A9A6-A6BF6317BC84}"/>
          </ac:spMkLst>
        </pc:spChg>
        <pc:spChg chg="add">
          <ac:chgData name="Ho, Chloe" userId="S::hochl@dickinson.edu::2f1fe282-63b7-44b8-a16d-2d8dc8fa8de6" providerId="AD" clId="Web-{58F8AD92-E8B7-4CCA-B37B-FEE9AABF84D3}" dt="2024-05-09T01:37:44.479" v="39"/>
          <ac:spMkLst>
            <pc:docMk/>
            <pc:sldMk cId="109857222" sldId="256"/>
            <ac:spMk id="12" creationId="{12C75CB5-D62C-410A-9B85-22367B6892AB}"/>
          </ac:spMkLst>
        </pc:spChg>
        <pc:spChg chg="add del">
          <ac:chgData name="Ho, Chloe" userId="S::hochl@dickinson.edu::2f1fe282-63b7-44b8-a16d-2d8dc8fa8de6" providerId="AD" clId="Web-{58F8AD92-E8B7-4CCA-B37B-FEE9AABF84D3}" dt="2024-05-09T01:37:26.151" v="25"/>
          <ac:spMkLst>
            <pc:docMk/>
            <pc:sldMk cId="109857222" sldId="256"/>
            <ac:spMk id="13" creationId="{B01B0E58-A5C8-4CDA-A2E0-35DF94E59857}"/>
          </ac:spMkLst>
        </pc:spChg>
        <pc:spChg chg="add">
          <ac:chgData name="Ho, Chloe" userId="S::hochl@dickinson.edu::2f1fe282-63b7-44b8-a16d-2d8dc8fa8de6" providerId="AD" clId="Web-{58F8AD92-E8B7-4CCA-B37B-FEE9AABF84D3}" dt="2024-05-09T01:37:44.479" v="39"/>
          <ac:spMkLst>
            <pc:docMk/>
            <pc:sldMk cId="109857222" sldId="256"/>
            <ac:spMk id="14" creationId="{B23D5574-8E19-4607-A618-0678D0EBDF92}"/>
          </ac:spMkLst>
        </pc:spChg>
        <pc:picChg chg="add del">
          <ac:chgData name="Ho, Chloe" userId="S::hochl@dickinson.edu::2f1fe282-63b7-44b8-a16d-2d8dc8fa8de6" providerId="AD" clId="Web-{58F8AD92-E8B7-4CCA-B37B-FEE9AABF84D3}" dt="2024-05-09T01:37:26.151" v="25"/>
          <ac:picMkLst>
            <pc:docMk/>
            <pc:sldMk cId="109857222" sldId="256"/>
            <ac:picMk id="4" creationId="{94831658-2AFC-385B-3D4D-45554C1424A8}"/>
          </ac:picMkLst>
        </pc:picChg>
        <pc:picChg chg="add">
          <ac:chgData name="Ho, Chloe" userId="S::hochl@dickinson.edu::2f1fe282-63b7-44b8-a16d-2d8dc8fa8de6" providerId="AD" clId="Web-{58F8AD92-E8B7-4CCA-B37B-FEE9AABF84D3}" dt="2024-05-09T01:37:44.479" v="39"/>
          <ac:picMkLst>
            <pc:docMk/>
            <pc:sldMk cId="109857222" sldId="256"/>
            <ac:picMk id="5" creationId="{7B08BC15-0E58-A332-AA26-B3B58D5B46BF}"/>
          </ac:picMkLst>
        </pc:picChg>
        <pc:picChg chg="add">
          <ac:chgData name="Ho, Chloe" userId="S::hochl@dickinson.edu::2f1fe282-63b7-44b8-a16d-2d8dc8fa8de6" providerId="AD" clId="Web-{58F8AD92-E8B7-4CCA-B37B-FEE9AABF84D3}" dt="2024-05-09T01:37:44.479" v="39"/>
          <ac:picMkLst>
            <pc:docMk/>
            <pc:sldMk cId="109857222" sldId="256"/>
            <ac:picMk id="6" creationId="{C370DAED-4D9C-AB9E-7B76-CC7D191A9A67}"/>
          </ac:picMkLst>
        </pc:picChg>
      </pc:sldChg>
      <pc:sldChg chg="addSp delSp modSp new mod setBg">
        <pc:chgData name="Ho, Chloe" userId="S::hochl@dickinson.edu::2f1fe282-63b7-44b8-a16d-2d8dc8fa8de6" providerId="AD" clId="Web-{58F8AD92-E8B7-4CCA-B37B-FEE9AABF84D3}" dt="2024-05-09T01:44:27.934" v="167" actId="1076"/>
        <pc:sldMkLst>
          <pc:docMk/>
          <pc:sldMk cId="1858654033" sldId="257"/>
        </pc:sldMkLst>
        <pc:spChg chg="mod">
          <ac:chgData name="Ho, Chloe" userId="S::hochl@dickinson.edu::2f1fe282-63b7-44b8-a16d-2d8dc8fa8de6" providerId="AD" clId="Web-{58F8AD92-E8B7-4CCA-B37B-FEE9AABF84D3}" dt="2024-05-09T01:44:27.934" v="167" actId="1076"/>
          <ac:spMkLst>
            <pc:docMk/>
            <pc:sldMk cId="1858654033" sldId="257"/>
            <ac:spMk id="2" creationId="{6B6F6EF7-86B6-06EA-B088-535D639F350A}"/>
          </ac:spMkLst>
        </pc:spChg>
        <pc:spChg chg="del mod">
          <ac:chgData name="Ho, Chloe" userId="S::hochl@dickinson.edu::2f1fe282-63b7-44b8-a16d-2d8dc8fa8de6" providerId="AD" clId="Web-{58F8AD92-E8B7-4CCA-B37B-FEE9AABF84D3}" dt="2024-05-09T01:44:02.840" v="157"/>
          <ac:spMkLst>
            <pc:docMk/>
            <pc:sldMk cId="1858654033" sldId="257"/>
            <ac:spMk id="3" creationId="{31ACC79A-DEFD-B499-5935-AA131E39A688}"/>
          </ac:spMkLst>
        </pc:spChg>
        <pc:spChg chg="add">
          <ac:chgData name="Ho, Chloe" userId="S::hochl@dickinson.edu::2f1fe282-63b7-44b8-a16d-2d8dc8fa8de6" providerId="AD" clId="Web-{58F8AD92-E8B7-4CCA-B37B-FEE9AABF84D3}" dt="2024-05-09T01:44:02.840" v="157"/>
          <ac:spMkLst>
            <pc:docMk/>
            <pc:sldMk cId="1858654033" sldId="257"/>
            <ac:spMk id="9" creationId="{B937640E-EF7A-4A6C-A950-D12B7D5C923E}"/>
          </ac:spMkLst>
        </pc:spChg>
        <pc:spChg chg="add">
          <ac:chgData name="Ho, Chloe" userId="S::hochl@dickinson.edu::2f1fe282-63b7-44b8-a16d-2d8dc8fa8de6" providerId="AD" clId="Web-{58F8AD92-E8B7-4CCA-B37B-FEE9AABF84D3}" dt="2024-05-09T01:44:02.840" v="157"/>
          <ac:spMkLst>
            <pc:docMk/>
            <pc:sldMk cId="1858654033" sldId="257"/>
            <ac:spMk id="11" creationId="{9146CCC8-AA39-4037-B3E2-70602B93FFA0}"/>
          </ac:spMkLst>
        </pc:spChg>
        <pc:graphicFrameChg chg="add">
          <ac:chgData name="Ho, Chloe" userId="S::hochl@dickinson.edu::2f1fe282-63b7-44b8-a16d-2d8dc8fa8de6" providerId="AD" clId="Web-{58F8AD92-E8B7-4CCA-B37B-FEE9AABF84D3}" dt="2024-05-09T01:44:02.840" v="157"/>
          <ac:graphicFrameMkLst>
            <pc:docMk/>
            <pc:sldMk cId="1858654033" sldId="257"/>
            <ac:graphicFrameMk id="5" creationId="{4E0A5962-4A40-EE53-7A11-BA319309F71B}"/>
          </ac:graphicFrameMkLst>
        </pc:graphicFrameChg>
      </pc:sldChg>
      <pc:sldChg chg="modSp new del">
        <pc:chgData name="Ho, Chloe" userId="S::hochl@dickinson.edu::2f1fe282-63b7-44b8-a16d-2d8dc8fa8de6" providerId="AD" clId="Web-{58F8AD92-E8B7-4CCA-B37B-FEE9AABF84D3}" dt="2024-05-09T01:37:23.979" v="24"/>
        <pc:sldMkLst>
          <pc:docMk/>
          <pc:sldMk cId="2195013827" sldId="257"/>
        </pc:sldMkLst>
        <pc:spChg chg="mod">
          <ac:chgData name="Ho, Chloe" userId="S::hochl@dickinson.edu::2f1fe282-63b7-44b8-a16d-2d8dc8fa8de6" providerId="AD" clId="Web-{58F8AD92-E8B7-4CCA-B37B-FEE9AABF84D3}" dt="2024-05-09T01:37:21.463" v="23" actId="20577"/>
          <ac:spMkLst>
            <pc:docMk/>
            <pc:sldMk cId="2195013827" sldId="257"/>
            <ac:spMk id="2" creationId="{7B63AD82-B25A-FBAC-5C6F-8FAE2FAB5034}"/>
          </ac:spMkLst>
        </pc:spChg>
      </pc:sldChg>
      <pc:sldChg chg="addSp delSp modSp new mod setBg">
        <pc:chgData name="Ho, Chloe" userId="S::hochl@dickinson.edu::2f1fe282-63b7-44b8-a16d-2d8dc8fa8de6" providerId="AD" clId="Web-{58F8AD92-E8B7-4CCA-B37B-FEE9AABF84D3}" dt="2024-05-09T01:50:08.388" v="356"/>
        <pc:sldMkLst>
          <pc:docMk/>
          <pc:sldMk cId="627918015" sldId="258"/>
        </pc:sldMkLst>
        <pc:spChg chg="mod">
          <ac:chgData name="Ho, Chloe" userId="S::hochl@dickinson.edu::2f1fe282-63b7-44b8-a16d-2d8dc8fa8de6" providerId="AD" clId="Web-{58F8AD92-E8B7-4CCA-B37B-FEE9AABF84D3}" dt="2024-05-09T01:50:08.388" v="356"/>
          <ac:spMkLst>
            <pc:docMk/>
            <pc:sldMk cId="627918015" sldId="258"/>
            <ac:spMk id="2" creationId="{4AF7599B-FCC9-2789-EA71-50A361B8F757}"/>
          </ac:spMkLst>
        </pc:spChg>
        <pc:spChg chg="add del mod">
          <ac:chgData name="Ho, Chloe" userId="S::hochl@dickinson.edu::2f1fe282-63b7-44b8-a16d-2d8dc8fa8de6" providerId="AD" clId="Web-{58F8AD92-E8B7-4CCA-B37B-FEE9AABF84D3}" dt="2024-05-09T01:50:08.388" v="356"/>
          <ac:spMkLst>
            <pc:docMk/>
            <pc:sldMk cId="627918015" sldId="258"/>
            <ac:spMk id="3" creationId="{9FF13532-44B9-41B9-A217-B0D75A61B60F}"/>
          </ac:spMkLst>
        </pc:spChg>
        <pc:spChg chg="add del">
          <ac:chgData name="Ho, Chloe" userId="S::hochl@dickinson.edu::2f1fe282-63b7-44b8-a16d-2d8dc8fa8de6" providerId="AD" clId="Web-{58F8AD92-E8B7-4CCA-B37B-FEE9AABF84D3}" dt="2024-05-09T01:50:08.372" v="355"/>
          <ac:spMkLst>
            <pc:docMk/>
            <pc:sldMk cId="627918015" sldId="258"/>
            <ac:spMk id="9" creationId="{B937640E-EF7A-4A6C-A950-D12B7D5C923E}"/>
          </ac:spMkLst>
        </pc:spChg>
        <pc:spChg chg="add del">
          <ac:chgData name="Ho, Chloe" userId="S::hochl@dickinson.edu::2f1fe282-63b7-44b8-a16d-2d8dc8fa8de6" providerId="AD" clId="Web-{58F8AD92-E8B7-4CCA-B37B-FEE9AABF84D3}" dt="2024-05-09T01:50:08.372" v="355"/>
          <ac:spMkLst>
            <pc:docMk/>
            <pc:sldMk cId="627918015" sldId="258"/>
            <ac:spMk id="11" creationId="{FFF975DA-2F73-4697-B7A9-A2E834712394}"/>
          </ac:spMkLst>
        </pc:spChg>
        <pc:spChg chg="add">
          <ac:chgData name="Ho, Chloe" userId="S::hochl@dickinson.edu::2f1fe282-63b7-44b8-a16d-2d8dc8fa8de6" providerId="AD" clId="Web-{58F8AD92-E8B7-4CCA-B37B-FEE9AABF84D3}" dt="2024-05-09T01:50:08.388" v="356"/>
          <ac:spMkLst>
            <pc:docMk/>
            <pc:sldMk cId="627918015" sldId="258"/>
            <ac:spMk id="13" creationId="{B937640E-EF7A-4A6C-A950-D12B7D5C923E}"/>
          </ac:spMkLst>
        </pc:spChg>
        <pc:spChg chg="add">
          <ac:chgData name="Ho, Chloe" userId="S::hochl@dickinson.edu::2f1fe282-63b7-44b8-a16d-2d8dc8fa8de6" providerId="AD" clId="Web-{58F8AD92-E8B7-4CCA-B37B-FEE9AABF84D3}" dt="2024-05-09T01:50:08.388" v="356"/>
          <ac:spMkLst>
            <pc:docMk/>
            <pc:sldMk cId="627918015" sldId="258"/>
            <ac:spMk id="14" creationId="{FFF975DA-2F73-4697-B7A9-A2E834712394}"/>
          </ac:spMkLst>
        </pc:spChg>
        <pc:graphicFrameChg chg="add del">
          <ac:chgData name="Ho, Chloe" userId="S::hochl@dickinson.edu::2f1fe282-63b7-44b8-a16d-2d8dc8fa8de6" providerId="AD" clId="Web-{58F8AD92-E8B7-4CCA-B37B-FEE9AABF84D3}" dt="2024-05-09T01:50:08.372" v="355"/>
          <ac:graphicFrameMkLst>
            <pc:docMk/>
            <pc:sldMk cId="627918015" sldId="258"/>
            <ac:graphicFrameMk id="5" creationId="{226A72B0-824D-06BF-5FDE-D1C653132997}"/>
          </ac:graphicFrameMkLst>
        </pc:graphicFrameChg>
        <pc:graphicFrameChg chg="add">
          <ac:chgData name="Ho, Chloe" userId="S::hochl@dickinson.edu::2f1fe282-63b7-44b8-a16d-2d8dc8fa8de6" providerId="AD" clId="Web-{58F8AD92-E8B7-4CCA-B37B-FEE9AABF84D3}" dt="2024-05-09T01:50:08.388" v="356"/>
          <ac:graphicFrameMkLst>
            <pc:docMk/>
            <pc:sldMk cId="627918015" sldId="258"/>
            <ac:graphicFrameMk id="15" creationId="{D38C5F98-C8B5-D3C8-8547-C841D23E43CB}"/>
          </ac:graphicFrameMkLst>
        </pc:graphicFrameChg>
      </pc:sldChg>
      <pc:sldChg chg="addSp delSp modSp new mod setBg">
        <pc:chgData name="Ho, Chloe" userId="S::hochl@dickinson.edu::2f1fe282-63b7-44b8-a16d-2d8dc8fa8de6" providerId="AD" clId="Web-{58F8AD92-E8B7-4CCA-B37B-FEE9AABF84D3}" dt="2024-05-09T01:54:32.311" v="435"/>
        <pc:sldMkLst>
          <pc:docMk/>
          <pc:sldMk cId="3940602935" sldId="259"/>
        </pc:sldMkLst>
        <pc:spChg chg="mod">
          <ac:chgData name="Ho, Chloe" userId="S::hochl@dickinson.edu::2f1fe282-63b7-44b8-a16d-2d8dc8fa8de6" providerId="AD" clId="Web-{58F8AD92-E8B7-4CCA-B37B-FEE9AABF84D3}" dt="2024-05-09T01:52:12.701" v="390"/>
          <ac:spMkLst>
            <pc:docMk/>
            <pc:sldMk cId="3940602935" sldId="259"/>
            <ac:spMk id="2" creationId="{35B86BE2-915B-B9EE-FC17-B5851AA1E383}"/>
          </ac:spMkLst>
        </pc:spChg>
        <pc:spChg chg="del">
          <ac:chgData name="Ho, Chloe" userId="S::hochl@dickinson.edu::2f1fe282-63b7-44b8-a16d-2d8dc8fa8de6" providerId="AD" clId="Web-{58F8AD92-E8B7-4CCA-B37B-FEE9AABF84D3}" dt="2024-05-09T01:50:44.575" v="370"/>
          <ac:spMkLst>
            <pc:docMk/>
            <pc:sldMk cId="3940602935" sldId="259"/>
            <ac:spMk id="3" creationId="{FD7D7F32-5D7E-8C67-5662-ACA05C774820}"/>
          </ac:spMkLst>
        </pc:spChg>
        <pc:spChg chg="add del mod">
          <ac:chgData name="Ho, Chloe" userId="S::hochl@dickinson.edu::2f1fe282-63b7-44b8-a16d-2d8dc8fa8de6" providerId="AD" clId="Web-{58F8AD92-E8B7-4CCA-B37B-FEE9AABF84D3}" dt="2024-05-09T01:53:03.842" v="419"/>
          <ac:spMkLst>
            <pc:docMk/>
            <pc:sldMk cId="3940602935" sldId="259"/>
            <ac:spMk id="5" creationId="{CCA82C4B-C9F7-74F3-F330-98F082A63B9A}"/>
          </ac:spMkLst>
        </pc:spChg>
        <pc:spChg chg="add del">
          <ac:chgData name="Ho, Chloe" userId="S::hochl@dickinson.edu::2f1fe282-63b7-44b8-a16d-2d8dc8fa8de6" providerId="AD" clId="Web-{58F8AD92-E8B7-4CCA-B37B-FEE9AABF84D3}" dt="2024-05-09T01:51:39.123" v="381"/>
          <ac:spMkLst>
            <pc:docMk/>
            <pc:sldMk cId="3940602935" sldId="259"/>
            <ac:spMk id="8" creationId="{1267195E-66FE-8651-ECF9-A3163F2BDDAB}"/>
          </ac:spMkLst>
        </pc:spChg>
        <pc:spChg chg="add del">
          <ac:chgData name="Ho, Chloe" userId="S::hochl@dickinson.edu::2f1fe282-63b7-44b8-a16d-2d8dc8fa8de6" providerId="AD" clId="Web-{58F8AD92-E8B7-4CCA-B37B-FEE9AABF84D3}" dt="2024-05-09T01:51:39.123" v="381"/>
          <ac:spMkLst>
            <pc:docMk/>
            <pc:sldMk cId="3940602935" sldId="259"/>
            <ac:spMk id="11" creationId="{B937640E-EF7A-4A6C-A950-D12B7D5C923E}"/>
          </ac:spMkLst>
        </pc:spChg>
        <pc:spChg chg="add del">
          <ac:chgData name="Ho, Chloe" userId="S::hochl@dickinson.edu::2f1fe282-63b7-44b8-a16d-2d8dc8fa8de6" providerId="AD" clId="Web-{58F8AD92-E8B7-4CCA-B37B-FEE9AABF84D3}" dt="2024-05-09T01:51:39.123" v="381"/>
          <ac:spMkLst>
            <pc:docMk/>
            <pc:sldMk cId="3940602935" sldId="259"/>
            <ac:spMk id="13" creationId="{37C48F90-AFD5-4232-AE7D-27B956BF7EC5}"/>
          </ac:spMkLst>
        </pc:spChg>
        <pc:spChg chg="add del">
          <ac:chgData name="Ho, Chloe" userId="S::hochl@dickinson.edu::2f1fe282-63b7-44b8-a16d-2d8dc8fa8de6" providerId="AD" clId="Web-{58F8AD92-E8B7-4CCA-B37B-FEE9AABF84D3}" dt="2024-05-09T01:51:39.123" v="381"/>
          <ac:spMkLst>
            <pc:docMk/>
            <pc:sldMk cId="3940602935" sldId="259"/>
            <ac:spMk id="15" creationId="{73C96EE1-9524-4300-BFAC-56AA55EB495C}"/>
          </ac:spMkLst>
        </pc:spChg>
        <pc:spChg chg="add del">
          <ac:chgData name="Ho, Chloe" userId="S::hochl@dickinson.edu::2f1fe282-63b7-44b8-a16d-2d8dc8fa8de6" providerId="AD" clId="Web-{58F8AD92-E8B7-4CCA-B37B-FEE9AABF84D3}" dt="2024-05-09T01:51:45.044" v="383"/>
          <ac:spMkLst>
            <pc:docMk/>
            <pc:sldMk cId="3940602935" sldId="259"/>
            <ac:spMk id="20" creationId="{042E603F-28B7-4831-BF23-65FBAB13D5FB}"/>
          </ac:spMkLst>
        </pc:spChg>
        <pc:spChg chg="add del">
          <ac:chgData name="Ho, Chloe" userId="S::hochl@dickinson.edu::2f1fe282-63b7-44b8-a16d-2d8dc8fa8de6" providerId="AD" clId="Web-{58F8AD92-E8B7-4CCA-B37B-FEE9AABF84D3}" dt="2024-05-09T01:51:45.044" v="383"/>
          <ac:spMkLst>
            <pc:docMk/>
            <pc:sldMk cId="3940602935" sldId="259"/>
            <ac:spMk id="22" creationId="{4D39700F-2B10-4402-A7DD-06EE2245880D}"/>
          </ac:spMkLst>
        </pc:spChg>
        <pc:spChg chg="add del">
          <ac:chgData name="Ho, Chloe" userId="S::hochl@dickinson.edu::2f1fe282-63b7-44b8-a16d-2d8dc8fa8de6" providerId="AD" clId="Web-{58F8AD92-E8B7-4CCA-B37B-FEE9AABF84D3}" dt="2024-05-09T01:51:45.044" v="383"/>
          <ac:spMkLst>
            <pc:docMk/>
            <pc:sldMk cId="3940602935" sldId="259"/>
            <ac:spMk id="24" creationId="{31BC8F63-97F8-423D-89DA-297A1A408EF8}"/>
          </ac:spMkLst>
        </pc:spChg>
        <pc:spChg chg="add del">
          <ac:chgData name="Ho, Chloe" userId="S::hochl@dickinson.edu::2f1fe282-63b7-44b8-a16d-2d8dc8fa8de6" providerId="AD" clId="Web-{58F8AD92-E8B7-4CCA-B37B-FEE9AABF84D3}" dt="2024-05-09T01:51:45.044" v="383"/>
          <ac:spMkLst>
            <pc:docMk/>
            <pc:sldMk cId="3940602935" sldId="259"/>
            <ac:spMk id="26" creationId="{3BBAB87D-2851-4F58-8AE4-FCF1D7413598}"/>
          </ac:spMkLst>
        </pc:spChg>
        <pc:spChg chg="add del">
          <ac:chgData name="Ho, Chloe" userId="S::hochl@dickinson.edu::2f1fe282-63b7-44b8-a16d-2d8dc8fa8de6" providerId="AD" clId="Web-{58F8AD92-E8B7-4CCA-B37B-FEE9AABF84D3}" dt="2024-05-09T01:51:45.044" v="383"/>
          <ac:spMkLst>
            <pc:docMk/>
            <pc:sldMk cId="3940602935" sldId="259"/>
            <ac:spMk id="28" creationId="{396CFDFE-8E78-4E0B-8719-596F3ACB92F6}"/>
          </ac:spMkLst>
        </pc:spChg>
        <pc:spChg chg="add mod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32" creationId="{40CDB9B7-1B00-FEC3-E79A-77B988ED7EF0}"/>
          </ac:spMkLst>
        </pc:spChg>
        <pc:spChg chg="add del">
          <ac:chgData name="Ho, Chloe" userId="S::hochl@dickinson.edu::2f1fe282-63b7-44b8-a16d-2d8dc8fa8de6" providerId="AD" clId="Web-{58F8AD92-E8B7-4CCA-B37B-FEE9AABF84D3}" dt="2024-05-09T01:52:12.701" v="390"/>
          <ac:spMkLst>
            <pc:docMk/>
            <pc:sldMk cId="3940602935" sldId="259"/>
            <ac:spMk id="35" creationId="{B937640E-EF7A-4A6C-A950-D12B7D5C923E}"/>
          </ac:spMkLst>
        </pc:spChg>
        <pc:spChg chg="add del">
          <ac:chgData name="Ho, Chloe" userId="S::hochl@dickinson.edu::2f1fe282-63b7-44b8-a16d-2d8dc8fa8de6" providerId="AD" clId="Web-{58F8AD92-E8B7-4CCA-B37B-FEE9AABF84D3}" dt="2024-05-09T01:52:12.701" v="390"/>
          <ac:spMkLst>
            <pc:docMk/>
            <pc:sldMk cId="3940602935" sldId="259"/>
            <ac:spMk id="37" creationId="{4E64E4A9-D8D0-4AE7-99BD-EFE51D6EB122}"/>
          </ac:spMkLst>
        </pc:spChg>
        <pc:spChg chg="add del">
          <ac:chgData name="Ho, Chloe" userId="S::hochl@dickinson.edu::2f1fe282-63b7-44b8-a16d-2d8dc8fa8de6" providerId="AD" clId="Web-{58F8AD92-E8B7-4CCA-B37B-FEE9AABF84D3}" dt="2024-05-09T01:52:12.701" v="390"/>
          <ac:spMkLst>
            <pc:docMk/>
            <pc:sldMk cId="3940602935" sldId="259"/>
            <ac:spMk id="39" creationId="{AFD62F46-8DC3-4EDF-BDEF-27C439C6F7BD}"/>
          </ac:spMkLst>
        </pc:spChg>
        <pc:spChg chg="add del">
          <ac:chgData name="Ho, Chloe" userId="S::hochl@dickinson.edu::2f1fe282-63b7-44b8-a16d-2d8dc8fa8de6" providerId="AD" clId="Web-{58F8AD92-E8B7-4CCA-B37B-FEE9AABF84D3}" dt="2024-05-09T01:52:24.263" v="394"/>
          <ac:spMkLst>
            <pc:docMk/>
            <pc:sldMk cId="3940602935" sldId="259"/>
            <ac:spMk id="44" creationId="{B937640E-EF7A-4A6C-A950-D12B7D5C923E}"/>
          </ac:spMkLst>
        </pc:spChg>
        <pc:spChg chg="add del">
          <ac:chgData name="Ho, Chloe" userId="S::hochl@dickinson.edu::2f1fe282-63b7-44b8-a16d-2d8dc8fa8de6" providerId="AD" clId="Web-{58F8AD92-E8B7-4CCA-B37B-FEE9AABF84D3}" dt="2024-05-09T01:52:24.263" v="394"/>
          <ac:spMkLst>
            <pc:docMk/>
            <pc:sldMk cId="3940602935" sldId="259"/>
            <ac:spMk id="46" creationId="{76ADA084-C86B-4F3C-8077-6A8999CC4632}"/>
          </ac:spMkLst>
        </pc:spChg>
        <pc:spChg chg="add del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51" creationId="{B937640E-EF7A-4A6C-A950-D12B7D5C923E}"/>
          </ac:spMkLst>
        </pc:spChg>
        <pc:spChg chg="add del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53" creationId="{37C48F90-AFD5-4232-AE7D-27B956BF7EC5}"/>
          </ac:spMkLst>
        </pc:spChg>
        <pc:spChg chg="add del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55" creationId="{73C96EE1-9524-4300-BFAC-56AA55EB495C}"/>
          </ac:spMkLst>
        </pc:spChg>
        <pc:spChg chg="add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60" creationId="{B937640E-EF7A-4A6C-A950-D12B7D5C923E}"/>
          </ac:spMkLst>
        </pc:spChg>
        <pc:spChg chg="add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62" creationId="{37C48F90-AFD5-4232-AE7D-27B956BF7EC5}"/>
          </ac:spMkLst>
        </pc:spChg>
        <pc:spChg chg="add">
          <ac:chgData name="Ho, Chloe" userId="S::hochl@dickinson.edu::2f1fe282-63b7-44b8-a16d-2d8dc8fa8de6" providerId="AD" clId="Web-{58F8AD92-E8B7-4CCA-B37B-FEE9AABF84D3}" dt="2024-05-09T01:54:32.311" v="435"/>
          <ac:spMkLst>
            <pc:docMk/>
            <pc:sldMk cId="3940602935" sldId="259"/>
            <ac:spMk id="64" creationId="{73C96EE1-9524-4300-BFAC-56AA55EB495C}"/>
          </ac:spMkLst>
        </pc:spChg>
        <pc:picChg chg="add del mod ord">
          <ac:chgData name="Ho, Chloe" userId="S::hochl@dickinson.edu::2f1fe282-63b7-44b8-a16d-2d8dc8fa8de6" providerId="AD" clId="Web-{58F8AD92-E8B7-4CCA-B37B-FEE9AABF84D3}" dt="2024-05-09T01:53:42.076" v="422"/>
          <ac:picMkLst>
            <pc:docMk/>
            <pc:sldMk cId="3940602935" sldId="259"/>
            <ac:picMk id="4" creationId="{2DF9D4F6-807C-D2CC-9F2B-CC4CCAA8F146}"/>
          </ac:picMkLst>
        </pc:picChg>
        <pc:picChg chg="add mod">
          <ac:chgData name="Ho, Chloe" userId="S::hochl@dickinson.edu::2f1fe282-63b7-44b8-a16d-2d8dc8fa8de6" providerId="AD" clId="Web-{58F8AD92-E8B7-4CCA-B37B-FEE9AABF84D3}" dt="2024-05-09T01:54:32.311" v="435"/>
          <ac:picMkLst>
            <pc:docMk/>
            <pc:sldMk cId="3940602935" sldId="259"/>
            <ac:picMk id="6" creationId="{860A83F5-E184-C839-D0AD-0D2F2BC61C23}"/>
          </ac:picMkLst>
        </pc:picChg>
      </pc:sldChg>
      <pc:sldChg chg="addSp delSp modSp new">
        <pc:chgData name="Ho, Chloe" userId="S::hochl@dickinson.edu::2f1fe282-63b7-44b8-a16d-2d8dc8fa8de6" providerId="AD" clId="Web-{58F8AD92-E8B7-4CCA-B37B-FEE9AABF84D3}" dt="2024-05-09T01:58:59.093" v="515" actId="1076"/>
        <pc:sldMkLst>
          <pc:docMk/>
          <pc:sldMk cId="1665873311" sldId="260"/>
        </pc:sldMkLst>
        <pc:spChg chg="mod">
          <ac:chgData name="Ho, Chloe" userId="S::hochl@dickinson.edu::2f1fe282-63b7-44b8-a16d-2d8dc8fa8de6" providerId="AD" clId="Web-{58F8AD92-E8B7-4CCA-B37B-FEE9AABF84D3}" dt="2024-05-09T01:58:21.718" v="505" actId="1076"/>
          <ac:spMkLst>
            <pc:docMk/>
            <pc:sldMk cId="1665873311" sldId="260"/>
            <ac:spMk id="2" creationId="{44316FE5-4E2E-937A-16E5-4730E8DF97EC}"/>
          </ac:spMkLst>
        </pc:spChg>
        <pc:spChg chg="del">
          <ac:chgData name="Ho, Chloe" userId="S::hochl@dickinson.edu::2f1fe282-63b7-44b8-a16d-2d8dc8fa8de6" providerId="AD" clId="Web-{58F8AD92-E8B7-4CCA-B37B-FEE9AABF84D3}" dt="2024-05-09T01:56:50.420" v="474"/>
          <ac:spMkLst>
            <pc:docMk/>
            <pc:sldMk cId="1665873311" sldId="260"/>
            <ac:spMk id="3" creationId="{D7F8843F-5160-B5E8-3313-DB0B89B8A418}"/>
          </ac:spMkLst>
        </pc:spChg>
        <pc:spChg chg="add del mod">
          <ac:chgData name="Ho, Chloe" userId="S::hochl@dickinson.edu::2f1fe282-63b7-44b8-a16d-2d8dc8fa8de6" providerId="AD" clId="Web-{58F8AD92-E8B7-4CCA-B37B-FEE9AABF84D3}" dt="2024-05-09T01:58:08.593" v="501"/>
          <ac:spMkLst>
            <pc:docMk/>
            <pc:sldMk cId="1665873311" sldId="260"/>
            <ac:spMk id="6" creationId="{A6E82738-9F99-2076-18DE-E8A56616365A}"/>
          </ac:spMkLst>
        </pc:spChg>
        <pc:spChg chg="add mod">
          <ac:chgData name="Ho, Chloe" userId="S::hochl@dickinson.edu::2f1fe282-63b7-44b8-a16d-2d8dc8fa8de6" providerId="AD" clId="Web-{58F8AD92-E8B7-4CCA-B37B-FEE9AABF84D3}" dt="2024-05-09T01:58:47.515" v="511"/>
          <ac:spMkLst>
            <pc:docMk/>
            <pc:sldMk cId="1665873311" sldId="260"/>
            <ac:spMk id="12" creationId="{18FA869C-5D45-01B4-BCC8-55FDA5255A21}"/>
          </ac:spMkLst>
        </pc:spChg>
        <pc:picChg chg="add del mod ord">
          <ac:chgData name="Ho, Chloe" userId="S::hochl@dickinson.edu::2f1fe282-63b7-44b8-a16d-2d8dc8fa8de6" providerId="AD" clId="Web-{58F8AD92-E8B7-4CCA-B37B-FEE9AABF84D3}" dt="2024-05-09T01:56:57.249" v="477"/>
          <ac:picMkLst>
            <pc:docMk/>
            <pc:sldMk cId="1665873311" sldId="260"/>
            <ac:picMk id="4" creationId="{761D32D3-F3A3-58B1-AE58-CADD9D03B0C4}"/>
          </ac:picMkLst>
        </pc:picChg>
        <pc:picChg chg="add del mod ord">
          <ac:chgData name="Ho, Chloe" userId="S::hochl@dickinson.edu::2f1fe282-63b7-44b8-a16d-2d8dc8fa8de6" providerId="AD" clId="Web-{58F8AD92-E8B7-4CCA-B37B-FEE9AABF84D3}" dt="2024-05-09T01:58:47.515" v="511"/>
          <ac:picMkLst>
            <pc:docMk/>
            <pc:sldMk cId="1665873311" sldId="260"/>
            <ac:picMk id="7" creationId="{E312E8B2-9BCA-B9A8-CD7C-9B7ED642BD97}"/>
          </ac:picMkLst>
        </pc:picChg>
        <pc:picChg chg="add del">
          <ac:chgData name="Ho, Chloe" userId="S::hochl@dickinson.edu::2f1fe282-63b7-44b8-a16d-2d8dc8fa8de6" providerId="AD" clId="Web-{58F8AD92-E8B7-4CCA-B37B-FEE9AABF84D3}" dt="2024-05-09T01:58:44.546" v="509"/>
          <ac:picMkLst>
            <pc:docMk/>
            <pc:sldMk cId="1665873311" sldId="260"/>
            <ac:picMk id="9" creationId="{D7D3CEDC-08F8-CBEF-9B55-4377A7F925E9}"/>
          </ac:picMkLst>
        </pc:picChg>
        <pc:picChg chg="add mod">
          <ac:chgData name="Ho, Chloe" userId="S::hochl@dickinson.edu::2f1fe282-63b7-44b8-a16d-2d8dc8fa8de6" providerId="AD" clId="Web-{58F8AD92-E8B7-4CCA-B37B-FEE9AABF84D3}" dt="2024-05-09T01:58:59.093" v="515" actId="1076"/>
          <ac:picMkLst>
            <pc:docMk/>
            <pc:sldMk cId="1665873311" sldId="260"/>
            <ac:picMk id="10" creationId="{D70BEC6C-9B61-2193-FF96-5EB2B041F8AB}"/>
          </ac:picMkLst>
        </pc:picChg>
      </pc:sldChg>
      <pc:sldChg chg="addSp delSp modSp new mod setBg">
        <pc:chgData name="Ho, Chloe" userId="S::hochl@dickinson.edu::2f1fe282-63b7-44b8-a16d-2d8dc8fa8de6" providerId="AD" clId="Web-{58F8AD92-E8B7-4CCA-B37B-FEE9AABF84D3}" dt="2024-05-09T01:56:23.155" v="473" actId="14100"/>
        <pc:sldMkLst>
          <pc:docMk/>
          <pc:sldMk cId="2208759988" sldId="261"/>
        </pc:sldMkLst>
        <pc:spChg chg="mo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2" creationId="{2085CC7F-27D8-EC6A-FC83-09E58D1428B6}"/>
          </ac:spMkLst>
        </pc:spChg>
        <pc:spChg chg="del">
          <ac:chgData name="Ho, Chloe" userId="S::hochl@dickinson.edu::2f1fe282-63b7-44b8-a16d-2d8dc8fa8de6" providerId="AD" clId="Web-{58F8AD92-E8B7-4CCA-B37B-FEE9AABF84D3}" dt="2024-05-09T01:55:04.154" v="452"/>
          <ac:spMkLst>
            <pc:docMk/>
            <pc:sldMk cId="2208759988" sldId="261"/>
            <ac:spMk id="3" creationId="{224DBEC5-7DA3-40E5-05EE-157E64B75C12}"/>
          </ac:spMkLst>
        </pc:spChg>
        <pc:spChg chg="add del mod">
          <ac:chgData name="Ho, Chloe" userId="S::hochl@dickinson.edu::2f1fe282-63b7-44b8-a16d-2d8dc8fa8de6" providerId="AD" clId="Web-{58F8AD92-E8B7-4CCA-B37B-FEE9AABF84D3}" dt="2024-05-09T01:55:11.076" v="455"/>
          <ac:spMkLst>
            <pc:docMk/>
            <pc:sldMk cId="2208759988" sldId="261"/>
            <ac:spMk id="6" creationId="{29DAB8F1-6BDD-8207-7F27-6828D1B896DD}"/>
          </ac:spMkLst>
        </pc:spChg>
        <pc:spChg chg="ad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13" creationId="{042E603F-28B7-4831-BF23-65FBAB13D5FB}"/>
          </ac:spMkLst>
        </pc:spChg>
        <pc:spChg chg="ad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15" creationId="{4D39700F-2B10-4402-A7DD-06EE2245880D}"/>
          </ac:spMkLst>
        </pc:spChg>
        <pc:spChg chg="ad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17" creationId="{6DA65B90-7B06-4499-91BA-CDDD36132481}"/>
          </ac:spMkLst>
        </pc:spChg>
        <pc:spChg chg="ad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19" creationId="{C8BF742A-50EF-4EE9-855D-53E511F86F22}"/>
          </ac:spMkLst>
        </pc:spChg>
        <pc:spChg chg="add">
          <ac:chgData name="Ho, Chloe" userId="S::hochl@dickinson.edu::2f1fe282-63b7-44b8-a16d-2d8dc8fa8de6" providerId="AD" clId="Web-{58F8AD92-E8B7-4CCA-B37B-FEE9AABF84D3}" dt="2024-05-09T01:55:46.561" v="461"/>
          <ac:spMkLst>
            <pc:docMk/>
            <pc:sldMk cId="2208759988" sldId="261"/>
            <ac:spMk id="21" creationId="{7EF79062-B5BB-45DF-810C-95A324A9D60F}"/>
          </ac:spMkLst>
        </pc:spChg>
        <pc:picChg chg="add del mod ord">
          <ac:chgData name="Ho, Chloe" userId="S::hochl@dickinson.edu::2f1fe282-63b7-44b8-a16d-2d8dc8fa8de6" providerId="AD" clId="Web-{58F8AD92-E8B7-4CCA-B37B-FEE9AABF84D3}" dt="2024-05-09T01:55:08.904" v="454"/>
          <ac:picMkLst>
            <pc:docMk/>
            <pc:sldMk cId="2208759988" sldId="261"/>
            <ac:picMk id="4" creationId="{51C034C1-22E7-879A-B0BB-0DDC46D0EF00}"/>
          </ac:picMkLst>
        </pc:picChg>
        <pc:picChg chg="add mod ord modCrop">
          <ac:chgData name="Ho, Chloe" userId="S::hochl@dickinson.edu::2f1fe282-63b7-44b8-a16d-2d8dc8fa8de6" providerId="AD" clId="Web-{58F8AD92-E8B7-4CCA-B37B-FEE9AABF84D3}" dt="2024-05-09T01:56:23.155" v="473" actId="14100"/>
          <ac:picMkLst>
            <pc:docMk/>
            <pc:sldMk cId="2208759988" sldId="261"/>
            <ac:picMk id="7" creationId="{2F517C96-0989-6861-C1AB-C6CECC6DFE4A}"/>
          </ac:picMkLst>
        </pc:picChg>
        <pc:picChg chg="add mod">
          <ac:chgData name="Ho, Chloe" userId="S::hochl@dickinson.edu::2f1fe282-63b7-44b8-a16d-2d8dc8fa8de6" providerId="AD" clId="Web-{58F8AD92-E8B7-4CCA-B37B-FEE9AABF84D3}" dt="2024-05-09T01:56:18.498" v="472" actId="14100"/>
          <ac:picMkLst>
            <pc:docMk/>
            <pc:sldMk cId="2208759988" sldId="261"/>
            <ac:picMk id="8" creationId="{D55D1063-C475-300C-F376-47BB9517D4C5}"/>
          </ac:picMkLst>
        </pc:picChg>
      </pc:sldChg>
      <pc:sldChg chg="addSp delSp modSp add replId">
        <pc:chgData name="Ho, Chloe" userId="S::hochl@dickinson.edu::2f1fe282-63b7-44b8-a16d-2d8dc8fa8de6" providerId="AD" clId="Web-{58F8AD92-E8B7-4CCA-B37B-FEE9AABF84D3}" dt="2024-05-09T01:57:42.467" v="491" actId="1076"/>
        <pc:sldMkLst>
          <pc:docMk/>
          <pc:sldMk cId="3223768952" sldId="262"/>
        </pc:sldMkLst>
        <pc:spChg chg="add del mod">
          <ac:chgData name="Ho, Chloe" userId="S::hochl@dickinson.edu::2f1fe282-63b7-44b8-a16d-2d8dc8fa8de6" providerId="AD" clId="Web-{58F8AD92-E8B7-4CCA-B37B-FEE9AABF84D3}" dt="2024-05-09T01:57:13.467" v="481"/>
          <ac:spMkLst>
            <pc:docMk/>
            <pc:sldMk cId="3223768952" sldId="262"/>
            <ac:spMk id="5" creationId="{753262D6-B4B7-07BC-1A44-43760E82D99C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13" creationId="{042E603F-28B7-4831-BF23-65FBAB13D5FB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15" creationId="{4D39700F-2B10-4402-A7DD-06EE2245880D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17" creationId="{6DA65B90-7B06-4499-91BA-CDDD36132481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19" creationId="{C8BF742A-50EF-4EE9-855D-53E511F86F22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21" creationId="{7EF79062-B5BB-45DF-810C-95A324A9D60F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26" creationId="{042E603F-28B7-4831-BF23-65FBAB13D5FB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28" creationId="{4D39700F-2B10-4402-A7DD-06EE2245880D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30" creationId="{6DA65B90-7B06-4499-91BA-CDDD36132481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32" creationId="{C8BF742A-50EF-4EE9-855D-53E511F86F22}"/>
          </ac:spMkLst>
        </pc:spChg>
        <pc:spChg chg="add del">
          <ac:chgData name="Ho, Chloe" userId="S::hochl@dickinson.edu::2f1fe282-63b7-44b8-a16d-2d8dc8fa8de6" providerId="AD" clId="Web-{58F8AD92-E8B7-4CCA-B37B-FEE9AABF84D3}" dt="2024-05-09T01:57:27.733" v="486"/>
          <ac:spMkLst>
            <pc:docMk/>
            <pc:sldMk cId="3223768952" sldId="262"/>
            <ac:spMk id="34" creationId="{7EF79062-B5BB-45DF-810C-95A324A9D60F}"/>
          </ac:spMkLst>
        </pc:spChg>
        <pc:picChg chg="add mod ord">
          <ac:chgData name="Ho, Chloe" userId="S::hochl@dickinson.edu::2f1fe282-63b7-44b8-a16d-2d8dc8fa8de6" providerId="AD" clId="Web-{58F8AD92-E8B7-4CCA-B37B-FEE9AABF84D3}" dt="2024-05-09T01:57:39.858" v="490" actId="1076"/>
          <ac:picMkLst>
            <pc:docMk/>
            <pc:sldMk cId="3223768952" sldId="262"/>
            <ac:picMk id="3" creationId="{5F3EEF51-FDB6-FCEB-2352-B5B82EB39C4F}"/>
          </ac:picMkLst>
        </pc:picChg>
        <pc:picChg chg="add mod ord">
          <ac:chgData name="Ho, Chloe" userId="S::hochl@dickinson.edu::2f1fe282-63b7-44b8-a16d-2d8dc8fa8de6" providerId="AD" clId="Web-{58F8AD92-E8B7-4CCA-B37B-FEE9AABF84D3}" dt="2024-05-09T01:57:42.467" v="491" actId="1076"/>
          <ac:picMkLst>
            <pc:docMk/>
            <pc:sldMk cId="3223768952" sldId="262"/>
            <ac:picMk id="6" creationId="{830456BB-5069-CB04-5C25-A69D6F185ECC}"/>
          </ac:picMkLst>
        </pc:picChg>
        <pc:picChg chg="del">
          <ac:chgData name="Ho, Chloe" userId="S::hochl@dickinson.edu::2f1fe282-63b7-44b8-a16d-2d8dc8fa8de6" providerId="AD" clId="Web-{58F8AD92-E8B7-4CCA-B37B-FEE9AABF84D3}" dt="2024-05-09T01:57:01.452" v="480"/>
          <ac:picMkLst>
            <pc:docMk/>
            <pc:sldMk cId="3223768952" sldId="262"/>
            <ac:picMk id="7" creationId="{2F517C96-0989-6861-C1AB-C6CECC6DFE4A}"/>
          </ac:picMkLst>
        </pc:picChg>
        <pc:picChg chg="del">
          <ac:chgData name="Ho, Chloe" userId="S::hochl@dickinson.edu::2f1fe282-63b7-44b8-a16d-2d8dc8fa8de6" providerId="AD" clId="Web-{58F8AD92-E8B7-4CCA-B37B-FEE9AABF84D3}" dt="2024-05-09T01:56:54.420" v="476"/>
          <ac:picMkLst>
            <pc:docMk/>
            <pc:sldMk cId="3223768952" sldId="262"/>
            <ac:picMk id="8" creationId="{D55D1063-C475-300C-F376-47BB9517D4C5}"/>
          </ac:picMkLst>
        </pc:picChg>
      </pc:sldChg>
      <pc:sldChg chg="add replId">
        <pc:chgData name="Ho, Chloe" userId="S::hochl@dickinson.edu::2f1fe282-63b7-44b8-a16d-2d8dc8fa8de6" providerId="AD" clId="Web-{58F8AD92-E8B7-4CCA-B37B-FEE9AABF84D3}" dt="2024-05-09T01:58:31.280" v="508"/>
        <pc:sldMkLst>
          <pc:docMk/>
          <pc:sldMk cId="3685718716" sldId="263"/>
        </pc:sldMkLst>
      </pc:sldChg>
      <pc:sldMasterChg chg="add del addSldLayout delSldLayout">
        <pc:chgData name="Ho, Chloe" userId="S::hochl@dickinson.edu::2f1fe282-63b7-44b8-a16d-2d8dc8fa8de6" providerId="AD" clId="Web-{58F8AD92-E8B7-4CCA-B37B-FEE9AABF84D3}" dt="2024-05-09T01:37:44.479" v="39"/>
        <pc:sldMasterMkLst>
          <pc:docMk/>
          <pc:sldMasterMk cId="2460954070" sldId="2147483660"/>
        </pc:sldMasterMkLst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o, Chloe" userId="S::hochl@dickinson.edu::2f1fe282-63b7-44b8-a16d-2d8dc8fa8de6" providerId="AD" clId="Web-{58F8AD92-E8B7-4CCA-B37B-FEE9AABF84D3}" dt="2024-05-09T01:37:26.151" v="25"/>
        <pc:sldMasterMkLst>
          <pc:docMk/>
          <pc:sldMasterMk cId="2638280294" sldId="2147483685"/>
        </pc:sldMasterMkLst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853707053" sldId="2147483674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909460058" sldId="2147483675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1023567986" sldId="2147483676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1921514282" sldId="2147483677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916724829" sldId="2147483678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390820951" sldId="2147483679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3600188537" sldId="2147483680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2332512112" sldId="2147483681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2897073631" sldId="2147483682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827112064" sldId="2147483683"/>
          </pc:sldLayoutMkLst>
        </pc:sldLayoutChg>
        <pc:sldLayoutChg chg="add del">
          <pc:chgData name="Ho, Chloe" userId="S::hochl@dickinson.edu::2f1fe282-63b7-44b8-a16d-2d8dc8fa8de6" providerId="AD" clId="Web-{58F8AD92-E8B7-4CCA-B37B-FEE9AABF84D3}" dt="2024-05-09T01:37:26.151" v="25"/>
          <pc:sldLayoutMkLst>
            <pc:docMk/>
            <pc:sldMasterMk cId="2638280294" sldId="2147483685"/>
            <pc:sldLayoutMk cId="3005477829" sldId="2147483684"/>
          </pc:sldLayoutMkLst>
        </pc:sldLayoutChg>
      </pc:sldMasterChg>
      <pc:sldMasterChg chg="add addSldLayout">
        <pc:chgData name="Ho, Chloe" userId="S::hochl@dickinson.edu::2f1fe282-63b7-44b8-a16d-2d8dc8fa8de6" providerId="AD" clId="Web-{58F8AD92-E8B7-4CCA-B37B-FEE9AABF84D3}" dt="2024-05-09T01:37:44.479" v="39"/>
        <pc:sldMasterMkLst>
          <pc:docMk/>
          <pc:sldMasterMk cId="3801673647" sldId="2147483763"/>
        </pc:sldMasterMkLst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697081387" sldId="2147483752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545555536" sldId="2147483753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4062178198" sldId="2147483754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914374809" sldId="2147483755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791657173" sldId="2147483756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470132659" sldId="2147483757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1874527866" sldId="2147483758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495711449" sldId="2147483759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493795982" sldId="2147483760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489716192" sldId="2147483761"/>
          </pc:sldLayoutMkLst>
        </pc:sldLayoutChg>
        <pc:sldLayoutChg chg="add">
          <pc:chgData name="Ho, Chloe" userId="S::hochl@dickinson.edu::2f1fe282-63b7-44b8-a16d-2d8dc8fa8de6" providerId="AD" clId="Web-{58F8AD92-E8B7-4CCA-B37B-FEE9AABF84D3}" dt="2024-05-09T01:37:44.479" v="39"/>
          <pc:sldLayoutMkLst>
            <pc:docMk/>
            <pc:sldMasterMk cId="3801673647" sldId="2147483763"/>
            <pc:sldLayoutMk cId="2704842118" sldId="2147483762"/>
          </pc:sldLayoutMkLst>
        </pc:sldLayoutChg>
      </pc:sldMasterChg>
    </pc:docChg>
  </pc:docChgLst>
  <pc:docChgLst>
    <pc:chgData name="Choudhri, Jacob" userId="2480717c-b00f-47b7-8e6a-a0eb82699da9" providerId="ADAL" clId="{AEBA13BE-6D84-45F5-9AE0-AEEC33F24144}"/>
    <pc:docChg chg="undo redo custSel addSld delSld modSld">
      <pc:chgData name="Choudhri, Jacob" userId="2480717c-b00f-47b7-8e6a-a0eb82699da9" providerId="ADAL" clId="{AEBA13BE-6D84-45F5-9AE0-AEEC33F24144}" dt="2024-05-10T23:00:08.823" v="535" actId="20577"/>
      <pc:docMkLst>
        <pc:docMk/>
      </pc:docMkLst>
      <pc:sldChg chg="modSp mod">
        <pc:chgData name="Choudhri, Jacob" userId="2480717c-b00f-47b7-8e6a-a0eb82699da9" providerId="ADAL" clId="{AEBA13BE-6D84-45F5-9AE0-AEEC33F24144}" dt="2024-05-10T22:44:27.685" v="190" actId="1076"/>
        <pc:sldMkLst>
          <pc:docMk/>
          <pc:sldMk cId="109857222" sldId="256"/>
        </pc:sldMkLst>
        <pc:picChg chg="mod">
          <ac:chgData name="Choudhri, Jacob" userId="2480717c-b00f-47b7-8e6a-a0eb82699da9" providerId="ADAL" clId="{AEBA13BE-6D84-45F5-9AE0-AEEC33F24144}" dt="2024-05-10T22:44:27.685" v="190" actId="1076"/>
          <ac:picMkLst>
            <pc:docMk/>
            <pc:sldMk cId="109857222" sldId="256"/>
            <ac:picMk id="6" creationId="{C370DAED-4D9C-AB9E-7B76-CC7D191A9A67}"/>
          </ac:picMkLst>
        </pc:picChg>
      </pc:sldChg>
      <pc:sldChg chg="modSp">
        <pc:chgData name="Choudhri, Jacob" userId="2480717c-b00f-47b7-8e6a-a0eb82699da9" providerId="ADAL" clId="{AEBA13BE-6D84-45F5-9AE0-AEEC33F24144}" dt="2024-05-10T22:31:53.546" v="69" actId="20577"/>
        <pc:sldMkLst>
          <pc:docMk/>
          <pc:sldMk cId="627918015" sldId="258"/>
        </pc:sldMkLst>
        <pc:graphicFrameChg chg="mod">
          <ac:chgData name="Choudhri, Jacob" userId="2480717c-b00f-47b7-8e6a-a0eb82699da9" providerId="ADAL" clId="{AEBA13BE-6D84-45F5-9AE0-AEEC33F24144}" dt="2024-05-10T22:31:53.546" v="69" actId="20577"/>
          <ac:graphicFrameMkLst>
            <pc:docMk/>
            <pc:sldMk cId="627918015" sldId="258"/>
            <ac:graphicFrameMk id="15" creationId="{D38C5F98-C8B5-D3C8-8547-C841D23E43CB}"/>
          </ac:graphicFrameMkLst>
        </pc:graphicFrameChg>
      </pc:sldChg>
      <pc:sldChg chg="modSp new del mod">
        <pc:chgData name="Choudhri, Jacob" userId="2480717c-b00f-47b7-8e6a-a0eb82699da9" providerId="ADAL" clId="{AEBA13BE-6D84-45F5-9AE0-AEEC33F24144}" dt="2024-05-10T22:32:47.275" v="74" actId="47"/>
        <pc:sldMkLst>
          <pc:docMk/>
          <pc:sldMk cId="2707493613" sldId="264"/>
        </pc:sldMkLst>
        <pc:spChg chg="mod">
          <ac:chgData name="Choudhri, Jacob" userId="2480717c-b00f-47b7-8e6a-a0eb82699da9" providerId="ADAL" clId="{AEBA13BE-6D84-45F5-9AE0-AEEC33F24144}" dt="2024-05-10T22:32:28.516" v="71" actId="122"/>
          <ac:spMkLst>
            <pc:docMk/>
            <pc:sldMk cId="2707493613" sldId="264"/>
            <ac:spMk id="2" creationId="{9A16FA8B-F3E2-4104-9ED5-B9A9914EA204}"/>
          </ac:spMkLst>
        </pc:spChg>
      </pc:sldChg>
      <pc:sldChg chg="modSp new mod">
        <pc:chgData name="Choudhri, Jacob" userId="2480717c-b00f-47b7-8e6a-a0eb82699da9" providerId="ADAL" clId="{AEBA13BE-6D84-45F5-9AE0-AEEC33F24144}" dt="2024-05-10T23:00:08.823" v="535" actId="20577"/>
        <pc:sldMkLst>
          <pc:docMk/>
          <pc:sldMk cId="3532583803" sldId="265"/>
        </pc:sldMkLst>
        <pc:spChg chg="mod">
          <ac:chgData name="Choudhri, Jacob" userId="2480717c-b00f-47b7-8e6a-a0eb82699da9" providerId="ADAL" clId="{AEBA13BE-6D84-45F5-9AE0-AEEC33F24144}" dt="2024-05-10T22:32:53.949" v="102" actId="20577"/>
          <ac:spMkLst>
            <pc:docMk/>
            <pc:sldMk cId="3532583803" sldId="265"/>
            <ac:spMk id="2" creationId="{7647F5F8-5499-174A-B2C7-20D71FB238C1}"/>
          </ac:spMkLst>
        </pc:spChg>
        <pc:spChg chg="mod">
          <ac:chgData name="Choudhri, Jacob" userId="2480717c-b00f-47b7-8e6a-a0eb82699da9" providerId="ADAL" clId="{AEBA13BE-6D84-45F5-9AE0-AEEC33F24144}" dt="2024-05-10T22:33:16.127" v="141" actId="20577"/>
          <ac:spMkLst>
            <pc:docMk/>
            <pc:sldMk cId="3532583803" sldId="265"/>
            <ac:spMk id="3" creationId="{FCD5C9B1-C2F7-8518-7A91-8FE76E1ADEEC}"/>
          </ac:spMkLst>
        </pc:spChg>
        <pc:spChg chg="mod">
          <ac:chgData name="Choudhri, Jacob" userId="2480717c-b00f-47b7-8e6a-a0eb82699da9" providerId="ADAL" clId="{AEBA13BE-6D84-45F5-9AE0-AEEC33F24144}" dt="2024-05-10T22:58:22.297" v="506" actId="27636"/>
          <ac:spMkLst>
            <pc:docMk/>
            <pc:sldMk cId="3532583803" sldId="265"/>
            <ac:spMk id="4" creationId="{03CB3421-4EA0-0E10-69C0-ED9EAD034082}"/>
          </ac:spMkLst>
        </pc:spChg>
        <pc:spChg chg="mod">
          <ac:chgData name="Choudhri, Jacob" userId="2480717c-b00f-47b7-8e6a-a0eb82699da9" providerId="ADAL" clId="{AEBA13BE-6D84-45F5-9AE0-AEEC33F24144}" dt="2024-05-10T22:33:34.284" v="175" actId="20577"/>
          <ac:spMkLst>
            <pc:docMk/>
            <pc:sldMk cId="3532583803" sldId="265"/>
            <ac:spMk id="5" creationId="{381925F2-C087-2E01-79B4-62516CC9504F}"/>
          </ac:spMkLst>
        </pc:spChg>
        <pc:spChg chg="mod">
          <ac:chgData name="Choudhri, Jacob" userId="2480717c-b00f-47b7-8e6a-a0eb82699da9" providerId="ADAL" clId="{AEBA13BE-6D84-45F5-9AE0-AEEC33F24144}" dt="2024-05-10T23:00:08.823" v="535" actId="20577"/>
          <ac:spMkLst>
            <pc:docMk/>
            <pc:sldMk cId="3532583803" sldId="265"/>
            <ac:spMk id="6" creationId="{4BAF1019-0BAB-B050-9600-84FFA108020A}"/>
          </ac:spMkLst>
        </pc:spChg>
      </pc:sldChg>
      <pc:sldChg chg="new del">
        <pc:chgData name="Choudhri, Jacob" userId="2480717c-b00f-47b7-8e6a-a0eb82699da9" providerId="ADAL" clId="{AEBA13BE-6D84-45F5-9AE0-AEEC33F24144}" dt="2024-05-10T22:58:42.116" v="509" actId="47"/>
        <pc:sldMkLst>
          <pc:docMk/>
          <pc:sldMk cId="674851437" sldId="266"/>
        </pc:sldMkLst>
      </pc:sldChg>
      <pc:sldChg chg="modSp new mod">
        <pc:chgData name="Choudhri, Jacob" userId="2480717c-b00f-47b7-8e6a-a0eb82699da9" providerId="ADAL" clId="{AEBA13BE-6D84-45F5-9AE0-AEEC33F24144}" dt="2024-05-10T22:58:53.079" v="524" actId="20577"/>
        <pc:sldMkLst>
          <pc:docMk/>
          <pc:sldMk cId="1678077615" sldId="266"/>
        </pc:sldMkLst>
        <pc:spChg chg="mod">
          <ac:chgData name="Choudhri, Jacob" userId="2480717c-b00f-47b7-8e6a-a0eb82699da9" providerId="ADAL" clId="{AEBA13BE-6D84-45F5-9AE0-AEEC33F24144}" dt="2024-05-10T22:58:53.079" v="524" actId="20577"/>
          <ac:spMkLst>
            <pc:docMk/>
            <pc:sldMk cId="1678077615" sldId="266"/>
            <ac:spMk id="2" creationId="{A1C44874-C124-4237-5EE2-3678DED8BED1}"/>
          </ac:spMkLst>
        </pc:spChg>
      </pc:sldChg>
    </pc:docChg>
  </pc:docChgLst>
  <pc:docChgLst>
    <pc:chgData name="Choudhri, Jacob" userId="S::choudhrj@dickinson.edu::2480717c-b00f-47b7-8e6a-a0eb82699da9" providerId="AD" clId="Web-{1D4442B8-F6F2-7B6F-C715-85185AC0EF7D}"/>
    <pc:docChg chg="modSld">
      <pc:chgData name="Choudhri, Jacob" userId="S::choudhrj@dickinson.edu::2480717c-b00f-47b7-8e6a-a0eb82699da9" providerId="AD" clId="Web-{1D4442B8-F6F2-7B6F-C715-85185AC0EF7D}" dt="2024-05-10T22:24:20.744" v="54" actId="20577"/>
      <pc:docMkLst>
        <pc:docMk/>
      </pc:docMkLst>
      <pc:sldChg chg="modSp">
        <pc:chgData name="Choudhri, Jacob" userId="S::choudhrj@dickinson.edu::2480717c-b00f-47b7-8e6a-a0eb82699da9" providerId="AD" clId="Web-{1D4442B8-F6F2-7B6F-C715-85185AC0EF7D}" dt="2024-05-10T22:24:20.744" v="54" actId="20577"/>
        <pc:sldMkLst>
          <pc:docMk/>
          <pc:sldMk cId="627918015" sldId="258"/>
        </pc:sldMkLst>
        <pc:graphicFrameChg chg="modGraphic">
          <ac:chgData name="Choudhri, Jacob" userId="S::choudhrj@dickinson.edu::2480717c-b00f-47b7-8e6a-a0eb82699da9" providerId="AD" clId="Web-{1D4442B8-F6F2-7B6F-C715-85185AC0EF7D}" dt="2024-05-10T22:24:20.744" v="54" actId="20577"/>
          <ac:graphicFrameMkLst>
            <pc:docMk/>
            <pc:sldMk cId="627918015" sldId="258"/>
            <ac:graphicFrameMk id="15" creationId="{D38C5F98-C8B5-D3C8-8547-C841D23E43CB}"/>
          </ac:graphicFrameMkLst>
        </pc:graphicFrameChg>
      </pc:sldChg>
      <pc:sldChg chg="modSp">
        <pc:chgData name="Choudhri, Jacob" userId="S::choudhrj@dickinson.edu::2480717c-b00f-47b7-8e6a-a0eb82699da9" providerId="AD" clId="Web-{1D4442B8-F6F2-7B6F-C715-85185AC0EF7D}" dt="2024-05-10T22:21:41.864" v="4" actId="20577"/>
        <pc:sldMkLst>
          <pc:docMk/>
          <pc:sldMk cId="3940602935" sldId="259"/>
        </pc:sldMkLst>
        <pc:spChg chg="mod">
          <ac:chgData name="Choudhri, Jacob" userId="S::choudhrj@dickinson.edu::2480717c-b00f-47b7-8e6a-a0eb82699da9" providerId="AD" clId="Web-{1D4442B8-F6F2-7B6F-C715-85185AC0EF7D}" dt="2024-05-10T22:21:41.864" v="4" actId="20577"/>
          <ac:spMkLst>
            <pc:docMk/>
            <pc:sldMk cId="3940602935" sldId="259"/>
            <ac:spMk id="32" creationId="{40CDB9B7-1B00-FEC3-E79A-77B988ED7EF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D5F06-1DE8-4F30-A720-EB13842C5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C9AD17-EA86-44D6-99AF-D1898D10CE1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48BAD12-BA05-4E1A-8631-D9A0D40A636D}" type="parTrans" cxnId="{3B39615B-159D-42E6-8FA7-CE2B92DDF5B2}">
      <dgm:prSet/>
      <dgm:spPr/>
      <dgm:t>
        <a:bodyPr/>
        <a:lstStyle/>
        <a:p>
          <a:endParaRPr lang="en-US"/>
        </a:p>
      </dgm:t>
    </dgm:pt>
    <dgm:pt modelId="{78C583CB-DA41-43FE-AC8E-DE988F5EA266}" type="sibTrans" cxnId="{3B39615B-159D-42E6-8FA7-CE2B92DDF5B2}">
      <dgm:prSet/>
      <dgm:spPr/>
      <dgm:t>
        <a:bodyPr/>
        <a:lstStyle/>
        <a:p>
          <a:endParaRPr lang="en-US"/>
        </a:p>
      </dgm:t>
    </dgm:pt>
    <dgm:pt modelId="{DEE87498-AF62-4A5D-B05E-8BC19D6FA752}">
      <dgm:prSet/>
      <dgm:spPr/>
      <dgm:t>
        <a:bodyPr/>
        <a:lstStyle/>
        <a:p>
          <a:r>
            <a:rPr lang="en-US"/>
            <a:t>Methodology</a:t>
          </a:r>
        </a:p>
      </dgm:t>
    </dgm:pt>
    <dgm:pt modelId="{A5101C2E-75E1-4924-9EA2-1CD8500C6845}" type="parTrans" cxnId="{8877EB37-C15F-45D8-9BB5-03AB5A41CB48}">
      <dgm:prSet/>
      <dgm:spPr/>
      <dgm:t>
        <a:bodyPr/>
        <a:lstStyle/>
        <a:p>
          <a:endParaRPr lang="en-US"/>
        </a:p>
      </dgm:t>
    </dgm:pt>
    <dgm:pt modelId="{1E90468A-AF16-4D38-A4CF-B692662E3E88}" type="sibTrans" cxnId="{8877EB37-C15F-45D8-9BB5-03AB5A41CB48}">
      <dgm:prSet/>
      <dgm:spPr/>
      <dgm:t>
        <a:bodyPr/>
        <a:lstStyle/>
        <a:p>
          <a:endParaRPr lang="en-US"/>
        </a:p>
      </dgm:t>
    </dgm:pt>
    <dgm:pt modelId="{FC514E9F-C0A1-4DD5-93B9-5012EAB13888}">
      <dgm:prSet/>
      <dgm:spPr/>
      <dgm:t>
        <a:bodyPr/>
        <a:lstStyle/>
        <a:p>
          <a:r>
            <a:rPr lang="en-US"/>
            <a:t>Job Postings Analysis</a:t>
          </a:r>
        </a:p>
      </dgm:t>
    </dgm:pt>
    <dgm:pt modelId="{CEF590EE-B681-4095-91F9-556B0B2EA46E}" type="parTrans" cxnId="{1B34E93A-E608-4DD9-B0BF-9D74FCBC7ABF}">
      <dgm:prSet/>
      <dgm:spPr/>
      <dgm:t>
        <a:bodyPr/>
        <a:lstStyle/>
        <a:p>
          <a:endParaRPr lang="en-US"/>
        </a:p>
      </dgm:t>
    </dgm:pt>
    <dgm:pt modelId="{1B225433-BF54-4CFF-BB83-9CC1672F5987}" type="sibTrans" cxnId="{1B34E93A-E608-4DD9-B0BF-9D74FCBC7ABF}">
      <dgm:prSet/>
      <dgm:spPr/>
      <dgm:t>
        <a:bodyPr/>
        <a:lstStyle/>
        <a:p>
          <a:endParaRPr lang="en-US"/>
        </a:p>
      </dgm:t>
    </dgm:pt>
    <dgm:pt modelId="{5FA32C12-A94C-4E13-A5B4-180EE5247381}">
      <dgm:prSet/>
      <dgm:spPr/>
      <dgm:t>
        <a:bodyPr/>
        <a:lstStyle/>
        <a:p>
          <a:r>
            <a:rPr lang="en-US"/>
            <a:t>Predictive modelling for job prospects</a:t>
          </a:r>
        </a:p>
      </dgm:t>
    </dgm:pt>
    <dgm:pt modelId="{0E132006-E245-4528-9326-28E2962DF5F7}" type="parTrans" cxnId="{292812C4-B050-4FF1-B3B9-0F22CE3BD9DD}">
      <dgm:prSet/>
      <dgm:spPr/>
      <dgm:t>
        <a:bodyPr/>
        <a:lstStyle/>
        <a:p>
          <a:endParaRPr lang="en-US"/>
        </a:p>
      </dgm:t>
    </dgm:pt>
    <dgm:pt modelId="{8733AEDE-1CB1-474A-8F83-1B357F229889}" type="sibTrans" cxnId="{292812C4-B050-4FF1-B3B9-0F22CE3BD9DD}">
      <dgm:prSet/>
      <dgm:spPr/>
      <dgm:t>
        <a:bodyPr/>
        <a:lstStyle/>
        <a:p>
          <a:endParaRPr lang="en-US"/>
        </a:p>
      </dgm:t>
    </dgm:pt>
    <dgm:pt modelId="{C611124B-47F5-4DF6-A60B-B577A1C5B8B6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2D742ACD-B8A5-4901-8CB1-C242FA52B6DF}" type="parTrans" cxnId="{25A4381E-D651-460F-9F25-FDB5F834C534}">
      <dgm:prSet/>
      <dgm:spPr/>
      <dgm:t>
        <a:bodyPr/>
        <a:lstStyle/>
        <a:p>
          <a:endParaRPr lang="en-US"/>
        </a:p>
      </dgm:t>
    </dgm:pt>
    <dgm:pt modelId="{978CC663-0D63-492D-B885-2EA63F50CF58}" type="sibTrans" cxnId="{25A4381E-D651-460F-9F25-FDB5F834C534}">
      <dgm:prSet/>
      <dgm:spPr/>
      <dgm:t>
        <a:bodyPr/>
        <a:lstStyle/>
        <a:p>
          <a:endParaRPr lang="en-US"/>
        </a:p>
      </dgm:t>
    </dgm:pt>
    <dgm:pt modelId="{F70E44FA-D423-4A17-9294-F02AB4B0887D}">
      <dgm:prSet/>
      <dgm:spPr/>
      <dgm:t>
        <a:bodyPr/>
        <a:lstStyle/>
        <a:p>
          <a:r>
            <a:rPr lang="en-US"/>
            <a:t>Conclusions and Next Steps</a:t>
          </a:r>
        </a:p>
      </dgm:t>
    </dgm:pt>
    <dgm:pt modelId="{7D1D2003-9F5B-4F3A-95D3-4C404D817B19}" type="parTrans" cxnId="{E3E3EE7D-B709-47CE-A064-08CB981A34AE}">
      <dgm:prSet/>
      <dgm:spPr/>
      <dgm:t>
        <a:bodyPr/>
        <a:lstStyle/>
        <a:p>
          <a:endParaRPr lang="en-US"/>
        </a:p>
      </dgm:t>
    </dgm:pt>
    <dgm:pt modelId="{D0AA1458-BA73-4154-85EF-33E201DC0011}" type="sibTrans" cxnId="{E3E3EE7D-B709-47CE-A064-08CB981A34AE}">
      <dgm:prSet/>
      <dgm:spPr/>
      <dgm:t>
        <a:bodyPr/>
        <a:lstStyle/>
        <a:p>
          <a:endParaRPr lang="en-US"/>
        </a:p>
      </dgm:t>
    </dgm:pt>
    <dgm:pt modelId="{E5CABFFC-5D2A-46DD-B04E-CAFED32A13C2}" type="pres">
      <dgm:prSet presAssocID="{0E6D5F06-1DE8-4F30-A720-EB13842C573A}" presName="root" presStyleCnt="0">
        <dgm:presLayoutVars>
          <dgm:dir/>
          <dgm:resizeHandles val="exact"/>
        </dgm:presLayoutVars>
      </dgm:prSet>
      <dgm:spPr/>
    </dgm:pt>
    <dgm:pt modelId="{1CE7B1C2-6B3D-4567-9E60-0464B08786A3}" type="pres">
      <dgm:prSet presAssocID="{32C9AD17-EA86-44D6-99AF-D1898D10CE17}" presName="compNode" presStyleCnt="0"/>
      <dgm:spPr/>
    </dgm:pt>
    <dgm:pt modelId="{01A07BD9-7BDC-4EFE-8DC9-656792993ED8}" type="pres">
      <dgm:prSet presAssocID="{32C9AD17-EA86-44D6-99AF-D1898D10CE17}" presName="bgRect" presStyleLbl="bgShp" presStyleIdx="0" presStyleCnt="6"/>
      <dgm:spPr/>
    </dgm:pt>
    <dgm:pt modelId="{21A43327-BBE4-4F92-8059-616ABBC30907}" type="pres">
      <dgm:prSet presAssocID="{32C9AD17-EA86-44D6-99AF-D1898D10CE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B5987AD-CEDC-49A2-8CA4-72ADF9E25D15}" type="pres">
      <dgm:prSet presAssocID="{32C9AD17-EA86-44D6-99AF-D1898D10CE17}" presName="spaceRect" presStyleCnt="0"/>
      <dgm:spPr/>
    </dgm:pt>
    <dgm:pt modelId="{5A99A35B-0FE1-4B5A-960C-5F36F4C781FD}" type="pres">
      <dgm:prSet presAssocID="{32C9AD17-EA86-44D6-99AF-D1898D10CE17}" presName="parTx" presStyleLbl="revTx" presStyleIdx="0" presStyleCnt="6">
        <dgm:presLayoutVars>
          <dgm:chMax val="0"/>
          <dgm:chPref val="0"/>
        </dgm:presLayoutVars>
      </dgm:prSet>
      <dgm:spPr/>
    </dgm:pt>
    <dgm:pt modelId="{E1435453-B147-44B2-A28B-F7609C5649CF}" type="pres">
      <dgm:prSet presAssocID="{78C583CB-DA41-43FE-AC8E-DE988F5EA266}" presName="sibTrans" presStyleCnt="0"/>
      <dgm:spPr/>
    </dgm:pt>
    <dgm:pt modelId="{A68495D5-EF98-4879-84BD-E07DD6F5F2FD}" type="pres">
      <dgm:prSet presAssocID="{DEE87498-AF62-4A5D-B05E-8BC19D6FA752}" presName="compNode" presStyleCnt="0"/>
      <dgm:spPr/>
    </dgm:pt>
    <dgm:pt modelId="{92873120-3554-4868-BA39-C2C62C14BEF4}" type="pres">
      <dgm:prSet presAssocID="{DEE87498-AF62-4A5D-B05E-8BC19D6FA752}" presName="bgRect" presStyleLbl="bgShp" presStyleIdx="1" presStyleCnt="6"/>
      <dgm:spPr/>
    </dgm:pt>
    <dgm:pt modelId="{687EC2C9-48E3-452E-AA6A-BD873E3357B9}" type="pres">
      <dgm:prSet presAssocID="{DEE87498-AF62-4A5D-B05E-8BC19D6FA7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A64454E2-321C-46EE-96CE-9EF1083CFD72}" type="pres">
      <dgm:prSet presAssocID="{DEE87498-AF62-4A5D-B05E-8BC19D6FA752}" presName="spaceRect" presStyleCnt="0"/>
      <dgm:spPr/>
    </dgm:pt>
    <dgm:pt modelId="{ABFD8DDE-D184-40D7-B200-66A711934EDC}" type="pres">
      <dgm:prSet presAssocID="{DEE87498-AF62-4A5D-B05E-8BC19D6FA752}" presName="parTx" presStyleLbl="revTx" presStyleIdx="1" presStyleCnt="6">
        <dgm:presLayoutVars>
          <dgm:chMax val="0"/>
          <dgm:chPref val="0"/>
        </dgm:presLayoutVars>
      </dgm:prSet>
      <dgm:spPr/>
    </dgm:pt>
    <dgm:pt modelId="{4D9AD8C9-D1B6-4384-B68C-D32C302C99BD}" type="pres">
      <dgm:prSet presAssocID="{1E90468A-AF16-4D38-A4CF-B692662E3E88}" presName="sibTrans" presStyleCnt="0"/>
      <dgm:spPr/>
    </dgm:pt>
    <dgm:pt modelId="{38A8FB3A-02ED-4C47-B193-712418D7A59A}" type="pres">
      <dgm:prSet presAssocID="{FC514E9F-C0A1-4DD5-93B9-5012EAB13888}" presName="compNode" presStyleCnt="0"/>
      <dgm:spPr/>
    </dgm:pt>
    <dgm:pt modelId="{E4BFCEF6-E328-45AA-A57C-0EFE646BA6A9}" type="pres">
      <dgm:prSet presAssocID="{FC514E9F-C0A1-4DD5-93B9-5012EAB13888}" presName="bgRect" presStyleLbl="bgShp" presStyleIdx="2" presStyleCnt="6"/>
      <dgm:spPr/>
    </dgm:pt>
    <dgm:pt modelId="{0CAE64B1-8711-4095-AE9E-AA972B558344}" type="pres">
      <dgm:prSet presAssocID="{FC514E9F-C0A1-4DD5-93B9-5012EAB138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BA8BDE2-CDAC-4403-8A78-68AB99C9D7ED}" type="pres">
      <dgm:prSet presAssocID="{FC514E9F-C0A1-4DD5-93B9-5012EAB13888}" presName="spaceRect" presStyleCnt="0"/>
      <dgm:spPr/>
    </dgm:pt>
    <dgm:pt modelId="{B6A71C26-8401-402E-8F5C-65481327A70A}" type="pres">
      <dgm:prSet presAssocID="{FC514E9F-C0A1-4DD5-93B9-5012EAB13888}" presName="parTx" presStyleLbl="revTx" presStyleIdx="2" presStyleCnt="6">
        <dgm:presLayoutVars>
          <dgm:chMax val="0"/>
          <dgm:chPref val="0"/>
        </dgm:presLayoutVars>
      </dgm:prSet>
      <dgm:spPr/>
    </dgm:pt>
    <dgm:pt modelId="{6264118C-ABE9-402E-BC71-12A34A4E11F7}" type="pres">
      <dgm:prSet presAssocID="{1B225433-BF54-4CFF-BB83-9CC1672F5987}" presName="sibTrans" presStyleCnt="0"/>
      <dgm:spPr/>
    </dgm:pt>
    <dgm:pt modelId="{90AFC0D6-E003-4AEC-BC8E-840DF4938EDD}" type="pres">
      <dgm:prSet presAssocID="{5FA32C12-A94C-4E13-A5B4-180EE5247381}" presName="compNode" presStyleCnt="0"/>
      <dgm:spPr/>
    </dgm:pt>
    <dgm:pt modelId="{93F0A090-1439-4427-9264-34041D983454}" type="pres">
      <dgm:prSet presAssocID="{5FA32C12-A94C-4E13-A5B4-180EE5247381}" presName="bgRect" presStyleLbl="bgShp" presStyleIdx="3" presStyleCnt="6"/>
      <dgm:spPr/>
    </dgm:pt>
    <dgm:pt modelId="{66F8CBF5-3C17-458A-8290-34B6048258B2}" type="pres">
      <dgm:prSet presAssocID="{5FA32C12-A94C-4E13-A5B4-180EE52473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EB0DCAFD-5CE1-490E-9395-98A4B4906A58}" type="pres">
      <dgm:prSet presAssocID="{5FA32C12-A94C-4E13-A5B4-180EE5247381}" presName="spaceRect" presStyleCnt="0"/>
      <dgm:spPr/>
    </dgm:pt>
    <dgm:pt modelId="{3F46E167-4092-426B-B014-BEE5BC45C41F}" type="pres">
      <dgm:prSet presAssocID="{5FA32C12-A94C-4E13-A5B4-180EE5247381}" presName="parTx" presStyleLbl="revTx" presStyleIdx="3" presStyleCnt="6">
        <dgm:presLayoutVars>
          <dgm:chMax val="0"/>
          <dgm:chPref val="0"/>
        </dgm:presLayoutVars>
      </dgm:prSet>
      <dgm:spPr/>
    </dgm:pt>
    <dgm:pt modelId="{A732E8B2-C257-4BA1-9A42-0D436845CF62}" type="pres">
      <dgm:prSet presAssocID="{8733AEDE-1CB1-474A-8F83-1B357F229889}" presName="sibTrans" presStyleCnt="0"/>
      <dgm:spPr/>
    </dgm:pt>
    <dgm:pt modelId="{CDCAA9A2-F749-4BE2-96B3-0C2BEADCFEDF}" type="pres">
      <dgm:prSet presAssocID="{C611124B-47F5-4DF6-A60B-B577A1C5B8B6}" presName="compNode" presStyleCnt="0"/>
      <dgm:spPr/>
    </dgm:pt>
    <dgm:pt modelId="{3B57CA70-E5B7-4CA3-8B71-BE2B9B69291D}" type="pres">
      <dgm:prSet presAssocID="{C611124B-47F5-4DF6-A60B-B577A1C5B8B6}" presName="bgRect" presStyleLbl="bgShp" presStyleIdx="4" presStyleCnt="6"/>
      <dgm:spPr/>
    </dgm:pt>
    <dgm:pt modelId="{98FD4161-1F7E-48E7-80AD-BAF3EED130C7}" type="pres">
      <dgm:prSet presAssocID="{C611124B-47F5-4DF6-A60B-B577A1C5B8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626A0BE-5BA7-4993-ABB3-A848488AB02B}" type="pres">
      <dgm:prSet presAssocID="{C611124B-47F5-4DF6-A60B-B577A1C5B8B6}" presName="spaceRect" presStyleCnt="0"/>
      <dgm:spPr/>
    </dgm:pt>
    <dgm:pt modelId="{C343FA40-BC1C-46A9-AFF4-A03D40A0A946}" type="pres">
      <dgm:prSet presAssocID="{C611124B-47F5-4DF6-A60B-B577A1C5B8B6}" presName="parTx" presStyleLbl="revTx" presStyleIdx="4" presStyleCnt="6">
        <dgm:presLayoutVars>
          <dgm:chMax val="0"/>
          <dgm:chPref val="0"/>
        </dgm:presLayoutVars>
      </dgm:prSet>
      <dgm:spPr/>
    </dgm:pt>
    <dgm:pt modelId="{C4B7FA13-EC0A-41BF-B2F9-40FE4D66DED6}" type="pres">
      <dgm:prSet presAssocID="{978CC663-0D63-492D-B885-2EA63F50CF58}" presName="sibTrans" presStyleCnt="0"/>
      <dgm:spPr/>
    </dgm:pt>
    <dgm:pt modelId="{5D2BA7E5-FA0B-4B39-8806-615775BDF3AB}" type="pres">
      <dgm:prSet presAssocID="{F70E44FA-D423-4A17-9294-F02AB4B0887D}" presName="compNode" presStyleCnt="0"/>
      <dgm:spPr/>
    </dgm:pt>
    <dgm:pt modelId="{9F52F197-CE5C-45F6-9B64-680C67A15B5E}" type="pres">
      <dgm:prSet presAssocID="{F70E44FA-D423-4A17-9294-F02AB4B0887D}" presName="bgRect" presStyleLbl="bgShp" presStyleIdx="5" presStyleCnt="6"/>
      <dgm:spPr/>
    </dgm:pt>
    <dgm:pt modelId="{0C7AD3CD-363A-462E-9154-AA9836A45003}" type="pres">
      <dgm:prSet presAssocID="{F70E44FA-D423-4A17-9294-F02AB4B0887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D04E109A-55F2-4CAD-8720-BEAB6B4D6F52}" type="pres">
      <dgm:prSet presAssocID="{F70E44FA-D423-4A17-9294-F02AB4B0887D}" presName="spaceRect" presStyleCnt="0"/>
      <dgm:spPr/>
    </dgm:pt>
    <dgm:pt modelId="{3A8E737E-D4B6-49DE-BDA4-A9A814FF0B7A}" type="pres">
      <dgm:prSet presAssocID="{F70E44FA-D423-4A17-9294-F02AB4B0887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5A4381E-D651-460F-9F25-FDB5F834C534}" srcId="{0E6D5F06-1DE8-4F30-A720-EB13842C573A}" destId="{C611124B-47F5-4DF6-A60B-B577A1C5B8B6}" srcOrd="4" destOrd="0" parTransId="{2D742ACD-B8A5-4901-8CB1-C242FA52B6DF}" sibTransId="{978CC663-0D63-492D-B885-2EA63F50CF58}"/>
    <dgm:cxn modelId="{E36C6E27-DD68-4346-8CF6-4EED5B089717}" type="presOf" srcId="{32C9AD17-EA86-44D6-99AF-D1898D10CE17}" destId="{5A99A35B-0FE1-4B5A-960C-5F36F4C781FD}" srcOrd="0" destOrd="0" presId="urn:microsoft.com/office/officeart/2018/2/layout/IconVerticalSolidList"/>
    <dgm:cxn modelId="{40370D2A-F4E4-4B5C-B155-C1C4CF8FF200}" type="presOf" srcId="{F70E44FA-D423-4A17-9294-F02AB4B0887D}" destId="{3A8E737E-D4B6-49DE-BDA4-A9A814FF0B7A}" srcOrd="0" destOrd="0" presId="urn:microsoft.com/office/officeart/2018/2/layout/IconVerticalSolidList"/>
    <dgm:cxn modelId="{8877EB37-C15F-45D8-9BB5-03AB5A41CB48}" srcId="{0E6D5F06-1DE8-4F30-A720-EB13842C573A}" destId="{DEE87498-AF62-4A5D-B05E-8BC19D6FA752}" srcOrd="1" destOrd="0" parTransId="{A5101C2E-75E1-4924-9EA2-1CD8500C6845}" sibTransId="{1E90468A-AF16-4D38-A4CF-B692662E3E88}"/>
    <dgm:cxn modelId="{1B34E93A-E608-4DD9-B0BF-9D74FCBC7ABF}" srcId="{0E6D5F06-1DE8-4F30-A720-EB13842C573A}" destId="{FC514E9F-C0A1-4DD5-93B9-5012EAB13888}" srcOrd="2" destOrd="0" parTransId="{CEF590EE-B681-4095-91F9-556B0B2EA46E}" sibTransId="{1B225433-BF54-4CFF-BB83-9CC1672F5987}"/>
    <dgm:cxn modelId="{3B39615B-159D-42E6-8FA7-CE2B92DDF5B2}" srcId="{0E6D5F06-1DE8-4F30-A720-EB13842C573A}" destId="{32C9AD17-EA86-44D6-99AF-D1898D10CE17}" srcOrd="0" destOrd="0" parTransId="{248BAD12-BA05-4E1A-8631-D9A0D40A636D}" sibTransId="{78C583CB-DA41-43FE-AC8E-DE988F5EA266}"/>
    <dgm:cxn modelId="{1B562D6D-EC6A-4723-B7C7-69A528F51898}" type="presOf" srcId="{5FA32C12-A94C-4E13-A5B4-180EE5247381}" destId="{3F46E167-4092-426B-B014-BEE5BC45C41F}" srcOrd="0" destOrd="0" presId="urn:microsoft.com/office/officeart/2018/2/layout/IconVerticalSolidList"/>
    <dgm:cxn modelId="{854B5170-028D-4DE8-9FCB-97F2F75642A5}" type="presOf" srcId="{DEE87498-AF62-4A5D-B05E-8BC19D6FA752}" destId="{ABFD8DDE-D184-40D7-B200-66A711934EDC}" srcOrd="0" destOrd="0" presId="urn:microsoft.com/office/officeart/2018/2/layout/IconVerticalSolidList"/>
    <dgm:cxn modelId="{E3E3EE7D-B709-47CE-A064-08CB981A34AE}" srcId="{0E6D5F06-1DE8-4F30-A720-EB13842C573A}" destId="{F70E44FA-D423-4A17-9294-F02AB4B0887D}" srcOrd="5" destOrd="0" parTransId="{7D1D2003-9F5B-4F3A-95D3-4C404D817B19}" sibTransId="{D0AA1458-BA73-4154-85EF-33E201DC0011}"/>
    <dgm:cxn modelId="{D9BB4C82-7A66-4BF7-A426-243043B946A7}" type="presOf" srcId="{0E6D5F06-1DE8-4F30-A720-EB13842C573A}" destId="{E5CABFFC-5D2A-46DD-B04E-CAFED32A13C2}" srcOrd="0" destOrd="0" presId="urn:microsoft.com/office/officeart/2018/2/layout/IconVerticalSolidList"/>
    <dgm:cxn modelId="{9CEEC5AC-B9DB-42F4-9278-F69A33499090}" type="presOf" srcId="{FC514E9F-C0A1-4DD5-93B9-5012EAB13888}" destId="{B6A71C26-8401-402E-8F5C-65481327A70A}" srcOrd="0" destOrd="0" presId="urn:microsoft.com/office/officeart/2018/2/layout/IconVerticalSolidList"/>
    <dgm:cxn modelId="{292812C4-B050-4FF1-B3B9-0F22CE3BD9DD}" srcId="{0E6D5F06-1DE8-4F30-A720-EB13842C573A}" destId="{5FA32C12-A94C-4E13-A5B4-180EE5247381}" srcOrd="3" destOrd="0" parTransId="{0E132006-E245-4528-9326-28E2962DF5F7}" sibTransId="{8733AEDE-1CB1-474A-8F83-1B357F229889}"/>
    <dgm:cxn modelId="{C06796FC-6EB3-4A66-A95C-13295D8E0D10}" type="presOf" srcId="{C611124B-47F5-4DF6-A60B-B577A1C5B8B6}" destId="{C343FA40-BC1C-46A9-AFF4-A03D40A0A946}" srcOrd="0" destOrd="0" presId="urn:microsoft.com/office/officeart/2018/2/layout/IconVerticalSolidList"/>
    <dgm:cxn modelId="{F66F66C6-0AAA-4A2D-AED9-249C102F4B2B}" type="presParOf" srcId="{E5CABFFC-5D2A-46DD-B04E-CAFED32A13C2}" destId="{1CE7B1C2-6B3D-4567-9E60-0464B08786A3}" srcOrd="0" destOrd="0" presId="urn:microsoft.com/office/officeart/2018/2/layout/IconVerticalSolidList"/>
    <dgm:cxn modelId="{227C04F3-DD69-4CBE-93D2-97CBD23667EF}" type="presParOf" srcId="{1CE7B1C2-6B3D-4567-9E60-0464B08786A3}" destId="{01A07BD9-7BDC-4EFE-8DC9-656792993ED8}" srcOrd="0" destOrd="0" presId="urn:microsoft.com/office/officeart/2018/2/layout/IconVerticalSolidList"/>
    <dgm:cxn modelId="{F30D47EB-6E3E-4F34-AC9D-C5928F289324}" type="presParOf" srcId="{1CE7B1C2-6B3D-4567-9E60-0464B08786A3}" destId="{21A43327-BBE4-4F92-8059-616ABBC30907}" srcOrd="1" destOrd="0" presId="urn:microsoft.com/office/officeart/2018/2/layout/IconVerticalSolidList"/>
    <dgm:cxn modelId="{2E2D312A-705B-4B10-9923-B8326D0370E2}" type="presParOf" srcId="{1CE7B1C2-6B3D-4567-9E60-0464B08786A3}" destId="{7B5987AD-CEDC-49A2-8CA4-72ADF9E25D15}" srcOrd="2" destOrd="0" presId="urn:microsoft.com/office/officeart/2018/2/layout/IconVerticalSolidList"/>
    <dgm:cxn modelId="{ED033E50-B289-4B6B-AF63-E171F34AE1CF}" type="presParOf" srcId="{1CE7B1C2-6B3D-4567-9E60-0464B08786A3}" destId="{5A99A35B-0FE1-4B5A-960C-5F36F4C781FD}" srcOrd="3" destOrd="0" presId="urn:microsoft.com/office/officeart/2018/2/layout/IconVerticalSolidList"/>
    <dgm:cxn modelId="{06053D90-8FF7-418F-972A-A7F1B4A6A7F7}" type="presParOf" srcId="{E5CABFFC-5D2A-46DD-B04E-CAFED32A13C2}" destId="{E1435453-B147-44B2-A28B-F7609C5649CF}" srcOrd="1" destOrd="0" presId="urn:microsoft.com/office/officeart/2018/2/layout/IconVerticalSolidList"/>
    <dgm:cxn modelId="{FE59A8D0-53E1-4418-A5C4-EAB7CEBD51D6}" type="presParOf" srcId="{E5CABFFC-5D2A-46DD-B04E-CAFED32A13C2}" destId="{A68495D5-EF98-4879-84BD-E07DD6F5F2FD}" srcOrd="2" destOrd="0" presId="urn:microsoft.com/office/officeart/2018/2/layout/IconVerticalSolidList"/>
    <dgm:cxn modelId="{018E2F14-2D3C-4897-9EEB-9136E9666FB9}" type="presParOf" srcId="{A68495D5-EF98-4879-84BD-E07DD6F5F2FD}" destId="{92873120-3554-4868-BA39-C2C62C14BEF4}" srcOrd="0" destOrd="0" presId="urn:microsoft.com/office/officeart/2018/2/layout/IconVerticalSolidList"/>
    <dgm:cxn modelId="{0F68F0DC-E2D1-409A-9720-7AD99185A96F}" type="presParOf" srcId="{A68495D5-EF98-4879-84BD-E07DD6F5F2FD}" destId="{687EC2C9-48E3-452E-AA6A-BD873E3357B9}" srcOrd="1" destOrd="0" presId="urn:microsoft.com/office/officeart/2018/2/layout/IconVerticalSolidList"/>
    <dgm:cxn modelId="{53B9CE21-1429-4764-AF9E-7593C91996D2}" type="presParOf" srcId="{A68495D5-EF98-4879-84BD-E07DD6F5F2FD}" destId="{A64454E2-321C-46EE-96CE-9EF1083CFD72}" srcOrd="2" destOrd="0" presId="urn:microsoft.com/office/officeart/2018/2/layout/IconVerticalSolidList"/>
    <dgm:cxn modelId="{82182652-D4CF-49B1-8A56-5642A585C052}" type="presParOf" srcId="{A68495D5-EF98-4879-84BD-E07DD6F5F2FD}" destId="{ABFD8DDE-D184-40D7-B200-66A711934EDC}" srcOrd="3" destOrd="0" presId="urn:microsoft.com/office/officeart/2018/2/layout/IconVerticalSolidList"/>
    <dgm:cxn modelId="{F03FEA7B-5613-41B2-9216-3D7B3C1CD36A}" type="presParOf" srcId="{E5CABFFC-5D2A-46DD-B04E-CAFED32A13C2}" destId="{4D9AD8C9-D1B6-4384-B68C-D32C302C99BD}" srcOrd="3" destOrd="0" presId="urn:microsoft.com/office/officeart/2018/2/layout/IconVerticalSolidList"/>
    <dgm:cxn modelId="{0B2E9F78-D2BB-483B-8EA8-578C0C2062E7}" type="presParOf" srcId="{E5CABFFC-5D2A-46DD-B04E-CAFED32A13C2}" destId="{38A8FB3A-02ED-4C47-B193-712418D7A59A}" srcOrd="4" destOrd="0" presId="urn:microsoft.com/office/officeart/2018/2/layout/IconVerticalSolidList"/>
    <dgm:cxn modelId="{639624E9-7614-4344-B776-065675259EA3}" type="presParOf" srcId="{38A8FB3A-02ED-4C47-B193-712418D7A59A}" destId="{E4BFCEF6-E328-45AA-A57C-0EFE646BA6A9}" srcOrd="0" destOrd="0" presId="urn:microsoft.com/office/officeart/2018/2/layout/IconVerticalSolidList"/>
    <dgm:cxn modelId="{BAF2DBE2-F8A6-40F3-A211-358A50721317}" type="presParOf" srcId="{38A8FB3A-02ED-4C47-B193-712418D7A59A}" destId="{0CAE64B1-8711-4095-AE9E-AA972B558344}" srcOrd="1" destOrd="0" presId="urn:microsoft.com/office/officeart/2018/2/layout/IconVerticalSolidList"/>
    <dgm:cxn modelId="{F6050ECA-4939-4272-BE19-D111689993FE}" type="presParOf" srcId="{38A8FB3A-02ED-4C47-B193-712418D7A59A}" destId="{CBA8BDE2-CDAC-4403-8A78-68AB99C9D7ED}" srcOrd="2" destOrd="0" presId="urn:microsoft.com/office/officeart/2018/2/layout/IconVerticalSolidList"/>
    <dgm:cxn modelId="{7F84FB30-2240-4010-92D4-46A6E6DC9F93}" type="presParOf" srcId="{38A8FB3A-02ED-4C47-B193-712418D7A59A}" destId="{B6A71C26-8401-402E-8F5C-65481327A70A}" srcOrd="3" destOrd="0" presId="urn:microsoft.com/office/officeart/2018/2/layout/IconVerticalSolidList"/>
    <dgm:cxn modelId="{43D2998B-55B0-409E-A578-77C50C8F2C2E}" type="presParOf" srcId="{E5CABFFC-5D2A-46DD-B04E-CAFED32A13C2}" destId="{6264118C-ABE9-402E-BC71-12A34A4E11F7}" srcOrd="5" destOrd="0" presId="urn:microsoft.com/office/officeart/2018/2/layout/IconVerticalSolidList"/>
    <dgm:cxn modelId="{2E64115C-F9F0-49AF-9FFA-5C19A64415CE}" type="presParOf" srcId="{E5CABFFC-5D2A-46DD-B04E-CAFED32A13C2}" destId="{90AFC0D6-E003-4AEC-BC8E-840DF4938EDD}" srcOrd="6" destOrd="0" presId="urn:microsoft.com/office/officeart/2018/2/layout/IconVerticalSolidList"/>
    <dgm:cxn modelId="{63090B05-B3E1-44E1-882C-AB8FD65DE374}" type="presParOf" srcId="{90AFC0D6-E003-4AEC-BC8E-840DF4938EDD}" destId="{93F0A090-1439-4427-9264-34041D983454}" srcOrd="0" destOrd="0" presId="urn:microsoft.com/office/officeart/2018/2/layout/IconVerticalSolidList"/>
    <dgm:cxn modelId="{1A5C3FBE-DAF4-4DDD-BB39-3615509374B2}" type="presParOf" srcId="{90AFC0D6-E003-4AEC-BC8E-840DF4938EDD}" destId="{66F8CBF5-3C17-458A-8290-34B6048258B2}" srcOrd="1" destOrd="0" presId="urn:microsoft.com/office/officeart/2018/2/layout/IconVerticalSolidList"/>
    <dgm:cxn modelId="{52FF1C8C-54CA-46D1-977A-8DE35900EBAA}" type="presParOf" srcId="{90AFC0D6-E003-4AEC-BC8E-840DF4938EDD}" destId="{EB0DCAFD-5CE1-490E-9395-98A4B4906A58}" srcOrd="2" destOrd="0" presId="urn:microsoft.com/office/officeart/2018/2/layout/IconVerticalSolidList"/>
    <dgm:cxn modelId="{38C8556E-C98B-438A-85F3-706E76583059}" type="presParOf" srcId="{90AFC0D6-E003-4AEC-BC8E-840DF4938EDD}" destId="{3F46E167-4092-426B-B014-BEE5BC45C41F}" srcOrd="3" destOrd="0" presId="urn:microsoft.com/office/officeart/2018/2/layout/IconVerticalSolidList"/>
    <dgm:cxn modelId="{CE4DA752-A9AF-4BC6-85C0-F5D6D8140A29}" type="presParOf" srcId="{E5CABFFC-5D2A-46DD-B04E-CAFED32A13C2}" destId="{A732E8B2-C257-4BA1-9A42-0D436845CF62}" srcOrd="7" destOrd="0" presId="urn:microsoft.com/office/officeart/2018/2/layout/IconVerticalSolidList"/>
    <dgm:cxn modelId="{176B7413-C950-4D35-9E15-14DDEBAF5E3A}" type="presParOf" srcId="{E5CABFFC-5D2A-46DD-B04E-CAFED32A13C2}" destId="{CDCAA9A2-F749-4BE2-96B3-0C2BEADCFEDF}" srcOrd="8" destOrd="0" presId="urn:microsoft.com/office/officeart/2018/2/layout/IconVerticalSolidList"/>
    <dgm:cxn modelId="{9464BC58-DCD4-4B90-AAA4-FECF9EB73FE6}" type="presParOf" srcId="{CDCAA9A2-F749-4BE2-96B3-0C2BEADCFEDF}" destId="{3B57CA70-E5B7-4CA3-8B71-BE2B9B69291D}" srcOrd="0" destOrd="0" presId="urn:microsoft.com/office/officeart/2018/2/layout/IconVerticalSolidList"/>
    <dgm:cxn modelId="{8792FC01-4ECE-4B13-AE47-7B9D0DA197B7}" type="presParOf" srcId="{CDCAA9A2-F749-4BE2-96B3-0C2BEADCFEDF}" destId="{98FD4161-1F7E-48E7-80AD-BAF3EED130C7}" srcOrd="1" destOrd="0" presId="urn:microsoft.com/office/officeart/2018/2/layout/IconVerticalSolidList"/>
    <dgm:cxn modelId="{6C821E21-79B0-46D7-B58F-8C42F0C1758B}" type="presParOf" srcId="{CDCAA9A2-F749-4BE2-96B3-0C2BEADCFEDF}" destId="{0626A0BE-5BA7-4993-ABB3-A848488AB02B}" srcOrd="2" destOrd="0" presId="urn:microsoft.com/office/officeart/2018/2/layout/IconVerticalSolidList"/>
    <dgm:cxn modelId="{C7916F97-5279-4373-AC0D-05D85EAF9E70}" type="presParOf" srcId="{CDCAA9A2-F749-4BE2-96B3-0C2BEADCFEDF}" destId="{C343FA40-BC1C-46A9-AFF4-A03D40A0A946}" srcOrd="3" destOrd="0" presId="urn:microsoft.com/office/officeart/2018/2/layout/IconVerticalSolidList"/>
    <dgm:cxn modelId="{07CEC2D4-4500-46F3-8AAC-E831A33A0839}" type="presParOf" srcId="{E5CABFFC-5D2A-46DD-B04E-CAFED32A13C2}" destId="{C4B7FA13-EC0A-41BF-B2F9-40FE4D66DED6}" srcOrd="9" destOrd="0" presId="urn:microsoft.com/office/officeart/2018/2/layout/IconVerticalSolidList"/>
    <dgm:cxn modelId="{0740C4C4-D8CE-4C07-BCD1-54E9B4058553}" type="presParOf" srcId="{E5CABFFC-5D2A-46DD-B04E-CAFED32A13C2}" destId="{5D2BA7E5-FA0B-4B39-8806-615775BDF3AB}" srcOrd="10" destOrd="0" presId="urn:microsoft.com/office/officeart/2018/2/layout/IconVerticalSolidList"/>
    <dgm:cxn modelId="{181F4518-DABB-4549-B502-49CCB380F855}" type="presParOf" srcId="{5D2BA7E5-FA0B-4B39-8806-615775BDF3AB}" destId="{9F52F197-CE5C-45F6-9B64-680C67A15B5E}" srcOrd="0" destOrd="0" presId="urn:microsoft.com/office/officeart/2018/2/layout/IconVerticalSolidList"/>
    <dgm:cxn modelId="{229C7D45-A972-41CF-A3ED-5D4EB8662198}" type="presParOf" srcId="{5D2BA7E5-FA0B-4B39-8806-615775BDF3AB}" destId="{0C7AD3CD-363A-462E-9154-AA9836A45003}" srcOrd="1" destOrd="0" presId="urn:microsoft.com/office/officeart/2018/2/layout/IconVerticalSolidList"/>
    <dgm:cxn modelId="{8C7E87A3-BC6E-4D3E-B2C7-662B20930366}" type="presParOf" srcId="{5D2BA7E5-FA0B-4B39-8806-615775BDF3AB}" destId="{D04E109A-55F2-4CAD-8720-BEAB6B4D6F52}" srcOrd="2" destOrd="0" presId="urn:microsoft.com/office/officeart/2018/2/layout/IconVerticalSolidList"/>
    <dgm:cxn modelId="{DB5D1AB6-CA3B-4CCC-BD20-1F1BF61CD836}" type="presParOf" srcId="{5D2BA7E5-FA0B-4B39-8806-615775BDF3AB}" destId="{3A8E737E-D4B6-49DE-BDA4-A9A814FF0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693E1-AF81-4DFC-819C-006E04A7B4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ACDBF9-0E81-4D4F-9F10-7BC96D1D0FBE}">
      <dgm:prSet/>
      <dgm:spPr/>
      <dgm:t>
        <a:bodyPr/>
        <a:lstStyle/>
        <a:p>
          <a:pPr>
            <a:defRPr b="1"/>
          </a:pPr>
          <a:r>
            <a:rPr lang="en-US"/>
            <a:t>Motivation:</a:t>
          </a:r>
        </a:p>
      </dgm:t>
    </dgm:pt>
    <dgm:pt modelId="{72899AB1-FF57-4ABE-A557-15846E1FA370}" type="parTrans" cxnId="{04E5A199-F32C-40C3-8AE1-4B90A5E8AA8C}">
      <dgm:prSet/>
      <dgm:spPr/>
      <dgm:t>
        <a:bodyPr/>
        <a:lstStyle/>
        <a:p>
          <a:endParaRPr lang="en-US"/>
        </a:p>
      </dgm:t>
    </dgm:pt>
    <dgm:pt modelId="{2C48210A-2C7B-440D-BA55-A9FBFFD19461}" type="sibTrans" cxnId="{04E5A199-F32C-40C3-8AE1-4B90A5E8AA8C}">
      <dgm:prSet/>
      <dgm:spPr/>
      <dgm:t>
        <a:bodyPr/>
        <a:lstStyle/>
        <a:p>
          <a:endParaRPr lang="en-US"/>
        </a:p>
      </dgm:t>
    </dgm:pt>
    <dgm:pt modelId="{64F4AAA5-E804-4E5F-9A22-F8F6801AB6C5}">
      <dgm:prSet/>
      <dgm:spPr/>
      <dgm:t>
        <a:bodyPr/>
        <a:lstStyle/>
        <a:p>
          <a:r>
            <a:rPr lang="en-US"/>
            <a:t>Increasing demand for skilled professionals in data-centric roles</a:t>
          </a:r>
          <a:r>
            <a:rPr lang="en-US">
              <a:latin typeface="Posterama"/>
            </a:rPr>
            <a:t>.</a:t>
          </a:r>
          <a:endParaRPr lang="en-US"/>
        </a:p>
      </dgm:t>
    </dgm:pt>
    <dgm:pt modelId="{2715CB89-2D35-491C-974B-938B3EF435E9}" type="parTrans" cxnId="{3291376F-D4D7-4388-8C44-8B51140B937B}">
      <dgm:prSet/>
      <dgm:spPr/>
      <dgm:t>
        <a:bodyPr/>
        <a:lstStyle/>
        <a:p>
          <a:endParaRPr lang="en-US"/>
        </a:p>
      </dgm:t>
    </dgm:pt>
    <dgm:pt modelId="{A7F4BE91-F446-4FB7-9D2E-B5B47578BA41}" type="sibTrans" cxnId="{3291376F-D4D7-4388-8C44-8B51140B937B}">
      <dgm:prSet/>
      <dgm:spPr/>
      <dgm:t>
        <a:bodyPr/>
        <a:lstStyle/>
        <a:p>
          <a:endParaRPr lang="en-US"/>
        </a:p>
      </dgm:t>
    </dgm:pt>
    <dgm:pt modelId="{68FA99E9-47E9-4107-8FB4-5661E2E82A84}">
      <dgm:prSet/>
      <dgm:spPr/>
      <dgm:t>
        <a:bodyPr/>
        <a:lstStyle/>
        <a:p>
          <a:pPr rtl="0"/>
          <a:r>
            <a:rPr lang="en-US">
              <a:latin typeface="+mn-lt"/>
            </a:rPr>
            <a:t>Lack of information regarding requirements and what a good prospect looks like within this domain.</a:t>
          </a:r>
        </a:p>
      </dgm:t>
    </dgm:pt>
    <dgm:pt modelId="{2CC0E4A0-EB24-4831-B7FB-9734DEA29B12}" type="parTrans" cxnId="{3DE2F44F-3B73-42DF-A399-DE84AA58BC37}">
      <dgm:prSet/>
      <dgm:spPr/>
      <dgm:t>
        <a:bodyPr/>
        <a:lstStyle/>
        <a:p>
          <a:endParaRPr lang="en-US"/>
        </a:p>
      </dgm:t>
    </dgm:pt>
    <dgm:pt modelId="{6781EF91-D83C-4A52-B0BC-12593F2B7664}" type="sibTrans" cxnId="{3DE2F44F-3B73-42DF-A399-DE84AA58BC37}">
      <dgm:prSet/>
      <dgm:spPr/>
      <dgm:t>
        <a:bodyPr/>
        <a:lstStyle/>
        <a:p>
          <a:endParaRPr lang="en-US"/>
        </a:p>
      </dgm:t>
    </dgm:pt>
    <dgm:pt modelId="{317A4593-7324-4175-A2CD-9634F7E62861}">
      <dgm:prSet/>
      <dgm:spPr/>
      <dgm:t>
        <a:bodyPr/>
        <a:lstStyle/>
        <a:p>
          <a:pPr>
            <a:defRPr b="1"/>
          </a:pPr>
          <a:r>
            <a:rPr lang="en-US"/>
            <a:t>Objectives:</a:t>
          </a:r>
        </a:p>
      </dgm:t>
    </dgm:pt>
    <dgm:pt modelId="{BD045999-DF84-4E6F-BCE3-E1FC8734F7DF}" type="parTrans" cxnId="{3E396334-9D51-46BC-994B-058B018C84D6}">
      <dgm:prSet/>
      <dgm:spPr/>
      <dgm:t>
        <a:bodyPr/>
        <a:lstStyle/>
        <a:p>
          <a:endParaRPr lang="en-US"/>
        </a:p>
      </dgm:t>
    </dgm:pt>
    <dgm:pt modelId="{7ACCD15A-4E71-49C4-ABCD-CFD8B2CE7B02}" type="sibTrans" cxnId="{3E396334-9D51-46BC-994B-058B018C84D6}">
      <dgm:prSet/>
      <dgm:spPr/>
      <dgm:t>
        <a:bodyPr/>
        <a:lstStyle/>
        <a:p>
          <a:endParaRPr lang="en-US"/>
        </a:p>
      </dgm:t>
    </dgm:pt>
    <dgm:pt modelId="{7967A787-BABD-464C-A35C-FE3B49463469}">
      <dgm:prSet/>
      <dgm:spPr/>
      <dgm:t>
        <a:bodyPr/>
        <a:lstStyle/>
        <a:p>
          <a:r>
            <a:rPr lang="en-US"/>
            <a:t>To identify prevalent job titles, skill requirements, and industry trends.</a:t>
          </a:r>
        </a:p>
      </dgm:t>
    </dgm:pt>
    <dgm:pt modelId="{B6F4903E-B5BC-49CF-870C-47C1A095F58D}" type="parTrans" cxnId="{2A4A1E8E-7586-4954-9BCF-759B81458AD5}">
      <dgm:prSet/>
      <dgm:spPr/>
      <dgm:t>
        <a:bodyPr/>
        <a:lstStyle/>
        <a:p>
          <a:endParaRPr lang="en-US"/>
        </a:p>
      </dgm:t>
    </dgm:pt>
    <dgm:pt modelId="{A5AB8FAD-05F1-4199-A75C-1F8AD284D3D9}" type="sibTrans" cxnId="{2A4A1E8E-7586-4954-9BCF-759B81458AD5}">
      <dgm:prSet/>
      <dgm:spPr/>
      <dgm:t>
        <a:bodyPr/>
        <a:lstStyle/>
        <a:p>
          <a:endParaRPr lang="en-US"/>
        </a:p>
      </dgm:t>
    </dgm:pt>
    <dgm:pt modelId="{A9B81F6B-7556-4352-A148-D6F23B003AE3}">
      <dgm:prSet/>
      <dgm:spPr/>
      <dgm:t>
        <a:bodyPr/>
        <a:lstStyle/>
        <a:p>
          <a:r>
            <a:rPr lang="en-US" b="0" i="0"/>
            <a:t>Ensure educators are developing courses or workshops tailored to meet the current industry demands for knowledge and skills,.</a:t>
          </a:r>
          <a:endParaRPr lang="en-US"/>
        </a:p>
      </dgm:t>
    </dgm:pt>
    <dgm:pt modelId="{64A2415C-BE82-4116-B71B-70F3B540A1AA}" type="parTrans" cxnId="{C4E2035E-FD48-4A0A-8D6B-AC8F95BE9422}">
      <dgm:prSet/>
      <dgm:spPr/>
      <dgm:t>
        <a:bodyPr/>
        <a:lstStyle/>
        <a:p>
          <a:endParaRPr lang="en-US"/>
        </a:p>
      </dgm:t>
    </dgm:pt>
    <dgm:pt modelId="{1BD00A48-49AD-45EC-B2CD-EE096A75BECF}" type="sibTrans" cxnId="{C4E2035E-FD48-4A0A-8D6B-AC8F95BE9422}">
      <dgm:prSet/>
      <dgm:spPr/>
      <dgm:t>
        <a:bodyPr/>
        <a:lstStyle/>
        <a:p>
          <a:endParaRPr lang="en-US"/>
        </a:p>
      </dgm:t>
    </dgm:pt>
    <dgm:pt modelId="{7467F72F-5FFA-47E9-8471-93FAA65FCE9E}" type="pres">
      <dgm:prSet presAssocID="{5EA693E1-AF81-4DFC-819C-006E04A7B438}" presName="root" presStyleCnt="0">
        <dgm:presLayoutVars>
          <dgm:dir/>
          <dgm:resizeHandles val="exact"/>
        </dgm:presLayoutVars>
      </dgm:prSet>
      <dgm:spPr/>
    </dgm:pt>
    <dgm:pt modelId="{763E30AD-4529-4EC0-9D5F-E4096CDC9C7F}" type="pres">
      <dgm:prSet presAssocID="{84ACDBF9-0E81-4D4F-9F10-7BC96D1D0FBE}" presName="compNode" presStyleCnt="0"/>
      <dgm:spPr/>
    </dgm:pt>
    <dgm:pt modelId="{0719F24A-55E5-4FCE-9643-9FCDE229CE67}" type="pres">
      <dgm:prSet presAssocID="{84ACDBF9-0E81-4D4F-9F10-7BC96D1D0F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14CE00-39C5-4EA5-8A53-44F8C42D3B1E}" type="pres">
      <dgm:prSet presAssocID="{84ACDBF9-0E81-4D4F-9F10-7BC96D1D0FBE}" presName="iconSpace" presStyleCnt="0"/>
      <dgm:spPr/>
    </dgm:pt>
    <dgm:pt modelId="{979B50AA-ECC9-4547-A22F-F793B5872FFA}" type="pres">
      <dgm:prSet presAssocID="{84ACDBF9-0E81-4D4F-9F10-7BC96D1D0FBE}" presName="parTx" presStyleLbl="revTx" presStyleIdx="0" presStyleCnt="4">
        <dgm:presLayoutVars>
          <dgm:chMax val="0"/>
          <dgm:chPref val="0"/>
        </dgm:presLayoutVars>
      </dgm:prSet>
      <dgm:spPr/>
    </dgm:pt>
    <dgm:pt modelId="{069D0056-683C-42FE-8F2A-1B3D57C71DB9}" type="pres">
      <dgm:prSet presAssocID="{84ACDBF9-0E81-4D4F-9F10-7BC96D1D0FBE}" presName="txSpace" presStyleCnt="0"/>
      <dgm:spPr/>
    </dgm:pt>
    <dgm:pt modelId="{D7A4D9DA-DDAE-4EAB-B324-2400C58C2CDF}" type="pres">
      <dgm:prSet presAssocID="{84ACDBF9-0E81-4D4F-9F10-7BC96D1D0FBE}" presName="desTx" presStyleLbl="revTx" presStyleIdx="1" presStyleCnt="4">
        <dgm:presLayoutVars/>
      </dgm:prSet>
      <dgm:spPr/>
    </dgm:pt>
    <dgm:pt modelId="{A7129495-BAE0-49FA-AABE-9DA9B3B7E436}" type="pres">
      <dgm:prSet presAssocID="{2C48210A-2C7B-440D-BA55-A9FBFFD19461}" presName="sibTrans" presStyleCnt="0"/>
      <dgm:spPr/>
    </dgm:pt>
    <dgm:pt modelId="{536CDAC3-0A52-4227-A05B-840676D5CB2A}" type="pres">
      <dgm:prSet presAssocID="{317A4593-7324-4175-A2CD-9634F7E62861}" presName="compNode" presStyleCnt="0"/>
      <dgm:spPr/>
    </dgm:pt>
    <dgm:pt modelId="{2A80425B-6D20-47EE-BE2F-9CD420954AC3}" type="pres">
      <dgm:prSet presAssocID="{317A4593-7324-4175-A2CD-9634F7E628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A6673E-FE7B-4632-910D-7369B268C99E}" type="pres">
      <dgm:prSet presAssocID="{317A4593-7324-4175-A2CD-9634F7E62861}" presName="iconSpace" presStyleCnt="0"/>
      <dgm:spPr/>
    </dgm:pt>
    <dgm:pt modelId="{A6562878-A5F0-44A2-9AB8-341CF52A1DF2}" type="pres">
      <dgm:prSet presAssocID="{317A4593-7324-4175-A2CD-9634F7E62861}" presName="parTx" presStyleLbl="revTx" presStyleIdx="2" presStyleCnt="4">
        <dgm:presLayoutVars>
          <dgm:chMax val="0"/>
          <dgm:chPref val="0"/>
        </dgm:presLayoutVars>
      </dgm:prSet>
      <dgm:spPr/>
    </dgm:pt>
    <dgm:pt modelId="{359A21E4-B993-4C84-AA7E-010D46B940FC}" type="pres">
      <dgm:prSet presAssocID="{317A4593-7324-4175-A2CD-9634F7E62861}" presName="txSpace" presStyleCnt="0"/>
      <dgm:spPr/>
    </dgm:pt>
    <dgm:pt modelId="{15B57E04-2DA5-4DBD-8AF1-73184DF11805}" type="pres">
      <dgm:prSet presAssocID="{317A4593-7324-4175-A2CD-9634F7E62861}" presName="desTx" presStyleLbl="revTx" presStyleIdx="3" presStyleCnt="4" custLinFactNeighborX="-331" custLinFactNeighborY="-9133">
        <dgm:presLayoutVars/>
      </dgm:prSet>
      <dgm:spPr/>
    </dgm:pt>
  </dgm:ptLst>
  <dgm:cxnLst>
    <dgm:cxn modelId="{212F4314-7494-481F-8101-56F1D7CB14DA}" type="presOf" srcId="{68FA99E9-47E9-4107-8FB4-5661E2E82A84}" destId="{D7A4D9DA-DDAE-4EAB-B324-2400C58C2CDF}" srcOrd="0" destOrd="1" presId="urn:microsoft.com/office/officeart/2018/2/layout/IconLabelDescriptionList"/>
    <dgm:cxn modelId="{7A2EC122-9D65-4B91-A2D2-056F06310DAA}" type="presOf" srcId="{84ACDBF9-0E81-4D4F-9F10-7BC96D1D0FBE}" destId="{979B50AA-ECC9-4547-A22F-F793B5872FFA}" srcOrd="0" destOrd="0" presId="urn:microsoft.com/office/officeart/2018/2/layout/IconLabelDescriptionList"/>
    <dgm:cxn modelId="{3E396334-9D51-46BC-994B-058B018C84D6}" srcId="{5EA693E1-AF81-4DFC-819C-006E04A7B438}" destId="{317A4593-7324-4175-A2CD-9634F7E62861}" srcOrd="1" destOrd="0" parTransId="{BD045999-DF84-4E6F-BCE3-E1FC8734F7DF}" sibTransId="{7ACCD15A-4E71-49C4-ABCD-CFD8B2CE7B02}"/>
    <dgm:cxn modelId="{5F28574D-23DD-46A6-9602-C53BA79C6E8F}" type="presOf" srcId="{5EA693E1-AF81-4DFC-819C-006E04A7B438}" destId="{7467F72F-5FFA-47E9-8471-93FAA65FCE9E}" srcOrd="0" destOrd="0" presId="urn:microsoft.com/office/officeart/2018/2/layout/IconLabelDescriptionList"/>
    <dgm:cxn modelId="{EB5E404E-14D5-4C1D-B8EB-10605A1CB6E1}" type="presOf" srcId="{64F4AAA5-E804-4E5F-9A22-F8F6801AB6C5}" destId="{D7A4D9DA-DDAE-4EAB-B324-2400C58C2CDF}" srcOrd="0" destOrd="0" presId="urn:microsoft.com/office/officeart/2018/2/layout/IconLabelDescriptionList"/>
    <dgm:cxn modelId="{3DE2F44F-3B73-42DF-A399-DE84AA58BC37}" srcId="{84ACDBF9-0E81-4D4F-9F10-7BC96D1D0FBE}" destId="{68FA99E9-47E9-4107-8FB4-5661E2E82A84}" srcOrd="1" destOrd="0" parTransId="{2CC0E4A0-EB24-4831-B7FB-9734DEA29B12}" sibTransId="{6781EF91-D83C-4A52-B0BC-12593F2B7664}"/>
    <dgm:cxn modelId="{C4E2035E-FD48-4A0A-8D6B-AC8F95BE9422}" srcId="{317A4593-7324-4175-A2CD-9634F7E62861}" destId="{A9B81F6B-7556-4352-A148-D6F23B003AE3}" srcOrd="1" destOrd="0" parTransId="{64A2415C-BE82-4116-B71B-70F3B540A1AA}" sibTransId="{1BD00A48-49AD-45EC-B2CD-EE096A75BECF}"/>
    <dgm:cxn modelId="{47BC6064-EFE2-48F2-9E86-43DF8DAE0D62}" type="presOf" srcId="{7967A787-BABD-464C-A35C-FE3B49463469}" destId="{15B57E04-2DA5-4DBD-8AF1-73184DF11805}" srcOrd="0" destOrd="0" presId="urn:microsoft.com/office/officeart/2018/2/layout/IconLabelDescriptionList"/>
    <dgm:cxn modelId="{3291376F-D4D7-4388-8C44-8B51140B937B}" srcId="{84ACDBF9-0E81-4D4F-9F10-7BC96D1D0FBE}" destId="{64F4AAA5-E804-4E5F-9A22-F8F6801AB6C5}" srcOrd="0" destOrd="0" parTransId="{2715CB89-2D35-491C-974B-938B3EF435E9}" sibTransId="{A7F4BE91-F446-4FB7-9D2E-B5B47578BA41}"/>
    <dgm:cxn modelId="{19407072-85D0-4454-B21E-545E59B714DD}" type="presOf" srcId="{A9B81F6B-7556-4352-A148-D6F23B003AE3}" destId="{15B57E04-2DA5-4DBD-8AF1-73184DF11805}" srcOrd="0" destOrd="1" presId="urn:microsoft.com/office/officeart/2018/2/layout/IconLabelDescriptionList"/>
    <dgm:cxn modelId="{2803347D-D1E4-4C06-8077-1A07D94090F3}" type="presOf" srcId="{317A4593-7324-4175-A2CD-9634F7E62861}" destId="{A6562878-A5F0-44A2-9AB8-341CF52A1DF2}" srcOrd="0" destOrd="0" presId="urn:microsoft.com/office/officeart/2018/2/layout/IconLabelDescriptionList"/>
    <dgm:cxn modelId="{2A4A1E8E-7586-4954-9BCF-759B81458AD5}" srcId="{317A4593-7324-4175-A2CD-9634F7E62861}" destId="{7967A787-BABD-464C-A35C-FE3B49463469}" srcOrd="0" destOrd="0" parTransId="{B6F4903E-B5BC-49CF-870C-47C1A095F58D}" sibTransId="{A5AB8FAD-05F1-4199-A75C-1F8AD284D3D9}"/>
    <dgm:cxn modelId="{04E5A199-F32C-40C3-8AE1-4B90A5E8AA8C}" srcId="{5EA693E1-AF81-4DFC-819C-006E04A7B438}" destId="{84ACDBF9-0E81-4D4F-9F10-7BC96D1D0FBE}" srcOrd="0" destOrd="0" parTransId="{72899AB1-FF57-4ABE-A557-15846E1FA370}" sibTransId="{2C48210A-2C7B-440D-BA55-A9FBFFD19461}"/>
    <dgm:cxn modelId="{BFB5B77E-EB92-456A-AEDD-D5B16BEC93F9}" type="presParOf" srcId="{7467F72F-5FFA-47E9-8471-93FAA65FCE9E}" destId="{763E30AD-4529-4EC0-9D5F-E4096CDC9C7F}" srcOrd="0" destOrd="0" presId="urn:microsoft.com/office/officeart/2018/2/layout/IconLabelDescriptionList"/>
    <dgm:cxn modelId="{46CACC94-6867-47FF-B2A4-E6FED9924AC9}" type="presParOf" srcId="{763E30AD-4529-4EC0-9D5F-E4096CDC9C7F}" destId="{0719F24A-55E5-4FCE-9643-9FCDE229CE67}" srcOrd="0" destOrd="0" presId="urn:microsoft.com/office/officeart/2018/2/layout/IconLabelDescriptionList"/>
    <dgm:cxn modelId="{0532302F-4B41-4E6A-A1C3-98E331B475F4}" type="presParOf" srcId="{763E30AD-4529-4EC0-9D5F-E4096CDC9C7F}" destId="{7714CE00-39C5-4EA5-8A53-44F8C42D3B1E}" srcOrd="1" destOrd="0" presId="urn:microsoft.com/office/officeart/2018/2/layout/IconLabelDescriptionList"/>
    <dgm:cxn modelId="{2C24D08E-0278-4200-8C17-7752EC5804FF}" type="presParOf" srcId="{763E30AD-4529-4EC0-9D5F-E4096CDC9C7F}" destId="{979B50AA-ECC9-4547-A22F-F793B5872FFA}" srcOrd="2" destOrd="0" presId="urn:microsoft.com/office/officeart/2018/2/layout/IconLabelDescriptionList"/>
    <dgm:cxn modelId="{03834B71-982E-448F-BF3F-A9563D9F64FE}" type="presParOf" srcId="{763E30AD-4529-4EC0-9D5F-E4096CDC9C7F}" destId="{069D0056-683C-42FE-8F2A-1B3D57C71DB9}" srcOrd="3" destOrd="0" presId="urn:microsoft.com/office/officeart/2018/2/layout/IconLabelDescriptionList"/>
    <dgm:cxn modelId="{00583069-5FB8-413F-A4CF-259F0E52CBB9}" type="presParOf" srcId="{763E30AD-4529-4EC0-9D5F-E4096CDC9C7F}" destId="{D7A4D9DA-DDAE-4EAB-B324-2400C58C2CDF}" srcOrd="4" destOrd="0" presId="urn:microsoft.com/office/officeart/2018/2/layout/IconLabelDescriptionList"/>
    <dgm:cxn modelId="{A61FBD7C-4599-44FC-B607-1DB1483D18E8}" type="presParOf" srcId="{7467F72F-5FFA-47E9-8471-93FAA65FCE9E}" destId="{A7129495-BAE0-49FA-AABE-9DA9B3B7E436}" srcOrd="1" destOrd="0" presId="urn:microsoft.com/office/officeart/2018/2/layout/IconLabelDescriptionList"/>
    <dgm:cxn modelId="{941061C0-071A-4F07-89F8-FC4FA7609699}" type="presParOf" srcId="{7467F72F-5FFA-47E9-8471-93FAA65FCE9E}" destId="{536CDAC3-0A52-4227-A05B-840676D5CB2A}" srcOrd="2" destOrd="0" presId="urn:microsoft.com/office/officeart/2018/2/layout/IconLabelDescriptionList"/>
    <dgm:cxn modelId="{3B4384BA-4F49-40B1-8034-1800666A5BB6}" type="presParOf" srcId="{536CDAC3-0A52-4227-A05B-840676D5CB2A}" destId="{2A80425B-6D20-47EE-BE2F-9CD420954AC3}" srcOrd="0" destOrd="0" presId="urn:microsoft.com/office/officeart/2018/2/layout/IconLabelDescriptionList"/>
    <dgm:cxn modelId="{2D7EEF64-B806-4CA0-8E86-25A243358FA8}" type="presParOf" srcId="{536CDAC3-0A52-4227-A05B-840676D5CB2A}" destId="{91A6673E-FE7B-4632-910D-7369B268C99E}" srcOrd="1" destOrd="0" presId="urn:microsoft.com/office/officeart/2018/2/layout/IconLabelDescriptionList"/>
    <dgm:cxn modelId="{02507993-37ED-4CE9-8952-07414E2E0250}" type="presParOf" srcId="{536CDAC3-0A52-4227-A05B-840676D5CB2A}" destId="{A6562878-A5F0-44A2-9AB8-341CF52A1DF2}" srcOrd="2" destOrd="0" presId="urn:microsoft.com/office/officeart/2018/2/layout/IconLabelDescriptionList"/>
    <dgm:cxn modelId="{F2ED18AB-2B93-44B9-B518-67EC11D487C7}" type="presParOf" srcId="{536CDAC3-0A52-4227-A05B-840676D5CB2A}" destId="{359A21E4-B993-4C84-AA7E-010D46B940FC}" srcOrd="3" destOrd="0" presId="urn:microsoft.com/office/officeart/2018/2/layout/IconLabelDescriptionList"/>
    <dgm:cxn modelId="{71DD7719-7BF1-438C-B1FC-15AD1106364D}" type="presParOf" srcId="{536CDAC3-0A52-4227-A05B-840676D5CB2A}" destId="{15B57E04-2DA5-4DBD-8AF1-73184DF118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81441-91EC-401A-AC4B-CDC928240D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496245-8FAD-4C48-B92B-23597025CD1A}">
      <dgm:prSet/>
      <dgm:spPr/>
      <dgm:t>
        <a:bodyPr/>
        <a:lstStyle/>
        <a:p>
          <a:r>
            <a:rPr lang="en-US"/>
            <a:t>Data analysts are in the highest demand, comprising 50% of the market, followed by data entry roles and data scientists. </a:t>
          </a:r>
        </a:p>
      </dgm:t>
    </dgm:pt>
    <dgm:pt modelId="{7EB1DD9A-0483-4B60-B393-B8869AAF21BE}" type="parTrans" cxnId="{C1CC5434-F4DC-474E-9ABA-E633563C2A41}">
      <dgm:prSet/>
      <dgm:spPr/>
      <dgm:t>
        <a:bodyPr/>
        <a:lstStyle/>
        <a:p>
          <a:endParaRPr lang="en-US"/>
        </a:p>
      </dgm:t>
    </dgm:pt>
    <dgm:pt modelId="{B187A10F-FBC8-4449-8837-B8CC838762EE}" type="sibTrans" cxnId="{C1CC5434-F4DC-474E-9ABA-E633563C2A41}">
      <dgm:prSet/>
      <dgm:spPr/>
      <dgm:t>
        <a:bodyPr/>
        <a:lstStyle/>
        <a:p>
          <a:endParaRPr lang="en-US"/>
        </a:p>
      </dgm:t>
    </dgm:pt>
    <dgm:pt modelId="{7792E213-6DD2-443F-AA6E-AD9BCA5BAB3D}">
      <dgm:prSet/>
      <dgm:spPr/>
      <dgm:t>
        <a:bodyPr/>
        <a:lstStyle/>
        <a:p>
          <a:r>
            <a:rPr lang="en-US"/>
            <a:t>The industries with the greatest demand for data roles include Information Technology &amp; Services, followed by Services &amp; Hospitality, and Software Development. Education and Retail sectors also show a notable interest in hiring for data roles, albeit to a lesser extent. </a:t>
          </a:r>
        </a:p>
      </dgm:t>
    </dgm:pt>
    <dgm:pt modelId="{B544BAC4-F6D8-42A4-904C-7E4270422BD5}" type="parTrans" cxnId="{CD1846A4-72B1-4E88-B010-74785FB45BE3}">
      <dgm:prSet/>
      <dgm:spPr/>
      <dgm:t>
        <a:bodyPr/>
        <a:lstStyle/>
        <a:p>
          <a:endParaRPr lang="en-US"/>
        </a:p>
      </dgm:t>
    </dgm:pt>
    <dgm:pt modelId="{35FF16A1-2D54-4C1A-BAC5-182E2C741BF7}" type="sibTrans" cxnId="{CD1846A4-72B1-4E88-B010-74785FB45BE3}">
      <dgm:prSet/>
      <dgm:spPr/>
      <dgm:t>
        <a:bodyPr/>
        <a:lstStyle/>
        <a:p>
          <a:endParaRPr lang="en-US"/>
        </a:p>
      </dgm:t>
    </dgm:pt>
    <dgm:pt modelId="{11417C69-4B91-4FDD-A2AE-2D607B1C8DA3}">
      <dgm:prSet/>
      <dgm:spPr/>
      <dgm:t>
        <a:bodyPr/>
        <a:lstStyle/>
        <a:p>
          <a:r>
            <a:rPr lang="en-US"/>
            <a:t>Communication, SQL, visualization skills, and Python are the most demanded skills for data analysts. Additionally, they frequently utilize NumPy, Plotly, and Pandas in their daily tasks.</a:t>
          </a:r>
        </a:p>
      </dgm:t>
    </dgm:pt>
    <dgm:pt modelId="{38C8D6DB-2E11-48CF-83BF-C3C6F4416B18}" type="parTrans" cxnId="{05EC5FD4-F3D8-44DC-90DA-5E6F9B256D24}">
      <dgm:prSet/>
      <dgm:spPr/>
      <dgm:t>
        <a:bodyPr/>
        <a:lstStyle/>
        <a:p>
          <a:endParaRPr lang="en-US"/>
        </a:p>
      </dgm:t>
    </dgm:pt>
    <dgm:pt modelId="{8E0109CF-D1A7-4410-BF02-7C0757573864}" type="sibTrans" cxnId="{05EC5FD4-F3D8-44DC-90DA-5E6F9B256D24}">
      <dgm:prSet/>
      <dgm:spPr/>
      <dgm:t>
        <a:bodyPr/>
        <a:lstStyle/>
        <a:p>
          <a:endParaRPr lang="en-US"/>
        </a:p>
      </dgm:t>
    </dgm:pt>
    <dgm:pt modelId="{7D523CAA-4B07-4079-A2B0-09578C990B40}">
      <dgm:prSet/>
      <dgm:spPr/>
      <dgm:t>
        <a:bodyPr/>
        <a:lstStyle/>
        <a:p>
          <a:r>
            <a:rPr lang="en-US"/>
            <a:t>University ranking can influence job opportunities. Also, proficiency in machine learning and AI can set a candidate apart, enhancing their prospects of securing a data-related position.</a:t>
          </a:r>
        </a:p>
      </dgm:t>
    </dgm:pt>
    <dgm:pt modelId="{53D99002-1BA0-48A6-9534-B08802B68E55}" type="parTrans" cxnId="{4A2F1021-3296-4F1B-B737-E02DAB89B78B}">
      <dgm:prSet/>
      <dgm:spPr/>
      <dgm:t>
        <a:bodyPr/>
        <a:lstStyle/>
        <a:p>
          <a:endParaRPr lang="en-US"/>
        </a:p>
      </dgm:t>
    </dgm:pt>
    <dgm:pt modelId="{3066A1E2-55EF-4E4B-9965-7028E0EA04D7}" type="sibTrans" cxnId="{4A2F1021-3296-4F1B-B737-E02DAB89B78B}">
      <dgm:prSet/>
      <dgm:spPr/>
      <dgm:t>
        <a:bodyPr/>
        <a:lstStyle/>
        <a:p>
          <a:endParaRPr lang="en-US"/>
        </a:p>
      </dgm:t>
    </dgm:pt>
    <dgm:pt modelId="{DE7682AB-9F95-432C-BFD9-C1773674F9D6}" type="pres">
      <dgm:prSet presAssocID="{9D381441-91EC-401A-AC4B-CDC928240D30}" presName="root" presStyleCnt="0">
        <dgm:presLayoutVars>
          <dgm:dir/>
          <dgm:resizeHandles val="exact"/>
        </dgm:presLayoutVars>
      </dgm:prSet>
      <dgm:spPr/>
    </dgm:pt>
    <dgm:pt modelId="{1224E0D8-5C43-4A34-BB55-5991A51ECC06}" type="pres">
      <dgm:prSet presAssocID="{74496245-8FAD-4C48-B92B-23597025CD1A}" presName="compNode" presStyleCnt="0"/>
      <dgm:spPr/>
    </dgm:pt>
    <dgm:pt modelId="{945DB042-8174-46C6-90EA-27158DD8997A}" type="pres">
      <dgm:prSet presAssocID="{74496245-8FAD-4C48-B92B-23597025CD1A}" presName="bgRect" presStyleLbl="bgShp" presStyleIdx="0" presStyleCnt="4"/>
      <dgm:spPr/>
    </dgm:pt>
    <dgm:pt modelId="{B72579B5-9E5D-4670-AA0B-2FCC564A1C3F}" type="pres">
      <dgm:prSet presAssocID="{74496245-8FAD-4C48-B92B-23597025CD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2EA31A5-3BB8-450A-9896-49C88554E7D0}" type="pres">
      <dgm:prSet presAssocID="{74496245-8FAD-4C48-B92B-23597025CD1A}" presName="spaceRect" presStyleCnt="0"/>
      <dgm:spPr/>
    </dgm:pt>
    <dgm:pt modelId="{28B5D0A6-63DC-4A63-B6AA-D401DB29402E}" type="pres">
      <dgm:prSet presAssocID="{74496245-8FAD-4C48-B92B-23597025CD1A}" presName="parTx" presStyleLbl="revTx" presStyleIdx="0" presStyleCnt="4">
        <dgm:presLayoutVars>
          <dgm:chMax val="0"/>
          <dgm:chPref val="0"/>
        </dgm:presLayoutVars>
      </dgm:prSet>
      <dgm:spPr/>
    </dgm:pt>
    <dgm:pt modelId="{6E4FD671-3A64-4833-97E6-7393B3F6F905}" type="pres">
      <dgm:prSet presAssocID="{B187A10F-FBC8-4449-8837-B8CC838762EE}" presName="sibTrans" presStyleCnt="0"/>
      <dgm:spPr/>
    </dgm:pt>
    <dgm:pt modelId="{751DAA44-2ACA-4B6D-A38A-AB7C2A05973F}" type="pres">
      <dgm:prSet presAssocID="{7792E213-6DD2-443F-AA6E-AD9BCA5BAB3D}" presName="compNode" presStyleCnt="0"/>
      <dgm:spPr/>
    </dgm:pt>
    <dgm:pt modelId="{650E15BC-D262-494D-81CD-908750D47201}" type="pres">
      <dgm:prSet presAssocID="{7792E213-6DD2-443F-AA6E-AD9BCA5BAB3D}" presName="bgRect" presStyleLbl="bgShp" presStyleIdx="1" presStyleCnt="4"/>
      <dgm:spPr/>
    </dgm:pt>
    <dgm:pt modelId="{A9088514-8867-441B-A441-CC4341391D74}" type="pres">
      <dgm:prSet presAssocID="{7792E213-6DD2-443F-AA6E-AD9BCA5BAB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2F6176-68DA-425F-A7D3-26404F808D0F}" type="pres">
      <dgm:prSet presAssocID="{7792E213-6DD2-443F-AA6E-AD9BCA5BAB3D}" presName="spaceRect" presStyleCnt="0"/>
      <dgm:spPr/>
    </dgm:pt>
    <dgm:pt modelId="{F7A049B3-8BA4-4EF1-A070-5DF9A1A85D2C}" type="pres">
      <dgm:prSet presAssocID="{7792E213-6DD2-443F-AA6E-AD9BCA5BAB3D}" presName="parTx" presStyleLbl="revTx" presStyleIdx="1" presStyleCnt="4">
        <dgm:presLayoutVars>
          <dgm:chMax val="0"/>
          <dgm:chPref val="0"/>
        </dgm:presLayoutVars>
      </dgm:prSet>
      <dgm:spPr/>
    </dgm:pt>
    <dgm:pt modelId="{BBC1DB0F-B053-47CC-8598-E0459FB81A63}" type="pres">
      <dgm:prSet presAssocID="{35FF16A1-2D54-4C1A-BAC5-182E2C741BF7}" presName="sibTrans" presStyleCnt="0"/>
      <dgm:spPr/>
    </dgm:pt>
    <dgm:pt modelId="{E9C63A23-CCC1-48BB-B353-6F3A975132EC}" type="pres">
      <dgm:prSet presAssocID="{11417C69-4B91-4FDD-A2AE-2D607B1C8DA3}" presName="compNode" presStyleCnt="0"/>
      <dgm:spPr/>
    </dgm:pt>
    <dgm:pt modelId="{CD3E63DB-FB26-45FD-BD10-7A27B92C7156}" type="pres">
      <dgm:prSet presAssocID="{11417C69-4B91-4FDD-A2AE-2D607B1C8DA3}" presName="bgRect" presStyleLbl="bgShp" presStyleIdx="2" presStyleCnt="4"/>
      <dgm:spPr/>
    </dgm:pt>
    <dgm:pt modelId="{8CD61C03-6EF1-41FA-A22A-7C3C957B0502}" type="pres">
      <dgm:prSet presAssocID="{11417C69-4B91-4FDD-A2AE-2D607B1C8D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7CD6BE-70BB-4258-BD12-A66809B1CE5A}" type="pres">
      <dgm:prSet presAssocID="{11417C69-4B91-4FDD-A2AE-2D607B1C8DA3}" presName="spaceRect" presStyleCnt="0"/>
      <dgm:spPr/>
    </dgm:pt>
    <dgm:pt modelId="{0B237EFB-4EAE-402E-B9E6-6E5D94F19BCB}" type="pres">
      <dgm:prSet presAssocID="{11417C69-4B91-4FDD-A2AE-2D607B1C8DA3}" presName="parTx" presStyleLbl="revTx" presStyleIdx="2" presStyleCnt="4">
        <dgm:presLayoutVars>
          <dgm:chMax val="0"/>
          <dgm:chPref val="0"/>
        </dgm:presLayoutVars>
      </dgm:prSet>
      <dgm:spPr/>
    </dgm:pt>
    <dgm:pt modelId="{D5023112-21D9-4804-80CF-9515DB8CB5F4}" type="pres">
      <dgm:prSet presAssocID="{8E0109CF-D1A7-4410-BF02-7C0757573864}" presName="sibTrans" presStyleCnt="0"/>
      <dgm:spPr/>
    </dgm:pt>
    <dgm:pt modelId="{1C9F0CE5-FF49-4132-B62A-BD8B5EFACBCD}" type="pres">
      <dgm:prSet presAssocID="{7D523CAA-4B07-4079-A2B0-09578C990B40}" presName="compNode" presStyleCnt="0"/>
      <dgm:spPr/>
    </dgm:pt>
    <dgm:pt modelId="{8C08938F-BC3A-4797-A565-968BF3BE9F2B}" type="pres">
      <dgm:prSet presAssocID="{7D523CAA-4B07-4079-A2B0-09578C990B40}" presName="bgRect" presStyleLbl="bgShp" presStyleIdx="3" presStyleCnt="4"/>
      <dgm:spPr/>
    </dgm:pt>
    <dgm:pt modelId="{D2D3DC09-5FF9-4DC5-AC82-3ADC723CF44B}" type="pres">
      <dgm:prSet presAssocID="{7D523CAA-4B07-4079-A2B0-09578C990B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F27568D-A904-4047-81CD-BC5DEF17E91B}" type="pres">
      <dgm:prSet presAssocID="{7D523CAA-4B07-4079-A2B0-09578C990B40}" presName="spaceRect" presStyleCnt="0"/>
      <dgm:spPr/>
    </dgm:pt>
    <dgm:pt modelId="{596A0FB2-A2D1-4433-911A-F789F85FA83C}" type="pres">
      <dgm:prSet presAssocID="{7D523CAA-4B07-4079-A2B0-09578C990B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2F1021-3296-4F1B-B737-E02DAB89B78B}" srcId="{9D381441-91EC-401A-AC4B-CDC928240D30}" destId="{7D523CAA-4B07-4079-A2B0-09578C990B40}" srcOrd="3" destOrd="0" parTransId="{53D99002-1BA0-48A6-9534-B08802B68E55}" sibTransId="{3066A1E2-55EF-4E4B-9965-7028E0EA04D7}"/>
    <dgm:cxn modelId="{C1CC5434-F4DC-474E-9ABA-E633563C2A41}" srcId="{9D381441-91EC-401A-AC4B-CDC928240D30}" destId="{74496245-8FAD-4C48-B92B-23597025CD1A}" srcOrd="0" destOrd="0" parTransId="{7EB1DD9A-0483-4B60-B393-B8869AAF21BE}" sibTransId="{B187A10F-FBC8-4449-8837-B8CC838762EE}"/>
    <dgm:cxn modelId="{A3F0F157-91AF-4681-B2A3-C99586C8E6F6}" type="presOf" srcId="{11417C69-4B91-4FDD-A2AE-2D607B1C8DA3}" destId="{0B237EFB-4EAE-402E-B9E6-6E5D94F19BCB}" srcOrd="0" destOrd="0" presId="urn:microsoft.com/office/officeart/2018/2/layout/IconVerticalSolidList"/>
    <dgm:cxn modelId="{7F7CA87E-F159-42A9-9598-8D8A1203D1C8}" type="presOf" srcId="{7D523CAA-4B07-4079-A2B0-09578C990B40}" destId="{596A0FB2-A2D1-4433-911A-F789F85FA83C}" srcOrd="0" destOrd="0" presId="urn:microsoft.com/office/officeart/2018/2/layout/IconVerticalSolidList"/>
    <dgm:cxn modelId="{90798A83-D950-4FF7-84CB-939E57A76FAA}" type="presOf" srcId="{74496245-8FAD-4C48-B92B-23597025CD1A}" destId="{28B5D0A6-63DC-4A63-B6AA-D401DB29402E}" srcOrd="0" destOrd="0" presId="urn:microsoft.com/office/officeart/2018/2/layout/IconVerticalSolidList"/>
    <dgm:cxn modelId="{CD1846A4-72B1-4E88-B010-74785FB45BE3}" srcId="{9D381441-91EC-401A-AC4B-CDC928240D30}" destId="{7792E213-6DD2-443F-AA6E-AD9BCA5BAB3D}" srcOrd="1" destOrd="0" parTransId="{B544BAC4-F6D8-42A4-904C-7E4270422BD5}" sibTransId="{35FF16A1-2D54-4C1A-BAC5-182E2C741BF7}"/>
    <dgm:cxn modelId="{C65786C1-48B6-4870-BE1C-BC2D951C9F08}" type="presOf" srcId="{9D381441-91EC-401A-AC4B-CDC928240D30}" destId="{DE7682AB-9F95-432C-BFD9-C1773674F9D6}" srcOrd="0" destOrd="0" presId="urn:microsoft.com/office/officeart/2018/2/layout/IconVerticalSolidList"/>
    <dgm:cxn modelId="{05EC5FD4-F3D8-44DC-90DA-5E6F9B256D24}" srcId="{9D381441-91EC-401A-AC4B-CDC928240D30}" destId="{11417C69-4B91-4FDD-A2AE-2D607B1C8DA3}" srcOrd="2" destOrd="0" parTransId="{38C8D6DB-2E11-48CF-83BF-C3C6F4416B18}" sibTransId="{8E0109CF-D1A7-4410-BF02-7C0757573864}"/>
    <dgm:cxn modelId="{523459F2-BE48-4B41-A8A7-AC2BB96E489E}" type="presOf" srcId="{7792E213-6DD2-443F-AA6E-AD9BCA5BAB3D}" destId="{F7A049B3-8BA4-4EF1-A070-5DF9A1A85D2C}" srcOrd="0" destOrd="0" presId="urn:microsoft.com/office/officeart/2018/2/layout/IconVerticalSolidList"/>
    <dgm:cxn modelId="{7B69A659-4946-41A6-9DB2-20F42F9525F0}" type="presParOf" srcId="{DE7682AB-9F95-432C-BFD9-C1773674F9D6}" destId="{1224E0D8-5C43-4A34-BB55-5991A51ECC06}" srcOrd="0" destOrd="0" presId="urn:microsoft.com/office/officeart/2018/2/layout/IconVerticalSolidList"/>
    <dgm:cxn modelId="{9E2575D7-BF27-45C0-9A3B-391984A387D9}" type="presParOf" srcId="{1224E0D8-5C43-4A34-BB55-5991A51ECC06}" destId="{945DB042-8174-46C6-90EA-27158DD8997A}" srcOrd="0" destOrd="0" presId="urn:microsoft.com/office/officeart/2018/2/layout/IconVerticalSolidList"/>
    <dgm:cxn modelId="{48A257FF-5727-475E-80B0-F8CD951CE476}" type="presParOf" srcId="{1224E0D8-5C43-4A34-BB55-5991A51ECC06}" destId="{B72579B5-9E5D-4670-AA0B-2FCC564A1C3F}" srcOrd="1" destOrd="0" presId="urn:microsoft.com/office/officeart/2018/2/layout/IconVerticalSolidList"/>
    <dgm:cxn modelId="{D72C5DD0-0580-4388-9E6F-C89C2D9F8264}" type="presParOf" srcId="{1224E0D8-5C43-4A34-BB55-5991A51ECC06}" destId="{02EA31A5-3BB8-450A-9896-49C88554E7D0}" srcOrd="2" destOrd="0" presId="urn:microsoft.com/office/officeart/2018/2/layout/IconVerticalSolidList"/>
    <dgm:cxn modelId="{FAFDEB5C-4894-4691-8BDA-8CD39271A5E4}" type="presParOf" srcId="{1224E0D8-5C43-4A34-BB55-5991A51ECC06}" destId="{28B5D0A6-63DC-4A63-B6AA-D401DB29402E}" srcOrd="3" destOrd="0" presId="urn:microsoft.com/office/officeart/2018/2/layout/IconVerticalSolidList"/>
    <dgm:cxn modelId="{6B59D796-2265-4BD8-A6C2-739789839521}" type="presParOf" srcId="{DE7682AB-9F95-432C-BFD9-C1773674F9D6}" destId="{6E4FD671-3A64-4833-97E6-7393B3F6F905}" srcOrd="1" destOrd="0" presId="urn:microsoft.com/office/officeart/2018/2/layout/IconVerticalSolidList"/>
    <dgm:cxn modelId="{388A09E8-EEE4-4E6A-A6BB-E663860CDD97}" type="presParOf" srcId="{DE7682AB-9F95-432C-BFD9-C1773674F9D6}" destId="{751DAA44-2ACA-4B6D-A38A-AB7C2A05973F}" srcOrd="2" destOrd="0" presId="urn:microsoft.com/office/officeart/2018/2/layout/IconVerticalSolidList"/>
    <dgm:cxn modelId="{C88C0D5D-DF2D-4AE9-9D42-1C3F787BE92E}" type="presParOf" srcId="{751DAA44-2ACA-4B6D-A38A-AB7C2A05973F}" destId="{650E15BC-D262-494D-81CD-908750D47201}" srcOrd="0" destOrd="0" presId="urn:microsoft.com/office/officeart/2018/2/layout/IconVerticalSolidList"/>
    <dgm:cxn modelId="{DAD7D13C-C6D8-48AF-A859-526B8D8E954D}" type="presParOf" srcId="{751DAA44-2ACA-4B6D-A38A-AB7C2A05973F}" destId="{A9088514-8867-441B-A441-CC4341391D74}" srcOrd="1" destOrd="0" presId="urn:microsoft.com/office/officeart/2018/2/layout/IconVerticalSolidList"/>
    <dgm:cxn modelId="{A68FF9F2-46FB-453E-94AB-121A9BF3D4F2}" type="presParOf" srcId="{751DAA44-2ACA-4B6D-A38A-AB7C2A05973F}" destId="{A12F6176-68DA-425F-A7D3-26404F808D0F}" srcOrd="2" destOrd="0" presId="urn:microsoft.com/office/officeart/2018/2/layout/IconVerticalSolidList"/>
    <dgm:cxn modelId="{36175E1A-DA7D-4C2B-AC05-7AB47AC8D694}" type="presParOf" srcId="{751DAA44-2ACA-4B6D-A38A-AB7C2A05973F}" destId="{F7A049B3-8BA4-4EF1-A070-5DF9A1A85D2C}" srcOrd="3" destOrd="0" presId="urn:microsoft.com/office/officeart/2018/2/layout/IconVerticalSolidList"/>
    <dgm:cxn modelId="{22049612-3BED-41FF-8E51-E8814C1B54A4}" type="presParOf" srcId="{DE7682AB-9F95-432C-BFD9-C1773674F9D6}" destId="{BBC1DB0F-B053-47CC-8598-E0459FB81A63}" srcOrd="3" destOrd="0" presId="urn:microsoft.com/office/officeart/2018/2/layout/IconVerticalSolidList"/>
    <dgm:cxn modelId="{5944C772-FF0E-43F2-80AC-A7342809DD1D}" type="presParOf" srcId="{DE7682AB-9F95-432C-BFD9-C1773674F9D6}" destId="{E9C63A23-CCC1-48BB-B353-6F3A975132EC}" srcOrd="4" destOrd="0" presId="urn:microsoft.com/office/officeart/2018/2/layout/IconVerticalSolidList"/>
    <dgm:cxn modelId="{89025A2B-47CA-4938-B8F5-6835C24257AA}" type="presParOf" srcId="{E9C63A23-CCC1-48BB-B353-6F3A975132EC}" destId="{CD3E63DB-FB26-45FD-BD10-7A27B92C7156}" srcOrd="0" destOrd="0" presId="urn:microsoft.com/office/officeart/2018/2/layout/IconVerticalSolidList"/>
    <dgm:cxn modelId="{70900824-4C62-4451-942A-2CE87111333F}" type="presParOf" srcId="{E9C63A23-CCC1-48BB-B353-6F3A975132EC}" destId="{8CD61C03-6EF1-41FA-A22A-7C3C957B0502}" srcOrd="1" destOrd="0" presId="urn:microsoft.com/office/officeart/2018/2/layout/IconVerticalSolidList"/>
    <dgm:cxn modelId="{02795C4A-697D-4042-9885-09BBB1C46005}" type="presParOf" srcId="{E9C63A23-CCC1-48BB-B353-6F3A975132EC}" destId="{6A7CD6BE-70BB-4258-BD12-A66809B1CE5A}" srcOrd="2" destOrd="0" presId="urn:microsoft.com/office/officeart/2018/2/layout/IconVerticalSolidList"/>
    <dgm:cxn modelId="{E8F9D797-6B0F-4121-8E46-6230979BDE37}" type="presParOf" srcId="{E9C63A23-CCC1-48BB-B353-6F3A975132EC}" destId="{0B237EFB-4EAE-402E-B9E6-6E5D94F19BCB}" srcOrd="3" destOrd="0" presId="urn:microsoft.com/office/officeart/2018/2/layout/IconVerticalSolidList"/>
    <dgm:cxn modelId="{22FA6296-E010-4B6B-8B47-CBFFCE99EC9A}" type="presParOf" srcId="{DE7682AB-9F95-432C-BFD9-C1773674F9D6}" destId="{D5023112-21D9-4804-80CF-9515DB8CB5F4}" srcOrd="5" destOrd="0" presId="urn:microsoft.com/office/officeart/2018/2/layout/IconVerticalSolidList"/>
    <dgm:cxn modelId="{A4A6EA77-C58B-4C6A-8C8B-9A3BCBCE9FA7}" type="presParOf" srcId="{DE7682AB-9F95-432C-BFD9-C1773674F9D6}" destId="{1C9F0CE5-FF49-4132-B62A-BD8B5EFACBCD}" srcOrd="6" destOrd="0" presId="urn:microsoft.com/office/officeart/2018/2/layout/IconVerticalSolidList"/>
    <dgm:cxn modelId="{FBBEC3B5-0A0A-4CCE-B02E-07EEF8DE5815}" type="presParOf" srcId="{1C9F0CE5-FF49-4132-B62A-BD8B5EFACBCD}" destId="{8C08938F-BC3A-4797-A565-968BF3BE9F2B}" srcOrd="0" destOrd="0" presId="urn:microsoft.com/office/officeart/2018/2/layout/IconVerticalSolidList"/>
    <dgm:cxn modelId="{B19EF13D-81C5-489B-9FA3-C34407D9FCB2}" type="presParOf" srcId="{1C9F0CE5-FF49-4132-B62A-BD8B5EFACBCD}" destId="{D2D3DC09-5FF9-4DC5-AC82-3ADC723CF44B}" srcOrd="1" destOrd="0" presId="urn:microsoft.com/office/officeart/2018/2/layout/IconVerticalSolidList"/>
    <dgm:cxn modelId="{C701E35B-1DAE-41BF-A91A-E183324798F1}" type="presParOf" srcId="{1C9F0CE5-FF49-4132-B62A-BD8B5EFACBCD}" destId="{3F27568D-A904-4047-81CD-BC5DEF17E91B}" srcOrd="2" destOrd="0" presId="urn:microsoft.com/office/officeart/2018/2/layout/IconVerticalSolidList"/>
    <dgm:cxn modelId="{AB5FF7F8-2BF9-4760-9779-9EEA5403941A}" type="presParOf" srcId="{1C9F0CE5-FF49-4132-B62A-BD8B5EFACBCD}" destId="{596A0FB2-A2D1-4433-911A-F789F85FA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7BD9-7BDC-4EFE-8DC9-656792993ED8}">
      <dsp:nvSpPr>
        <dsp:cNvPr id="0" name=""/>
        <dsp:cNvSpPr/>
      </dsp:nvSpPr>
      <dsp:spPr>
        <a:xfrm>
          <a:off x="0" y="1540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3327-BBE4-4F92-8059-616ABBC30907}">
      <dsp:nvSpPr>
        <dsp:cNvPr id="0" name=""/>
        <dsp:cNvSpPr/>
      </dsp:nvSpPr>
      <dsp:spPr>
        <a:xfrm>
          <a:off x="198516" y="149196"/>
          <a:ext cx="360938" cy="360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A35B-0FE1-4B5A-960C-5F36F4C781FD}">
      <dsp:nvSpPr>
        <dsp:cNvPr id="0" name=""/>
        <dsp:cNvSpPr/>
      </dsp:nvSpPr>
      <dsp:spPr>
        <a:xfrm>
          <a:off x="757971" y="1540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757971" y="1540"/>
        <a:ext cx="4525228" cy="656252"/>
      </dsp:txXfrm>
    </dsp:sp>
    <dsp:sp modelId="{92873120-3554-4868-BA39-C2C62C14BEF4}">
      <dsp:nvSpPr>
        <dsp:cNvPr id="0" name=""/>
        <dsp:cNvSpPr/>
      </dsp:nvSpPr>
      <dsp:spPr>
        <a:xfrm>
          <a:off x="0" y="821855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EC2C9-48E3-452E-AA6A-BD873E3357B9}">
      <dsp:nvSpPr>
        <dsp:cNvPr id="0" name=""/>
        <dsp:cNvSpPr/>
      </dsp:nvSpPr>
      <dsp:spPr>
        <a:xfrm>
          <a:off x="198516" y="969512"/>
          <a:ext cx="360938" cy="360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8DDE-D184-40D7-B200-66A711934EDC}">
      <dsp:nvSpPr>
        <dsp:cNvPr id="0" name=""/>
        <dsp:cNvSpPr/>
      </dsp:nvSpPr>
      <dsp:spPr>
        <a:xfrm>
          <a:off x="757971" y="821855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Methodology</a:t>
          </a:r>
        </a:p>
      </dsp:txBody>
      <dsp:txXfrm>
        <a:off x="757971" y="821855"/>
        <a:ext cx="4525228" cy="656252"/>
      </dsp:txXfrm>
    </dsp:sp>
    <dsp:sp modelId="{E4BFCEF6-E328-45AA-A57C-0EFE646BA6A9}">
      <dsp:nvSpPr>
        <dsp:cNvPr id="0" name=""/>
        <dsp:cNvSpPr/>
      </dsp:nvSpPr>
      <dsp:spPr>
        <a:xfrm>
          <a:off x="0" y="1642171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E64B1-8711-4095-AE9E-AA972B558344}">
      <dsp:nvSpPr>
        <dsp:cNvPr id="0" name=""/>
        <dsp:cNvSpPr/>
      </dsp:nvSpPr>
      <dsp:spPr>
        <a:xfrm>
          <a:off x="198516" y="1789828"/>
          <a:ext cx="360938" cy="360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1C26-8401-402E-8F5C-65481327A70A}">
      <dsp:nvSpPr>
        <dsp:cNvPr id="0" name=""/>
        <dsp:cNvSpPr/>
      </dsp:nvSpPr>
      <dsp:spPr>
        <a:xfrm>
          <a:off x="757971" y="1642171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 Postings Analysis</a:t>
          </a:r>
        </a:p>
      </dsp:txBody>
      <dsp:txXfrm>
        <a:off x="757971" y="1642171"/>
        <a:ext cx="4525228" cy="656252"/>
      </dsp:txXfrm>
    </dsp:sp>
    <dsp:sp modelId="{93F0A090-1439-4427-9264-34041D983454}">
      <dsp:nvSpPr>
        <dsp:cNvPr id="0" name=""/>
        <dsp:cNvSpPr/>
      </dsp:nvSpPr>
      <dsp:spPr>
        <a:xfrm>
          <a:off x="0" y="2462487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8CBF5-3C17-458A-8290-34B6048258B2}">
      <dsp:nvSpPr>
        <dsp:cNvPr id="0" name=""/>
        <dsp:cNvSpPr/>
      </dsp:nvSpPr>
      <dsp:spPr>
        <a:xfrm>
          <a:off x="198516" y="2610144"/>
          <a:ext cx="360938" cy="360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6E167-4092-426B-B014-BEE5BC45C41F}">
      <dsp:nvSpPr>
        <dsp:cNvPr id="0" name=""/>
        <dsp:cNvSpPr/>
      </dsp:nvSpPr>
      <dsp:spPr>
        <a:xfrm>
          <a:off x="757971" y="2462487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Predictive modelling for job prospects</a:t>
          </a:r>
        </a:p>
      </dsp:txBody>
      <dsp:txXfrm>
        <a:off x="757971" y="2462487"/>
        <a:ext cx="4525228" cy="656252"/>
      </dsp:txXfrm>
    </dsp:sp>
    <dsp:sp modelId="{3B57CA70-E5B7-4CA3-8B71-BE2B9B69291D}">
      <dsp:nvSpPr>
        <dsp:cNvPr id="0" name=""/>
        <dsp:cNvSpPr/>
      </dsp:nvSpPr>
      <dsp:spPr>
        <a:xfrm>
          <a:off x="0" y="3282803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D4161-1F7E-48E7-80AD-BAF3EED130C7}">
      <dsp:nvSpPr>
        <dsp:cNvPr id="0" name=""/>
        <dsp:cNvSpPr/>
      </dsp:nvSpPr>
      <dsp:spPr>
        <a:xfrm>
          <a:off x="198516" y="3430460"/>
          <a:ext cx="360938" cy="3609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FA40-BC1C-46A9-AFF4-A03D40A0A946}">
      <dsp:nvSpPr>
        <dsp:cNvPr id="0" name=""/>
        <dsp:cNvSpPr/>
      </dsp:nvSpPr>
      <dsp:spPr>
        <a:xfrm>
          <a:off x="757971" y="3282803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findings</a:t>
          </a:r>
        </a:p>
      </dsp:txBody>
      <dsp:txXfrm>
        <a:off x="757971" y="3282803"/>
        <a:ext cx="4525228" cy="656252"/>
      </dsp:txXfrm>
    </dsp:sp>
    <dsp:sp modelId="{9F52F197-CE5C-45F6-9B64-680C67A15B5E}">
      <dsp:nvSpPr>
        <dsp:cNvPr id="0" name=""/>
        <dsp:cNvSpPr/>
      </dsp:nvSpPr>
      <dsp:spPr>
        <a:xfrm>
          <a:off x="0" y="4103119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AD3CD-363A-462E-9154-AA9836A45003}">
      <dsp:nvSpPr>
        <dsp:cNvPr id="0" name=""/>
        <dsp:cNvSpPr/>
      </dsp:nvSpPr>
      <dsp:spPr>
        <a:xfrm>
          <a:off x="198516" y="4250776"/>
          <a:ext cx="360938" cy="3609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E737E-D4B6-49DE-BDA4-A9A814FF0B7A}">
      <dsp:nvSpPr>
        <dsp:cNvPr id="0" name=""/>
        <dsp:cNvSpPr/>
      </dsp:nvSpPr>
      <dsp:spPr>
        <a:xfrm>
          <a:off x="757971" y="4103119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 and Next Steps</a:t>
          </a:r>
        </a:p>
      </dsp:txBody>
      <dsp:txXfrm>
        <a:off x="757971" y="4103119"/>
        <a:ext cx="4525228" cy="656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9F24A-55E5-4FCE-9643-9FCDE229CE67}">
      <dsp:nvSpPr>
        <dsp:cNvPr id="0" name=""/>
        <dsp:cNvSpPr/>
      </dsp:nvSpPr>
      <dsp:spPr>
        <a:xfrm>
          <a:off x="788400" y="16098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50AA-ECC9-4547-A22F-F793B5872FFA}">
      <dsp:nvSpPr>
        <dsp:cNvPr id="0" name=""/>
        <dsp:cNvSpPr/>
      </dsp:nvSpPr>
      <dsp:spPr>
        <a:xfrm>
          <a:off x="788400" y="18326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Motivation:</a:t>
          </a:r>
        </a:p>
      </dsp:txBody>
      <dsp:txXfrm>
        <a:off x="788400" y="1832662"/>
        <a:ext cx="4320000" cy="648000"/>
      </dsp:txXfrm>
    </dsp:sp>
    <dsp:sp modelId="{D7A4D9DA-DDAE-4EAB-B324-2400C58C2CDF}">
      <dsp:nvSpPr>
        <dsp:cNvPr id="0" name=""/>
        <dsp:cNvSpPr/>
      </dsp:nvSpPr>
      <dsp:spPr>
        <a:xfrm>
          <a:off x="788400" y="2554931"/>
          <a:ext cx="4320000" cy="131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Increasing demand for skilled professionals in data-centric roles</a:t>
          </a:r>
          <a:r>
            <a:rPr lang="en-US" sz="1700" kern="1200">
              <a:latin typeface="Posterama"/>
            </a:rPr>
            <a:t>.</a:t>
          </a:r>
          <a:endParaRPr lang="en-US" sz="1700" kern="1200"/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Lack of information regarding requirements and what a good prospect looks like within this domain.</a:t>
          </a:r>
        </a:p>
      </dsp:txBody>
      <dsp:txXfrm>
        <a:off x="788400" y="2554931"/>
        <a:ext cx="4320000" cy="1319510"/>
      </dsp:txXfrm>
    </dsp:sp>
    <dsp:sp modelId="{2A80425B-6D20-47EE-BE2F-9CD420954AC3}">
      <dsp:nvSpPr>
        <dsp:cNvPr id="0" name=""/>
        <dsp:cNvSpPr/>
      </dsp:nvSpPr>
      <dsp:spPr>
        <a:xfrm>
          <a:off x="5864400" y="16098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2878-A5F0-44A2-9AB8-341CF52A1DF2}">
      <dsp:nvSpPr>
        <dsp:cNvPr id="0" name=""/>
        <dsp:cNvSpPr/>
      </dsp:nvSpPr>
      <dsp:spPr>
        <a:xfrm>
          <a:off x="5864400" y="18326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Objectives:</a:t>
          </a:r>
        </a:p>
      </dsp:txBody>
      <dsp:txXfrm>
        <a:off x="5864400" y="1832662"/>
        <a:ext cx="4320000" cy="648000"/>
      </dsp:txXfrm>
    </dsp:sp>
    <dsp:sp modelId="{15B57E04-2DA5-4DBD-8AF1-73184DF11805}">
      <dsp:nvSpPr>
        <dsp:cNvPr id="0" name=""/>
        <dsp:cNvSpPr/>
      </dsp:nvSpPr>
      <dsp:spPr>
        <a:xfrm>
          <a:off x="5850100" y="2434420"/>
          <a:ext cx="4320000" cy="131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identify prevalent job titles, skill requirements, and industry trends.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Ensure educators are developing courses or workshops tailored to meet the current industry demands for knowledge and skills,.</a:t>
          </a:r>
          <a:endParaRPr lang="en-US" sz="1700" kern="1200"/>
        </a:p>
      </dsp:txBody>
      <dsp:txXfrm>
        <a:off x="5850100" y="2434420"/>
        <a:ext cx="4320000" cy="131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B042-8174-46C6-90EA-27158DD8997A}">
      <dsp:nvSpPr>
        <dsp:cNvPr id="0" name=""/>
        <dsp:cNvSpPr/>
      </dsp:nvSpPr>
      <dsp:spPr>
        <a:xfrm>
          <a:off x="0" y="1674"/>
          <a:ext cx="10972800" cy="84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79B5-9E5D-4670-AA0B-2FCC564A1C3F}">
      <dsp:nvSpPr>
        <dsp:cNvPr id="0" name=""/>
        <dsp:cNvSpPr/>
      </dsp:nvSpPr>
      <dsp:spPr>
        <a:xfrm>
          <a:off x="256779" y="192667"/>
          <a:ext cx="466871" cy="466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D0A6-63DC-4A63-B6AA-D401DB29402E}">
      <dsp:nvSpPr>
        <dsp:cNvPr id="0" name=""/>
        <dsp:cNvSpPr/>
      </dsp:nvSpPr>
      <dsp:spPr>
        <a:xfrm>
          <a:off x="980430" y="1674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analysts are in the highest demand, comprising 50% of the market, followed by data entry roles and data scientists. </a:t>
          </a:r>
        </a:p>
      </dsp:txBody>
      <dsp:txXfrm>
        <a:off x="980430" y="1674"/>
        <a:ext cx="9992369" cy="848857"/>
      </dsp:txXfrm>
    </dsp:sp>
    <dsp:sp modelId="{650E15BC-D262-494D-81CD-908750D47201}">
      <dsp:nvSpPr>
        <dsp:cNvPr id="0" name=""/>
        <dsp:cNvSpPr/>
      </dsp:nvSpPr>
      <dsp:spPr>
        <a:xfrm>
          <a:off x="0" y="1062747"/>
          <a:ext cx="10972800" cy="8488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8514-8867-441B-A441-CC4341391D74}">
      <dsp:nvSpPr>
        <dsp:cNvPr id="0" name=""/>
        <dsp:cNvSpPr/>
      </dsp:nvSpPr>
      <dsp:spPr>
        <a:xfrm>
          <a:off x="256779" y="1253740"/>
          <a:ext cx="466871" cy="466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049B3-8BA4-4EF1-A070-5DF9A1A85D2C}">
      <dsp:nvSpPr>
        <dsp:cNvPr id="0" name=""/>
        <dsp:cNvSpPr/>
      </dsp:nvSpPr>
      <dsp:spPr>
        <a:xfrm>
          <a:off x="980430" y="1062747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industries with the greatest demand for data roles include Information Technology &amp; Services, followed by Services &amp; Hospitality, and Software Development. Education and Retail sectors also show a notable interest in hiring for data roles, albeit to a lesser extent. </a:t>
          </a:r>
        </a:p>
      </dsp:txBody>
      <dsp:txXfrm>
        <a:off x="980430" y="1062747"/>
        <a:ext cx="9992369" cy="848857"/>
      </dsp:txXfrm>
    </dsp:sp>
    <dsp:sp modelId="{CD3E63DB-FB26-45FD-BD10-7A27B92C7156}">
      <dsp:nvSpPr>
        <dsp:cNvPr id="0" name=""/>
        <dsp:cNvSpPr/>
      </dsp:nvSpPr>
      <dsp:spPr>
        <a:xfrm>
          <a:off x="0" y="2123819"/>
          <a:ext cx="10972800" cy="848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61C03-6EF1-41FA-A22A-7C3C957B0502}">
      <dsp:nvSpPr>
        <dsp:cNvPr id="0" name=""/>
        <dsp:cNvSpPr/>
      </dsp:nvSpPr>
      <dsp:spPr>
        <a:xfrm>
          <a:off x="256779" y="2314812"/>
          <a:ext cx="466871" cy="466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7EFB-4EAE-402E-B9E6-6E5D94F19BCB}">
      <dsp:nvSpPr>
        <dsp:cNvPr id="0" name=""/>
        <dsp:cNvSpPr/>
      </dsp:nvSpPr>
      <dsp:spPr>
        <a:xfrm>
          <a:off x="980430" y="2123819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Communication, SQL, visualization skills, and Python are the most demanded skills for data analysts. Additionally, they frequently utilize NumPy, Plotly, and Pandas in their daily tasks.</a:t>
          </a:r>
        </a:p>
      </dsp:txBody>
      <dsp:txXfrm>
        <a:off x="980430" y="2123819"/>
        <a:ext cx="9992369" cy="848857"/>
      </dsp:txXfrm>
    </dsp:sp>
    <dsp:sp modelId="{8C08938F-BC3A-4797-A565-968BF3BE9F2B}">
      <dsp:nvSpPr>
        <dsp:cNvPr id="0" name=""/>
        <dsp:cNvSpPr/>
      </dsp:nvSpPr>
      <dsp:spPr>
        <a:xfrm>
          <a:off x="0" y="3184892"/>
          <a:ext cx="10972800" cy="848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3DC09-5FF9-4DC5-AC82-3ADC723CF44B}">
      <dsp:nvSpPr>
        <dsp:cNvPr id="0" name=""/>
        <dsp:cNvSpPr/>
      </dsp:nvSpPr>
      <dsp:spPr>
        <a:xfrm>
          <a:off x="256779" y="3375885"/>
          <a:ext cx="466871" cy="466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A0FB2-A2D1-4433-911A-F789F85FA83C}">
      <dsp:nvSpPr>
        <dsp:cNvPr id="0" name=""/>
        <dsp:cNvSpPr/>
      </dsp:nvSpPr>
      <dsp:spPr>
        <a:xfrm>
          <a:off x="980430" y="3184892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University ranking can influence job opportunities. Also, proficiency in machine learning and AI can set a candidate apart, enhancing their prospects of securing a data-related position.</a:t>
          </a:r>
        </a:p>
      </dsp:txBody>
      <dsp:txXfrm>
        <a:off x="980430" y="3184892"/>
        <a:ext cx="9992369" cy="84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75CB5-D62C-410A-9B85-22367B6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3D5574-8E19-4607-A618-0678D0EBD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93343"/>
            <a:ext cx="5483352" cy="2267192"/>
          </a:xfrm>
        </p:spPr>
        <p:txBody>
          <a:bodyPr>
            <a:normAutofit/>
          </a:bodyPr>
          <a:lstStyle/>
          <a:p>
            <a:r>
              <a:rPr lang="en-US"/>
              <a:t>Unveiling the Data Job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4874150"/>
            <a:ext cx="5342879" cy="126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Chloe and Jacob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0DAED-4D9C-AB9E-7B76-CC7D191A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100" y="3462299"/>
            <a:ext cx="4492252" cy="2680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8BC15-0E58-A332-AA26-B3B58D5B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2" y="541538"/>
            <a:ext cx="4492252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4874-C124-4237-5EE2-3678DED8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/>
              <a:t>5. 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F0493-9791-53E2-F782-64F90E3F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039106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7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F5F8-5499-174A-B2C7-20D71FB2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C9B1-C2F7-8518-7A91-8FE76E1AD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B3421-4EA0-0E10-69C0-ED9EAD034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- Students can focus their efforts on acquiring the most in-demand skills and knowledge identified through the scraped data, increasing their competitiveness in the job market.</a:t>
            </a:r>
          </a:p>
          <a:p>
            <a:r>
              <a:rPr lang="en-US"/>
              <a:t>- Employers benefit from a pool of candidates with skills and experiences closely aligned with their needs for data positions, streamlining the recruitment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925F2-C087-2E01-79B4-62516CC95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Ethical, Legal, and Societal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F1019-0BAB-B050-9600-84FFA108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9145" y="2842211"/>
            <a:ext cx="5214323" cy="366764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Ethical – Scraping data with personal information always comes with ethical considerations, however in the results we ended up taking out any personal information</a:t>
            </a:r>
          </a:p>
          <a:p>
            <a:r>
              <a:rPr lang="en-US"/>
              <a:t>Legal – Adhering to LinkedIn's terms of service and policies regarding data scraping is crucial to avoid potential legal consequences or violations.</a:t>
            </a:r>
          </a:p>
          <a:p>
            <a:r>
              <a:rPr lang="en-US"/>
              <a:t>Societal – Potential for worsened inequality in the job market if certain groups are underrepresented or disadvantaged in the data scraped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35325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F6EF7-86B6-06EA-B088-535D639F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>
                <a:cs typeface="Posterama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A5962-4A40-EE53-7A11-BA319309F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6987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6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7599B-FCC9-2789-EA71-50A361B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>
                <a:cs typeface="Posterama"/>
              </a:rPr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8C5F98-C8B5-D3C8-8547-C841D23E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6693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9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6BE2-915B-B9EE-FC17-B5851AA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2. Methodology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0CDB9B7-1B00-FEC3-E79A-77B988ED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728747" cy="3470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gain insights into the factors influencing the likelihood of securing a data job, we conducted two analyses: </a:t>
            </a:r>
          </a:p>
          <a:p>
            <a:r>
              <a:rPr lang="en-US">
                <a:ea typeface="+mn-lt"/>
                <a:cs typeface="+mn-lt"/>
              </a:rPr>
              <a:t> 1)  Extracting key skills and tools required across various data job postings using NLP</a:t>
            </a:r>
          </a:p>
          <a:p>
            <a:r>
              <a:rPr lang="en-US">
                <a:ea typeface="+mn-lt"/>
                <a:cs typeface="+mn-lt"/>
              </a:rPr>
              <a:t> 2)  Conducting predictive modeling to assess job landing prospects based on educational background and specific skills.</a:t>
            </a:r>
            <a:endParaRPr lang="en-US"/>
          </a:p>
          <a:p>
            <a:endParaRPr lang="en-US"/>
          </a:p>
        </p:txBody>
      </p:sp>
      <p:pic>
        <p:nvPicPr>
          <p:cNvPr id="6" name="Picture 5" descr="A diagram of a job&#10;&#10;Description automatically generated">
            <a:extLst>
              <a:ext uri="{FF2B5EF4-FFF2-40B4-BE49-F238E27FC236}">
                <a16:creationId xmlns:a16="http://schemas.microsoft.com/office/drawing/2014/main" id="{860A83F5-E184-C839-D0AD-0D2F2BC6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16" y="1084030"/>
            <a:ext cx="4289283" cy="45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CC7F-27D8-EC6A-FC83-09E58D1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3. Job Postings Analysis</a:t>
            </a:r>
          </a:p>
        </p:txBody>
      </p:sp>
      <p:pic>
        <p:nvPicPr>
          <p:cNvPr id="7" name="Content Placeholder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F517C96-0989-6861-C1AB-C6CECC6DF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28" r="382" b="183"/>
          <a:stretch/>
        </p:blipFill>
        <p:spPr>
          <a:xfrm>
            <a:off x="6581604" y="2544302"/>
            <a:ext cx="5247764" cy="3613551"/>
          </a:xfrm>
          <a:prstGeom prst="rect">
            <a:avLst/>
          </a:prstGeom>
        </p:spPr>
      </p:pic>
      <p:pic>
        <p:nvPicPr>
          <p:cNvPr id="8" name="Picture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55D1063-C475-300C-F376-47BB9517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5" y="2544302"/>
            <a:ext cx="6123075" cy="36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CC7F-27D8-EC6A-FC83-09E58D1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3. Job Postings Analysis</a:t>
            </a:r>
          </a:p>
        </p:txBody>
      </p:sp>
      <p:pic>
        <p:nvPicPr>
          <p:cNvPr id="3" name="Picture 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F3EEF51-FDB6-FCEB-2352-B5B82EB3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" y="2367073"/>
            <a:ext cx="5918791" cy="363899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0456BB-5069-CB04-5C25-A69D6F18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0047" y="2381515"/>
            <a:ext cx="5839047" cy="3627678"/>
          </a:xfrm>
        </p:spPr>
      </p:pic>
    </p:spTree>
    <p:extLst>
      <p:ext uri="{BB962C8B-B14F-4D97-AF65-F5344CB8AC3E}">
        <p14:creationId xmlns:p14="http://schemas.microsoft.com/office/powerpoint/2010/main" val="32237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FE5-4E2E-937A-16E5-4730E8DF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25"/>
            <a:ext cx="10972800" cy="1325563"/>
          </a:xfrm>
        </p:spPr>
        <p:txBody>
          <a:bodyPr/>
          <a:lstStyle/>
          <a:p>
            <a:r>
              <a:rPr lang="en-US">
                <a:cs typeface="Posterama"/>
              </a:rPr>
              <a:t>4. Predictive Modeling</a:t>
            </a:r>
            <a:endParaRPr lang="en-US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D70BEC6C-9B61-2193-FF96-5EB2B041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24" y="1470567"/>
            <a:ext cx="9781953" cy="484721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FA869C-5D45-01B4-BCC8-55FDA525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FE5-4E2E-937A-16E5-4730E8DF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9578"/>
            <a:ext cx="10972800" cy="1325563"/>
          </a:xfrm>
        </p:spPr>
        <p:txBody>
          <a:bodyPr/>
          <a:lstStyle/>
          <a:p>
            <a:r>
              <a:rPr lang="en-US">
                <a:cs typeface="Posterama"/>
              </a:rPr>
              <a:t>4. Predictive Modeling</a:t>
            </a:r>
            <a:endParaRPr lang="en-US"/>
          </a:p>
        </p:txBody>
      </p:sp>
      <p:pic>
        <p:nvPicPr>
          <p:cNvPr id="9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7D3CEDC-08F8-CBEF-9B55-4377A7F9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5" y="1319823"/>
            <a:ext cx="7750075" cy="52731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FA22-8E28-4725-CA61-F124A16F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430" y="2106204"/>
            <a:ext cx="4515173" cy="11435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CBC9-23E0-7122-1161-5A9CBB7F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1" y="2750050"/>
            <a:ext cx="2721910" cy="13513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2000">
                <a:ea typeface="+mj-lt"/>
                <a:cs typeface="+mj-lt"/>
              </a:rPr>
              <a:t>Understanding the relationship between university raking and job prospects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ED52D6-D91F-34B9-E065-ECCE626B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" r="-99"/>
          <a:stretch/>
        </p:blipFill>
        <p:spPr>
          <a:xfrm>
            <a:off x="4032414" y="265393"/>
            <a:ext cx="7530347" cy="6316842"/>
          </a:xfrm>
        </p:spPr>
      </p:pic>
    </p:spTree>
    <p:extLst>
      <p:ext uri="{BB962C8B-B14F-4D97-AF65-F5344CB8AC3E}">
        <p14:creationId xmlns:p14="http://schemas.microsoft.com/office/powerpoint/2010/main" val="158740054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Unveiling the Data Job Market</vt:lpstr>
      <vt:lpstr>Table of contents</vt:lpstr>
      <vt:lpstr>Introduction</vt:lpstr>
      <vt:lpstr>2. Methodology</vt:lpstr>
      <vt:lpstr>3. Job Postings Analysis</vt:lpstr>
      <vt:lpstr>3. Job Postings Analysis</vt:lpstr>
      <vt:lpstr>4. Predictive Modeling</vt:lpstr>
      <vt:lpstr>4. Predictive Modeling</vt:lpstr>
      <vt:lpstr>Understanding the relationship between university raking and job prospects</vt:lpstr>
      <vt:lpstr>5. Key Findings</vt:lpstr>
      <vt:lpstr>6.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Ho, Chloe</cp:lastModifiedBy>
  <cp:revision>1</cp:revision>
  <dcterms:created xsi:type="dcterms:W3CDTF">2024-05-09T01:35:57Z</dcterms:created>
  <dcterms:modified xsi:type="dcterms:W3CDTF">2024-05-14T02:01:00Z</dcterms:modified>
</cp:coreProperties>
</file>