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1"/>
  </p:sldMasterIdLst>
  <p:notesMasterIdLst>
    <p:notesMasterId r:id="rId27"/>
  </p:notesMasterIdLst>
  <p:handoutMasterIdLst>
    <p:handoutMasterId r:id="rId28"/>
  </p:handoutMasterIdLst>
  <p:sldIdLst>
    <p:sldId id="256" r:id="rId2"/>
    <p:sldId id="273" r:id="rId3"/>
    <p:sldId id="257" r:id="rId4"/>
    <p:sldId id="258" r:id="rId5"/>
    <p:sldId id="283" r:id="rId6"/>
    <p:sldId id="259" r:id="rId7"/>
    <p:sldId id="260" r:id="rId8"/>
    <p:sldId id="290" r:id="rId9"/>
    <p:sldId id="284" r:id="rId10"/>
    <p:sldId id="261" r:id="rId11"/>
    <p:sldId id="265" r:id="rId12"/>
    <p:sldId id="286" r:id="rId13"/>
    <p:sldId id="295" r:id="rId14"/>
    <p:sldId id="297" r:id="rId15"/>
    <p:sldId id="285" r:id="rId16"/>
    <p:sldId id="291" r:id="rId17"/>
    <p:sldId id="292" r:id="rId18"/>
    <p:sldId id="293" r:id="rId19"/>
    <p:sldId id="296" r:id="rId20"/>
    <p:sldId id="267" r:id="rId21"/>
    <p:sldId id="288" r:id="rId22"/>
    <p:sldId id="289" r:id="rId23"/>
    <p:sldId id="276" r:id="rId24"/>
    <p:sldId id="272" r:id="rId25"/>
    <p:sldId id="277" r:id="rId26"/>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artie Chloé" id="{BD40E9FC-C3DA-4FDD-9DD9-F6AAC42065E6}">
          <p14:sldIdLst>
            <p14:sldId id="256"/>
            <p14:sldId id="273"/>
            <p14:sldId id="257"/>
            <p14:sldId id="258"/>
          </p14:sldIdLst>
        </p14:section>
        <p14:section name="Partie Pierre" id="{04D1DBAE-CF60-4A4D-97BE-5669874D228C}">
          <p14:sldIdLst>
            <p14:sldId id="283"/>
            <p14:sldId id="259"/>
            <p14:sldId id="260"/>
            <p14:sldId id="290"/>
            <p14:sldId id="284"/>
            <p14:sldId id="261"/>
            <p14:sldId id="265"/>
            <p14:sldId id="286"/>
            <p14:sldId id="295"/>
            <p14:sldId id="297"/>
          </p14:sldIdLst>
        </p14:section>
        <p14:section name="Partie Yacine" id="{4AFAB4D8-2CA3-464C-9E24-B99F37584AAC}">
          <p14:sldIdLst>
            <p14:sldId id="285"/>
            <p14:sldId id="291"/>
            <p14:sldId id="292"/>
            <p14:sldId id="293"/>
            <p14:sldId id="296"/>
            <p14:sldId id="267"/>
          </p14:sldIdLst>
        </p14:section>
        <p14:section name="Partie Chloé" id="{EB8F94D2-7015-4645-8900-E646BE77F27E}">
          <p14:sldIdLst>
            <p14:sldId id="288"/>
            <p14:sldId id="289"/>
            <p14:sldId id="276"/>
            <p14:sldId id="272"/>
            <p14:sldId id="27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11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9E9"/>
    <a:srgbClr val="004448"/>
    <a:srgbClr val="059C9D"/>
    <a:srgbClr val="B53164"/>
    <a:srgbClr val="225B5F"/>
    <a:srgbClr val="E6E6E6"/>
    <a:srgbClr val="0F1722"/>
    <a:srgbClr val="348151"/>
    <a:srgbClr val="1B2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33" autoAdjust="0"/>
    <p:restoredTop sz="70984" autoAdjust="0"/>
  </p:normalViewPr>
  <p:slideViewPr>
    <p:cSldViewPr snapToGrid="0" showGuides="1">
      <p:cViewPr varScale="1">
        <p:scale>
          <a:sx n="61" d="100"/>
          <a:sy n="61" d="100"/>
        </p:scale>
        <p:origin x="1344" y="53"/>
      </p:cViewPr>
      <p:guideLst>
        <p:guide orient="horz" pos="2160"/>
        <p:guide pos="3840"/>
        <p:guide orient="horz" pos="3113"/>
      </p:guideLst>
    </p:cSldViewPr>
  </p:slideViewPr>
  <p:notesTextViewPr>
    <p:cViewPr>
      <p:scale>
        <a:sx n="200" d="100"/>
        <a:sy n="200" d="100"/>
      </p:scale>
      <p:origin x="0" y="-58"/>
    </p:cViewPr>
  </p:notesTextViewPr>
  <p:sorterViewPr>
    <p:cViewPr>
      <p:scale>
        <a:sx n="66" d="100"/>
        <a:sy n="66" d="100"/>
      </p:scale>
      <p:origin x="0" y="0"/>
    </p:cViewPr>
  </p:sorterViewPr>
  <p:notesViewPr>
    <p:cSldViewPr snapToGrid="0">
      <p:cViewPr varScale="1">
        <p:scale>
          <a:sx n="88" d="100"/>
          <a:sy n="88" d="100"/>
        </p:scale>
        <p:origin x="382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5E4FC509-A25D-4AC1-956B-244FAC61AF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dirty="0"/>
          </a:p>
        </p:txBody>
      </p:sp>
      <p:sp>
        <p:nvSpPr>
          <p:cNvPr id="3" name="Espace réservé de la date 2">
            <a:extLst>
              <a:ext uri="{FF2B5EF4-FFF2-40B4-BE49-F238E27FC236}">
                <a16:creationId xmlns:a16="http://schemas.microsoft.com/office/drawing/2014/main" id="{F1EDCBDF-04F2-4646-A118-9A2CBABEDF9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3B31BD3-0DB0-41FA-BAFB-BC4FDC1A4773}" type="datetime1">
              <a:rPr lang="fr-FR" smtClean="0"/>
              <a:t>18/06/2019</a:t>
            </a:fld>
            <a:endParaRPr lang="fr-FR" dirty="0"/>
          </a:p>
        </p:txBody>
      </p:sp>
      <p:sp>
        <p:nvSpPr>
          <p:cNvPr id="4" name="Espace réservé du pied de page 3">
            <a:extLst>
              <a:ext uri="{FF2B5EF4-FFF2-40B4-BE49-F238E27FC236}">
                <a16:creationId xmlns:a16="http://schemas.microsoft.com/office/drawing/2014/main" id="{95BD4EF4-9023-4CAF-937E-F78CF009DB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r>
              <a:rPr lang="fr-FR"/>
              <a:t>/19</a:t>
            </a:r>
            <a:endParaRPr lang="fr-FR" dirty="0"/>
          </a:p>
        </p:txBody>
      </p:sp>
      <p:sp>
        <p:nvSpPr>
          <p:cNvPr id="5" name="Espace réservé du numéro de diapositive 4">
            <a:extLst>
              <a:ext uri="{FF2B5EF4-FFF2-40B4-BE49-F238E27FC236}">
                <a16:creationId xmlns:a16="http://schemas.microsoft.com/office/drawing/2014/main" id="{C0300887-CA61-4CEF-BD28-E51D6F957D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A00C303-0EDA-42E1-9745-6C6A39A7B5C4}" type="slidenum">
              <a:rPr lang="fr-FR" smtClean="0"/>
              <a:t>‹N°›</a:t>
            </a:fld>
            <a:endParaRPr lang="fr-FR" dirty="0"/>
          </a:p>
        </p:txBody>
      </p:sp>
    </p:spTree>
    <p:extLst>
      <p:ext uri="{BB962C8B-B14F-4D97-AF65-F5344CB8AC3E}">
        <p14:creationId xmlns:p14="http://schemas.microsoft.com/office/powerpoint/2010/main" val="301676646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5525DF-D0FD-4E68-A390-A3ED3C2AB853}" type="datetime1">
              <a:rPr lang="fr-FR" smtClean="0"/>
              <a:pPr/>
              <a:t>18/06/2019</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r>
              <a:rPr lang="fr-FR" noProof="0"/>
              <a:t>/19</a:t>
            </a:r>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FC40A10-6036-4879-816D-55C01FC94846}" type="slidenum">
              <a:rPr lang="fr-FR" noProof="0" smtClean="0"/>
              <a:t>‹N°›</a:t>
            </a:fld>
            <a:endParaRPr lang="fr-FR" noProof="0" dirty="0"/>
          </a:p>
        </p:txBody>
      </p:sp>
    </p:spTree>
    <p:extLst>
      <p:ext uri="{BB962C8B-B14F-4D97-AF65-F5344CB8AC3E}">
        <p14:creationId xmlns:p14="http://schemas.microsoft.com/office/powerpoint/2010/main" val="76573961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rive.google.com/open?id=1KaYvbsnJH1nLz_G5G_DL3mjqdzW1SO3_"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rive.google.com/open?id=1zaU3x7JIWjptBALn8Vb3FeU2IyW26otV"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a:t>
            </a:fld>
            <a:endParaRPr lang="fr-FR" dirty="0"/>
          </a:p>
        </p:txBody>
      </p:sp>
      <p:sp>
        <p:nvSpPr>
          <p:cNvPr id="5" name="Espace réservé du pied de page 4">
            <a:extLst>
              <a:ext uri="{FF2B5EF4-FFF2-40B4-BE49-F238E27FC236}">
                <a16:creationId xmlns:a16="http://schemas.microsoft.com/office/drawing/2014/main" id="{A39F797B-D8C9-48EF-BB93-08A237C48792}"/>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38483395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Pour les capteurs on tests qu’il détecte bien un obstacle en renvoyant la distance entre celui-ci et le robot</a:t>
            </a:r>
          </a:p>
          <a:p>
            <a:pPr rtl="0"/>
            <a:endParaRPr lang="fr-FR" dirty="0"/>
          </a:p>
          <a:p>
            <a:pPr rtl="0"/>
            <a:r>
              <a:rPr lang="fr-FR" dirty="0"/>
              <a:t>Les moteurs on vérifie que ils se lancent …. </a:t>
            </a:r>
            <a:r>
              <a:rPr lang="fr-FR" dirty="0" err="1"/>
              <a:t>Detailler</a:t>
            </a:r>
            <a:r>
              <a:rPr lang="fr-FR" dirty="0"/>
              <a:t> !!</a:t>
            </a:r>
          </a:p>
          <a:p>
            <a:pPr rtl="0"/>
            <a:endParaRPr lang="fr-FR" dirty="0"/>
          </a:p>
          <a:p>
            <a:pPr rtl="0"/>
            <a:r>
              <a:rPr lang="fr-FR" dirty="0"/>
              <a:t>Les deux ensembles : </a:t>
            </a:r>
          </a:p>
          <a:p>
            <a:pPr rtl="0"/>
            <a:r>
              <a:rPr lang="fr-FR" dirty="0"/>
              <a:t>	 problème :  Les moteurs ne fonctionnaient plus au branchement des capteurs</a:t>
            </a:r>
          </a:p>
          <a:p>
            <a:pPr rtl="0"/>
            <a:r>
              <a:rPr lang="fr-FR" dirty="0"/>
              <a:t>	Solution : on a découvert que certain pin de la carte Arduino étaient en fait des pin </a:t>
            </a:r>
            <a:r>
              <a:rPr lang="fr-FR" sz="1200" kern="1200" dirty="0">
                <a:solidFill>
                  <a:schemeClr val="tx1"/>
                </a:solidFill>
                <a:effectLst/>
                <a:latin typeface="+mn-lt"/>
                <a:ea typeface="+mn-ea"/>
                <a:cs typeface="+mn-cs"/>
              </a:rPr>
              <a:t>PWM (Pulse </a:t>
            </a:r>
            <a:r>
              <a:rPr lang="fr-FR" sz="1200" kern="1200" dirty="0" err="1">
                <a:solidFill>
                  <a:schemeClr val="tx1"/>
                </a:solidFill>
                <a:effectLst/>
                <a:latin typeface="+mn-lt"/>
                <a:ea typeface="+mn-ea"/>
                <a:cs typeface="+mn-cs"/>
              </a:rPr>
              <a:t>Width</a:t>
            </a:r>
            <a:r>
              <a:rPr lang="fr-FR" sz="1200" kern="1200" dirty="0">
                <a:solidFill>
                  <a:schemeClr val="tx1"/>
                </a:solidFill>
                <a:effectLst/>
                <a:latin typeface="+mn-lt"/>
                <a:ea typeface="+mn-ea"/>
                <a:cs typeface="+mn-cs"/>
              </a:rPr>
              <a:t> Modulation) qui permettent de moduler la </a:t>
            </a:r>
            <a:r>
              <a:rPr lang="fr-FR" sz="1200" kern="1200" dirty="0" err="1">
                <a:solidFill>
                  <a:schemeClr val="tx1"/>
                </a:solidFill>
                <a:effectLst/>
                <a:latin typeface="+mn-lt"/>
                <a:ea typeface="+mn-ea"/>
                <a:cs typeface="+mn-cs"/>
              </a:rPr>
              <a:t>frequence</a:t>
            </a:r>
            <a:r>
              <a:rPr lang="fr-FR" sz="1200" kern="1200" dirty="0">
                <a:solidFill>
                  <a:schemeClr val="tx1"/>
                </a:solidFill>
                <a:effectLst/>
                <a:latin typeface="+mn-lt"/>
                <a:ea typeface="+mn-ea"/>
                <a:cs typeface="+mn-cs"/>
              </a:rPr>
              <a:t> et posaient </a:t>
            </a:r>
            <a:r>
              <a:rPr lang="fr-FR" sz="1200" kern="1200" dirty="0" err="1">
                <a:solidFill>
                  <a:schemeClr val="tx1"/>
                </a:solidFill>
                <a:effectLst/>
                <a:latin typeface="+mn-lt"/>
                <a:ea typeface="+mn-ea"/>
                <a:cs typeface="+mn-cs"/>
              </a:rPr>
              <a:t>probleme</a:t>
            </a:r>
            <a:r>
              <a:rPr lang="fr-FR" sz="1200" kern="1200" dirty="0">
                <a:solidFill>
                  <a:schemeClr val="tx1"/>
                </a:solidFill>
                <a:effectLst/>
                <a:latin typeface="+mn-lt"/>
                <a:ea typeface="+mn-ea"/>
                <a:cs typeface="+mn-cs"/>
              </a:rPr>
              <a:t> dans notre cas</a:t>
            </a:r>
          </a:p>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10</a:t>
            </a:fld>
            <a:endParaRPr lang="fr-FR" dirty="0"/>
          </a:p>
        </p:txBody>
      </p:sp>
      <p:sp>
        <p:nvSpPr>
          <p:cNvPr id="5" name="Espace réservé du pied de page 4">
            <a:extLst>
              <a:ext uri="{FF2B5EF4-FFF2-40B4-BE49-F238E27FC236}">
                <a16:creationId xmlns:a16="http://schemas.microsoft.com/office/drawing/2014/main" id="{5EB6F221-0AD1-4A28-947A-86031431D23F}"/>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30568281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Dans cette version le robot avance </a:t>
            </a:r>
            <a:r>
              <a:rPr lang="fr-FR" dirty="0" err="1"/>
              <a:t>evite</a:t>
            </a:r>
            <a:r>
              <a:rPr lang="fr-FR" dirty="0"/>
              <a:t> les obstacles et cherche a les longer</a:t>
            </a:r>
          </a:p>
          <a:p>
            <a:pPr rtl="0"/>
            <a:endParaRPr lang="fr-FR" dirty="0"/>
          </a:p>
          <a:p>
            <a:pPr rtl="0"/>
            <a:endParaRPr lang="fr-FR" dirty="0"/>
          </a:p>
          <a:p>
            <a:pPr rtl="0"/>
            <a:r>
              <a:rPr lang="fr-FR" dirty="0">
                <a:hlinkClick r:id="rId3"/>
              </a:rPr>
              <a:t>https://drive.google.com/open?id=1KaYvbsnJH1nLz_G5G_DL3mjqdzW1SO3_</a:t>
            </a:r>
            <a:endParaRPr lang="fr-FR" dirty="0"/>
          </a:p>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11</a:t>
            </a:fld>
            <a:endParaRPr lang="fr-FR" dirty="0"/>
          </a:p>
        </p:txBody>
      </p:sp>
      <p:sp>
        <p:nvSpPr>
          <p:cNvPr id="5" name="Espace réservé du pied de page 4">
            <a:extLst>
              <a:ext uri="{FF2B5EF4-FFF2-40B4-BE49-F238E27FC236}">
                <a16:creationId xmlns:a16="http://schemas.microsoft.com/office/drawing/2014/main" id="{F5A0CE92-3E26-4D8D-9326-2CD33176BC83}"/>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10045977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12</a:t>
            </a:fld>
            <a:endParaRPr lang="fr-FR" dirty="0"/>
          </a:p>
        </p:txBody>
      </p:sp>
      <p:sp>
        <p:nvSpPr>
          <p:cNvPr id="5" name="Espace réservé du pied de page 4">
            <a:extLst>
              <a:ext uri="{FF2B5EF4-FFF2-40B4-BE49-F238E27FC236}">
                <a16:creationId xmlns:a16="http://schemas.microsoft.com/office/drawing/2014/main" id="{D46600BC-52A1-491E-94F0-13DD130CCADE}"/>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26952096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PROBLEMES : </a:t>
            </a:r>
          </a:p>
          <a:p>
            <a:pPr rtl="0"/>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schemeClr val="bg2"/>
                </a:solidFill>
              </a:rPr>
              <a:t>Quand il Cherche à longer un obstacle de gauche ou droite , le robot tourne vers celui-ci pour le rejoindre donc l’obstacle sera </a:t>
            </a:r>
            <a:r>
              <a:rPr lang="fr-FR" sz="1200" dirty="0" err="1">
                <a:solidFill>
                  <a:schemeClr val="bg2"/>
                </a:solidFill>
              </a:rPr>
              <a:t>desormais</a:t>
            </a:r>
            <a:r>
              <a:rPr lang="fr-FR" sz="1200" dirty="0">
                <a:solidFill>
                  <a:schemeClr val="bg2"/>
                </a:solidFill>
              </a:rPr>
              <a:t> devant lui mais  1 fois sur 3 ne va pas détecter l’obstacle si il est devant lui;</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schemeClr val="bg2"/>
                </a:solidFill>
              </a:rPr>
              <a:t>Aussi la marche </a:t>
            </a:r>
            <a:r>
              <a:rPr lang="fr-FR" sz="1200" dirty="0" err="1">
                <a:solidFill>
                  <a:schemeClr val="bg2"/>
                </a:solidFill>
              </a:rPr>
              <a:t>arriere</a:t>
            </a:r>
            <a:r>
              <a:rPr lang="fr-FR" sz="1200" dirty="0">
                <a:solidFill>
                  <a:schemeClr val="bg2"/>
                </a:solidFill>
              </a:rPr>
              <a:t> n’est pas maitrisé de part l’absence de capteur </a:t>
            </a:r>
            <a:r>
              <a:rPr lang="fr-FR" sz="1200" dirty="0" err="1">
                <a:solidFill>
                  <a:schemeClr val="bg2"/>
                </a:solidFill>
              </a:rPr>
              <a:t>arieree</a:t>
            </a:r>
            <a:endParaRPr lang="fr-FR" sz="1200" dirty="0">
              <a:solidFill>
                <a:schemeClr val="bg2"/>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schemeClr val="bg2"/>
                </a:solidFill>
              </a:rPr>
              <a:t>Et il ne tourne pas sur lui-même , il faut tenir compte de sa taille + une marge (pour tourner il bloque une roue et avance celle inverse à la direction voulue)</a:t>
            </a:r>
          </a:p>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13</a:t>
            </a:fld>
            <a:endParaRPr lang="fr-FR" dirty="0"/>
          </a:p>
        </p:txBody>
      </p:sp>
      <p:sp>
        <p:nvSpPr>
          <p:cNvPr id="5" name="Espace réservé du pied de page 4">
            <a:extLst>
              <a:ext uri="{FF2B5EF4-FFF2-40B4-BE49-F238E27FC236}">
                <a16:creationId xmlns:a16="http://schemas.microsoft.com/office/drawing/2014/main" id="{D46600BC-52A1-491E-94F0-13DD130CCADE}"/>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21692575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14</a:t>
            </a:fld>
            <a:endParaRPr lang="fr-FR" dirty="0"/>
          </a:p>
        </p:txBody>
      </p:sp>
      <p:sp>
        <p:nvSpPr>
          <p:cNvPr id="5" name="Espace réservé du pied de page 4">
            <a:extLst>
              <a:ext uri="{FF2B5EF4-FFF2-40B4-BE49-F238E27FC236}">
                <a16:creationId xmlns:a16="http://schemas.microsoft.com/office/drawing/2014/main" id="{D46600BC-52A1-491E-94F0-13DD130CCADE}"/>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17527013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Dans cette 2ème version le robot avance, peut faire demi tour, peut évité les obstacle et ajuster sa trajectoire.</a:t>
            </a:r>
          </a:p>
          <a:p>
            <a:pPr rtl="0"/>
            <a:endParaRPr lang="fr-FR" dirty="0"/>
          </a:p>
          <a:p>
            <a:pPr rtl="0"/>
            <a:endParaRPr lang="fr-FR" dirty="0"/>
          </a:p>
          <a:p>
            <a:pPr rtl="0"/>
            <a:r>
              <a:rPr lang="fr-FR" dirty="0">
                <a:hlinkClick r:id="rId3"/>
              </a:rPr>
              <a:t>https://drive.google.com/open?id=1zaU3x7JIWjptBALn8Vb3FeU2IyW26otV</a:t>
            </a:r>
            <a:endParaRPr lang="fr-FR" dirty="0"/>
          </a:p>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15</a:t>
            </a:fld>
            <a:endParaRPr lang="fr-FR" dirty="0"/>
          </a:p>
        </p:txBody>
      </p:sp>
      <p:sp>
        <p:nvSpPr>
          <p:cNvPr id="5" name="Espace réservé du pied de page 4">
            <a:extLst>
              <a:ext uri="{FF2B5EF4-FFF2-40B4-BE49-F238E27FC236}">
                <a16:creationId xmlns:a16="http://schemas.microsoft.com/office/drawing/2014/main" id="{D76EEE50-8BFB-46F5-8C8C-2B680654FCAD}"/>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588224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Nous avons décider de refaire l’algorithme afin d’éviter de suivre un obstacle. Il fonctionne de la manière suivante </a:t>
            </a:r>
          </a:p>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16</a:t>
            </a:fld>
            <a:endParaRPr lang="fr-FR" dirty="0"/>
          </a:p>
        </p:txBody>
      </p:sp>
      <p:sp>
        <p:nvSpPr>
          <p:cNvPr id="5" name="Espace réservé du pied de page 4">
            <a:extLst>
              <a:ext uri="{FF2B5EF4-FFF2-40B4-BE49-F238E27FC236}">
                <a16:creationId xmlns:a16="http://schemas.microsoft.com/office/drawing/2014/main" id="{2ADA1914-DE69-43B0-8901-4B730C2DDE25}"/>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20823543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Si il y a un obstacle à l’avant alors le robot s’arrête, regarde ou il peut tourner ou faire demi tour. Sinon il ajuste sa trajectoire tout en avançant. </a:t>
            </a:r>
          </a:p>
          <a:p>
            <a:pPr rtl="0"/>
            <a:r>
              <a:rPr lang="fr-FR" dirty="0"/>
              <a:t>Contrairement à l’autre version, le robot peut faire demi-tour et tourner sur place sans vrmt faire attention a sa taille ( tourne une roue vers l’avant et l’autre vers l’arrière)</a:t>
            </a:r>
          </a:p>
          <a:p>
            <a:pPr rtl="0"/>
            <a:r>
              <a:rPr lang="fr-FR" dirty="0"/>
              <a:t>Il ajuste sa trajectoire ce qui lui évite le risque de collision avec l’obstacle comme nous l’avons constaté avec notre première version.</a:t>
            </a:r>
          </a:p>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17</a:t>
            </a:fld>
            <a:endParaRPr lang="fr-FR" dirty="0"/>
          </a:p>
        </p:txBody>
      </p:sp>
      <p:sp>
        <p:nvSpPr>
          <p:cNvPr id="5" name="Espace réservé du pied de page 4">
            <a:extLst>
              <a:ext uri="{FF2B5EF4-FFF2-40B4-BE49-F238E27FC236}">
                <a16:creationId xmlns:a16="http://schemas.microsoft.com/office/drawing/2014/main" id="{2ADA1914-DE69-43B0-8901-4B730C2DDE25}"/>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11944417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Le problème restant est toujours celui de la marche arrière n’ayant pas de capteur à l’arrière nous pouvons toujours pas bien la maîtriser.</a:t>
            </a:r>
          </a:p>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18</a:t>
            </a:fld>
            <a:endParaRPr lang="fr-FR" dirty="0"/>
          </a:p>
        </p:txBody>
      </p:sp>
      <p:sp>
        <p:nvSpPr>
          <p:cNvPr id="5" name="Espace réservé du pied de page 4">
            <a:extLst>
              <a:ext uri="{FF2B5EF4-FFF2-40B4-BE49-F238E27FC236}">
                <a16:creationId xmlns:a16="http://schemas.microsoft.com/office/drawing/2014/main" id="{2ADA1914-DE69-43B0-8901-4B730C2DDE25}"/>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5824723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sz="1200" b="0" i="0" kern="1200" dirty="0">
                <a:solidFill>
                  <a:schemeClr val="tx1"/>
                </a:solidFill>
                <a:effectLst/>
                <a:latin typeface="+mn-lt"/>
                <a:ea typeface="+mn-ea"/>
                <a:cs typeface="+mn-cs"/>
              </a:rPr>
              <a:t>Pour l’envoie de données, nous avons utiliser le module WIFI ESP8266.</a:t>
            </a:r>
          </a:p>
          <a:p>
            <a:pPr rtl="0"/>
            <a:r>
              <a:rPr lang="fr-FR" sz="1200" b="0" i="0" kern="1200" dirty="0">
                <a:solidFill>
                  <a:schemeClr val="tx1"/>
                </a:solidFill>
                <a:effectLst/>
                <a:latin typeface="+mn-lt"/>
                <a:ea typeface="+mn-ea"/>
                <a:cs typeface="+mn-cs"/>
              </a:rPr>
              <a:t>L’utilisation d’un module wifi est intéressante si nous souhaitons envoyer les données à un serveur afin de les traiter en direct comme dans notre cas pour la cartographie. Ici l’envoie de données par requête HTTP peut nous permettre d’envoyer les données sur un serveur </a:t>
            </a:r>
            <a:r>
              <a:rPr lang="fr-FR" sz="1200" b="0" i="0" kern="1200" dirty="0" err="1">
                <a:solidFill>
                  <a:schemeClr val="tx1"/>
                </a:solidFill>
                <a:effectLst/>
                <a:latin typeface="+mn-lt"/>
                <a:ea typeface="+mn-ea"/>
                <a:cs typeface="+mn-cs"/>
              </a:rPr>
              <a:t>spring</a:t>
            </a:r>
            <a:r>
              <a:rPr lang="fr-FR" sz="1200" b="0" i="0" kern="1200" dirty="0">
                <a:solidFill>
                  <a:schemeClr val="tx1"/>
                </a:solidFill>
                <a:effectLst/>
                <a:latin typeface="+mn-lt"/>
                <a:ea typeface="+mn-ea"/>
                <a:cs typeface="+mn-cs"/>
              </a:rPr>
              <a:t>. </a:t>
            </a:r>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19</a:t>
            </a:fld>
            <a:endParaRPr lang="fr-FR" dirty="0"/>
          </a:p>
        </p:txBody>
      </p:sp>
      <p:sp>
        <p:nvSpPr>
          <p:cNvPr id="5" name="Espace réservé du pied de page 4">
            <a:extLst>
              <a:ext uri="{FF2B5EF4-FFF2-40B4-BE49-F238E27FC236}">
                <a16:creationId xmlns:a16="http://schemas.microsoft.com/office/drawing/2014/main" id="{5EB6F221-0AD1-4A28-947A-86031431D23F}"/>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2077120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Notre groupe composé de Yacine Pierre et moi-même avons choisi de travailler sur le sujet de robot explorateur proposé par Mme </a:t>
            </a:r>
            <a:r>
              <a:rPr lang="fr-FR" dirty="0" err="1"/>
              <a:t>pelleau</a:t>
            </a:r>
            <a:r>
              <a:rPr lang="fr-FR" dirty="0"/>
              <a:t> et Mr </a:t>
            </a:r>
            <a:r>
              <a:rPr lang="fr-FR" dirty="0" err="1"/>
              <a:t>formenti</a:t>
            </a:r>
            <a:r>
              <a:rPr lang="fr-FR" dirty="0"/>
              <a:t>. </a:t>
            </a:r>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2</a:t>
            </a:fld>
            <a:endParaRPr lang="fr-FR" dirty="0"/>
          </a:p>
        </p:txBody>
      </p:sp>
      <p:sp>
        <p:nvSpPr>
          <p:cNvPr id="5" name="Espace réservé du pied de page 4">
            <a:extLst>
              <a:ext uri="{FF2B5EF4-FFF2-40B4-BE49-F238E27FC236}">
                <a16:creationId xmlns:a16="http://schemas.microsoft.com/office/drawing/2014/main" id="{68172E70-5DCB-490B-A2E9-13D3BAAFCE4F}"/>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21400838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Cependant de notre côté malgré les différents tutoriels existant le résultat à ce niveau est toujours le même pour nous, l’IDE ne détecte pas le module wifi à travers la carte Arduino.</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mais nous nous rendons compte qu’au moment de l’utilisation des commandes AT sur le module ce dernier les reçoies mais ne les traites pas. </a:t>
            </a:r>
            <a:r>
              <a:rPr lang="fr-FR" dirty="0"/>
              <a:t>-En langage courant, c'est le composant utilisé pour faire la liaison entre l'ordinateur et le </a:t>
            </a:r>
            <a:r>
              <a:rPr lang="fr-FR" u="none" dirty="0">
                <a:solidFill>
                  <a:schemeClr val="bg1"/>
                </a:solidFill>
              </a:rPr>
              <a:t>port série. </a:t>
            </a:r>
            <a:r>
              <a:rPr lang="fr-FR" sz="1200" kern="1200" dirty="0">
                <a:solidFill>
                  <a:schemeClr val="tx1"/>
                </a:solidFill>
                <a:effectLst/>
                <a:latin typeface="+mn-lt"/>
                <a:ea typeface="+mn-ea"/>
                <a:cs typeface="+mn-cs"/>
              </a:rPr>
              <a:t>Avoir un module UART peut aussi nous permettre d'envoyer directement les firmwares souhaités sur le module WIFI.</a:t>
            </a:r>
          </a:p>
          <a:p>
            <a:pPr rtl="0"/>
            <a:endParaRPr lang="fr-FR" u="none" dirty="0">
              <a:solidFill>
                <a:schemeClr val="bg1"/>
              </a:solidFill>
            </a:endParaRPr>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20</a:t>
            </a:fld>
            <a:endParaRPr lang="fr-FR" dirty="0"/>
          </a:p>
        </p:txBody>
      </p:sp>
      <p:sp>
        <p:nvSpPr>
          <p:cNvPr id="5" name="Espace réservé du pied de page 4">
            <a:extLst>
              <a:ext uri="{FF2B5EF4-FFF2-40B4-BE49-F238E27FC236}">
                <a16:creationId xmlns:a16="http://schemas.microsoft.com/office/drawing/2014/main" id="{C38F0F40-5BAA-40AD-9E60-197699B73FE6}"/>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27470229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Donc comme je l’expliquais au début de la présentation je vais détailler un plus le fonctionnement l’algorithme de slam donc algo que l’on pourrait éventuellement implémenter sur ce robot.</a:t>
            </a:r>
          </a:p>
          <a:p>
            <a:r>
              <a:rPr lang="fr-FR" dirty="0"/>
              <a:t>Comme tout les algorithmes que se basent sur des données réels on doit prendre en compte l’environnement (sols glissants….) Et si on en tient pas compte évident les résultats seront erronés .  LA SOLUTION :</a:t>
            </a:r>
          </a:p>
          <a:p>
            <a:endParaRPr lang="fr-FR" dirty="0"/>
          </a:p>
        </p:txBody>
      </p:sp>
      <p:sp>
        <p:nvSpPr>
          <p:cNvPr id="4" name="Espace réservé du numéro de diapositive 3"/>
          <p:cNvSpPr>
            <a:spLocks noGrp="1"/>
          </p:cNvSpPr>
          <p:nvPr>
            <p:ph type="sldNum" sz="quarter" idx="5"/>
          </p:nvPr>
        </p:nvSpPr>
        <p:spPr/>
        <p:txBody>
          <a:bodyPr/>
          <a:lstStyle/>
          <a:p>
            <a:pPr rtl="0"/>
            <a:fld id="{6FC40A10-6036-4879-816D-55C01FC94846}" type="slidenum">
              <a:rPr lang="fr-FR" noProof="0" smtClean="0"/>
              <a:t>21</a:t>
            </a:fld>
            <a:endParaRPr lang="fr-FR" noProof="0" dirty="0"/>
          </a:p>
        </p:txBody>
      </p:sp>
      <p:sp>
        <p:nvSpPr>
          <p:cNvPr id="5" name="Espace réservé du pied de page 4">
            <a:extLst>
              <a:ext uri="{FF2B5EF4-FFF2-40B4-BE49-F238E27FC236}">
                <a16:creationId xmlns:a16="http://schemas.microsoft.com/office/drawing/2014/main" id="{F5E479C5-B3DD-4936-A1DB-7CA076E1B395}"/>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1208876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Filtrage par fusion de capteurs donc l’idées c’est de récupérer les données brutes (donc par rapport a ce qu’on a commencer a mettre en place ce sera les </a:t>
            </a:r>
            <a:r>
              <a:rPr lang="fr-FR" dirty="0" err="1"/>
              <a:t>donnees</a:t>
            </a:r>
            <a:r>
              <a:rPr lang="fr-FR" dirty="0"/>
              <a:t> envoyées via wifi)</a:t>
            </a:r>
          </a:p>
          <a:p>
            <a:r>
              <a:rPr lang="fr-FR" dirty="0"/>
              <a:t>Et on va avec des calculs d’incertitudes etc.. Je rentre pas dans les détails; prévoir une supposée position par rapport à  ces données et a la position actuelle … boucle perception </a:t>
            </a:r>
            <a:r>
              <a:rPr lang="fr-FR" dirty="0" err="1"/>
              <a:t>decision</a:t>
            </a:r>
            <a:r>
              <a:rPr lang="fr-FR" dirty="0"/>
              <a:t> action et l’avantage c’est notamment que l’on a pas besoin de connaitre toute la carte au début. Il va la construire en temps réelle. </a:t>
            </a:r>
          </a:p>
        </p:txBody>
      </p:sp>
      <p:sp>
        <p:nvSpPr>
          <p:cNvPr id="4" name="Espace réservé du pied de page 3"/>
          <p:cNvSpPr>
            <a:spLocks noGrp="1"/>
          </p:cNvSpPr>
          <p:nvPr>
            <p:ph type="ftr" sz="quarter" idx="4"/>
          </p:nvPr>
        </p:nvSpPr>
        <p:spPr/>
        <p:txBody>
          <a:bodyPr/>
          <a:lstStyle/>
          <a:p>
            <a:pPr rtl="0"/>
            <a:r>
              <a:rPr lang="fr-FR" noProof="0"/>
              <a:t>/19</a:t>
            </a:r>
            <a:endParaRPr lang="fr-FR" noProof="0" dirty="0"/>
          </a:p>
        </p:txBody>
      </p:sp>
      <p:sp>
        <p:nvSpPr>
          <p:cNvPr id="5" name="Espace réservé du numéro de diapositive 4"/>
          <p:cNvSpPr>
            <a:spLocks noGrp="1"/>
          </p:cNvSpPr>
          <p:nvPr>
            <p:ph type="sldNum" sz="quarter" idx="5"/>
          </p:nvPr>
        </p:nvSpPr>
        <p:spPr/>
        <p:txBody>
          <a:bodyPr/>
          <a:lstStyle/>
          <a:p>
            <a:pPr rtl="0"/>
            <a:fld id="{6FC40A10-6036-4879-816D-55C01FC94846}" type="slidenum">
              <a:rPr lang="fr-FR" noProof="0" smtClean="0"/>
              <a:t>22</a:t>
            </a:fld>
            <a:endParaRPr lang="fr-FR" noProof="0" dirty="0"/>
          </a:p>
        </p:txBody>
      </p:sp>
    </p:spTree>
    <p:extLst>
      <p:ext uri="{BB962C8B-B14F-4D97-AF65-F5344CB8AC3E}">
        <p14:creationId xmlns:p14="http://schemas.microsoft.com/office/powerpoint/2010/main" val="23344722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Pour conclure on a un robot détecteur d’obstacle fonctionnel après on a eu quelques mauvaises surprises au niveau des </a:t>
            </a:r>
            <a:r>
              <a:rPr lang="fr-FR" dirty="0" err="1"/>
              <a:t>implementations</a:t>
            </a:r>
            <a:r>
              <a:rPr lang="fr-FR" dirty="0"/>
              <a:t> on bien vu la différence entre la théorie et la pratique sans laquelle certaines fonctionnalités aurait pu être approfondies.  </a:t>
            </a:r>
            <a:r>
              <a:rPr lang="fr-FR" dirty="0" err="1"/>
              <a:t>Diffetecne</a:t>
            </a:r>
            <a:r>
              <a:rPr lang="fr-FR" dirty="0"/>
              <a:t> cartes</a:t>
            </a:r>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23</a:t>
            </a:fld>
            <a:endParaRPr lang="fr-FR" dirty="0"/>
          </a:p>
        </p:txBody>
      </p:sp>
      <p:sp>
        <p:nvSpPr>
          <p:cNvPr id="5" name="Espace réservé du pied de page 4">
            <a:extLst>
              <a:ext uri="{FF2B5EF4-FFF2-40B4-BE49-F238E27FC236}">
                <a16:creationId xmlns:a16="http://schemas.microsoft.com/office/drawing/2014/main" id="{20D12160-4A72-41F4-8954-BE842BD78AC8}"/>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39165940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24</a:t>
            </a:fld>
            <a:endParaRPr lang="fr-FR" dirty="0"/>
          </a:p>
        </p:txBody>
      </p:sp>
      <p:sp>
        <p:nvSpPr>
          <p:cNvPr id="5" name="Espace réservé du pied de page 4">
            <a:extLst>
              <a:ext uri="{FF2B5EF4-FFF2-40B4-BE49-F238E27FC236}">
                <a16:creationId xmlns:a16="http://schemas.microsoft.com/office/drawing/2014/main" id="{53BC89CF-CCB3-4B2C-9A29-91710ABBFBC5}"/>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7248284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25</a:t>
            </a:fld>
            <a:endParaRPr lang="fr-FR" dirty="0"/>
          </a:p>
        </p:txBody>
      </p:sp>
      <p:sp>
        <p:nvSpPr>
          <p:cNvPr id="5" name="Espace réservé du pied de page 4">
            <a:extLst>
              <a:ext uri="{FF2B5EF4-FFF2-40B4-BE49-F238E27FC236}">
                <a16:creationId xmlns:a16="http://schemas.microsoft.com/office/drawing/2014/main" id="{5D2CC7CF-BCB2-4EF1-B7F8-A9E5FC956751}"/>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1532488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Dans cette présentation on va définir plus concrètement en quoi consistait le projet et par la suite Pierre et Yacine vont faire un tour d’horizon du travail effectué au niveau hardware et software et on terminera sur les notions de cartographie et localisation simultanée sur lesquelles on  a commencé à travailler</a:t>
            </a:r>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3</a:t>
            </a:fld>
            <a:endParaRPr lang="fr-FR" dirty="0"/>
          </a:p>
        </p:txBody>
      </p:sp>
      <p:sp>
        <p:nvSpPr>
          <p:cNvPr id="5" name="Espace réservé du pied de page 4">
            <a:extLst>
              <a:ext uri="{FF2B5EF4-FFF2-40B4-BE49-F238E27FC236}">
                <a16:creationId xmlns:a16="http://schemas.microsoft.com/office/drawing/2014/main" id="{ED02216B-05B7-4415-878D-AC7670F2EBD2}"/>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2901811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L’objectif principal était d’implémenter une version de l’algorithme A* sur Arduino. Or une redéfinition du sujet a été effectuée sous les conseils de Mr </a:t>
            </a:r>
            <a:r>
              <a:rPr lang="fr-FR" sz="1200" kern="1200" dirty="0" err="1">
                <a:solidFill>
                  <a:schemeClr val="tx1"/>
                </a:solidFill>
                <a:effectLst/>
                <a:latin typeface="+mn-lt"/>
                <a:ea typeface="+mn-ea"/>
                <a:cs typeface="+mn-cs"/>
              </a:rPr>
              <a:t>malapert</a:t>
            </a:r>
            <a:r>
              <a:rPr lang="fr-FR" sz="1200" kern="1200" dirty="0">
                <a:solidFill>
                  <a:schemeClr val="tx1"/>
                </a:solidFill>
                <a:effectLst/>
                <a:latin typeface="+mn-lt"/>
                <a:ea typeface="+mn-ea"/>
                <a:cs typeface="+mn-cs"/>
              </a:rPr>
              <a:t> . Et on a donc  été amenés à créer un robot explorateur et commencer un travail sur la notion de cartographie et localisation simultanée. La cartographie et localisation simultanée c’est le fait que notre est capable de se repérer dans l’espace sans connaitre préalablement l’environnement. Tout va se faire en temps réel.</a:t>
            </a:r>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4</a:t>
            </a:fld>
            <a:endParaRPr lang="fr-FR" dirty="0"/>
          </a:p>
        </p:txBody>
      </p:sp>
      <p:sp>
        <p:nvSpPr>
          <p:cNvPr id="5" name="Espace réservé du pied de page 4">
            <a:extLst>
              <a:ext uri="{FF2B5EF4-FFF2-40B4-BE49-F238E27FC236}">
                <a16:creationId xmlns:a16="http://schemas.microsoft.com/office/drawing/2014/main" id="{5898DEFA-546F-434A-9E91-42EDC43121A3}"/>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1787154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5</a:t>
            </a:fld>
            <a:endParaRPr lang="fr-FR" dirty="0"/>
          </a:p>
        </p:txBody>
      </p:sp>
      <p:sp>
        <p:nvSpPr>
          <p:cNvPr id="5" name="Espace réservé du pied de page 4">
            <a:extLst>
              <a:ext uri="{FF2B5EF4-FFF2-40B4-BE49-F238E27FC236}">
                <a16:creationId xmlns:a16="http://schemas.microsoft.com/office/drawing/2014/main" id="{1FA3096D-CAB7-44B5-85F4-4D9873428E80}"/>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218301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3 grosses contraintes matériel :</a:t>
            </a:r>
          </a:p>
          <a:p>
            <a:pPr rtl="0"/>
            <a:r>
              <a:rPr lang="fr-FR" dirty="0"/>
              <a:t>	utiliser un carte Arduino Leonardo</a:t>
            </a:r>
          </a:p>
          <a:p>
            <a:pPr rtl="0"/>
            <a:r>
              <a:rPr lang="fr-FR" dirty="0"/>
              <a:t>	le capteur ultrason HC SR 04</a:t>
            </a:r>
          </a:p>
          <a:p>
            <a:pPr rtl="0"/>
            <a:r>
              <a:rPr lang="fr-FR" dirty="0"/>
              <a:t>	un kit de base pour le squelette</a:t>
            </a:r>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6</a:t>
            </a:fld>
            <a:endParaRPr lang="fr-FR" dirty="0"/>
          </a:p>
        </p:txBody>
      </p:sp>
      <p:sp>
        <p:nvSpPr>
          <p:cNvPr id="5" name="Espace réservé du pied de page 4">
            <a:extLst>
              <a:ext uri="{FF2B5EF4-FFF2-40B4-BE49-F238E27FC236}">
                <a16:creationId xmlns:a16="http://schemas.microsoft.com/office/drawing/2014/main" id="{215DE030-A020-48D9-97D8-BA58C2D05DE9}"/>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4424131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La première étape fût de reproduire les pièces pour le châssis en les adaptant au nombres de capteurs et à la disposition voulu puisque que le </a:t>
            </a:r>
            <a:r>
              <a:rPr lang="fr-FR" dirty="0" err="1"/>
              <a:t>kkit</a:t>
            </a:r>
            <a:r>
              <a:rPr lang="fr-FR" dirty="0"/>
              <a:t> n’était </a:t>
            </a:r>
            <a:r>
              <a:rPr lang="fr-FR" dirty="0" err="1"/>
              <a:t>aps</a:t>
            </a:r>
            <a:r>
              <a:rPr lang="fr-FR" dirty="0"/>
              <a:t> adapté au matériel dont on disposait. C ’était une étape assez longue puisque que les mesures que l’on pouvais retranscrire sont mesuré à la main et pas précise du coup on a du redécouper certaine pièces à 3 reprises.</a:t>
            </a:r>
          </a:p>
          <a:p>
            <a:pPr rtl="0"/>
            <a:endParaRPr lang="fr-FR" dirty="0"/>
          </a:p>
          <a:p>
            <a:pPr rtl="0"/>
            <a:r>
              <a:rPr lang="fr-FR" dirty="0"/>
              <a:t>De plus le plexiglas utilisé pouvait varier d’un mm d’épaisseur ce qui nous inciter à réaliser 2 versions de certaines pièces. </a:t>
            </a:r>
          </a:p>
          <a:p>
            <a:pPr rtl="0"/>
            <a:endParaRPr lang="fr-FR" dirty="0"/>
          </a:p>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7</a:t>
            </a:fld>
            <a:endParaRPr lang="fr-FR" dirty="0"/>
          </a:p>
        </p:txBody>
      </p:sp>
      <p:sp>
        <p:nvSpPr>
          <p:cNvPr id="5" name="Espace réservé du pied de page 4">
            <a:extLst>
              <a:ext uri="{FF2B5EF4-FFF2-40B4-BE49-F238E27FC236}">
                <a16:creationId xmlns:a16="http://schemas.microsoft.com/office/drawing/2014/main" id="{CA6B0130-9059-4ED7-841F-396F08C90E51}"/>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34716135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5600" b="1" dirty="0">
                <a:latin typeface="Arial Rounded MT Bold" panose="020F0704030504030204" pitchFamily="34" charset="0"/>
              </a:rPr>
              <a:t>Diapo Masquée </a:t>
            </a:r>
          </a:p>
          <a:p>
            <a:endParaRPr lang="fr-FR" sz="5600" b="1" dirty="0">
              <a:latin typeface="Arial Rounded MT Bold" panose="020F0704030504030204" pitchFamily="34" charset="0"/>
            </a:endParaRPr>
          </a:p>
          <a:p>
            <a:r>
              <a:rPr lang="fr-FR" sz="5600" b="1" dirty="0">
                <a:latin typeface="Arial Rounded MT Bold" panose="020F0704030504030204" pitchFamily="34" charset="0"/>
              </a:rPr>
              <a:t>Capteur</a:t>
            </a:r>
          </a:p>
          <a:p>
            <a:r>
              <a:rPr lang="fr-FR" sz="5600" b="1" dirty="0">
                <a:latin typeface="Arial Rounded MT Bold" panose="020F0704030504030204" pitchFamily="34" charset="0"/>
              </a:rPr>
              <a:t>Petit </a:t>
            </a:r>
            <a:r>
              <a:rPr lang="fr-FR" sz="5600" b="1" dirty="0" err="1">
                <a:latin typeface="Arial Rounded MT Bold" panose="020F0704030504030204" pitchFamily="34" charset="0"/>
              </a:rPr>
              <a:t>piece</a:t>
            </a:r>
            <a:r>
              <a:rPr lang="fr-FR" sz="5600" b="1" dirty="0">
                <a:latin typeface="Arial Rounded MT Bold" panose="020F0704030504030204" pitchFamily="34" charset="0"/>
              </a:rPr>
              <a:t> et </a:t>
            </a:r>
            <a:r>
              <a:rPr lang="fr-FR" sz="5600" b="1" dirty="0" err="1">
                <a:latin typeface="Arial Rounded MT Bold" panose="020F0704030504030204" pitchFamily="34" charset="0"/>
              </a:rPr>
              <a:t>phto</a:t>
            </a:r>
            <a:r>
              <a:rPr lang="fr-FR" sz="5600" b="1" dirty="0">
                <a:latin typeface="Arial Rounded MT Bold" panose="020F0704030504030204" pitchFamily="34" charset="0"/>
              </a:rPr>
              <a:t> plus toit </a:t>
            </a:r>
          </a:p>
        </p:txBody>
      </p:sp>
      <p:sp>
        <p:nvSpPr>
          <p:cNvPr id="4" name="Espace réservé du pied de page 3"/>
          <p:cNvSpPr>
            <a:spLocks noGrp="1"/>
          </p:cNvSpPr>
          <p:nvPr>
            <p:ph type="ftr" sz="quarter" idx="4"/>
          </p:nvPr>
        </p:nvSpPr>
        <p:spPr/>
        <p:txBody>
          <a:bodyPr/>
          <a:lstStyle/>
          <a:p>
            <a:pPr rtl="0"/>
            <a:r>
              <a:rPr lang="fr-FR" noProof="0"/>
              <a:t>/19</a:t>
            </a:r>
            <a:endParaRPr lang="fr-FR" noProof="0" dirty="0"/>
          </a:p>
        </p:txBody>
      </p:sp>
      <p:sp>
        <p:nvSpPr>
          <p:cNvPr id="5" name="Espace réservé du numéro de diapositive 4"/>
          <p:cNvSpPr>
            <a:spLocks noGrp="1"/>
          </p:cNvSpPr>
          <p:nvPr>
            <p:ph type="sldNum" sz="quarter" idx="5"/>
          </p:nvPr>
        </p:nvSpPr>
        <p:spPr/>
        <p:txBody>
          <a:bodyPr/>
          <a:lstStyle/>
          <a:p>
            <a:pPr rtl="0"/>
            <a:fld id="{6FC40A10-6036-4879-816D-55C01FC94846}" type="slidenum">
              <a:rPr lang="fr-FR" noProof="0" smtClean="0"/>
              <a:t>8</a:t>
            </a:fld>
            <a:endParaRPr lang="fr-FR" noProof="0" dirty="0"/>
          </a:p>
        </p:txBody>
      </p:sp>
    </p:spTree>
    <p:extLst>
      <p:ext uri="{BB962C8B-B14F-4D97-AF65-F5344CB8AC3E}">
        <p14:creationId xmlns:p14="http://schemas.microsoft.com/office/powerpoint/2010/main" val="20367600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9</a:t>
            </a:fld>
            <a:endParaRPr lang="fr-FR" dirty="0"/>
          </a:p>
        </p:txBody>
      </p:sp>
      <p:sp>
        <p:nvSpPr>
          <p:cNvPr id="5" name="Espace réservé du pied de page 4">
            <a:extLst>
              <a:ext uri="{FF2B5EF4-FFF2-40B4-BE49-F238E27FC236}">
                <a16:creationId xmlns:a16="http://schemas.microsoft.com/office/drawing/2014/main" id="{68B4C4DF-033B-4763-8234-F1A68F8E43E1}"/>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5089877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avec log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 name="Titr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rtlCol="0" anchor="b"/>
          <a:lstStyle>
            <a:lvl1pPr algn="ctr">
              <a:defRPr sz="6000"/>
            </a:lvl1pPr>
          </a:lstStyle>
          <a:p>
            <a:pPr rtl="0"/>
            <a:r>
              <a:rPr lang="fr-FR" noProof="0" dirty="0"/>
              <a:t>CLIQUEZ POUR MODIFIER LE STYLE DU TITRE DE MASQUE</a:t>
            </a:r>
          </a:p>
        </p:txBody>
      </p:sp>
      <p:sp>
        <p:nvSpPr>
          <p:cNvPr id="4" name="Espace réservé de la date 3">
            <a:extLst>
              <a:ext uri="{FF2B5EF4-FFF2-40B4-BE49-F238E27FC236}">
                <a16:creationId xmlns:a16="http://schemas.microsoft.com/office/drawing/2014/main" id="{7E17A3CB-B083-4E49-9123-A5E47559DCDB}"/>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A8C4102C-4609-416C-A808-0FFE0051DA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3" name="Sous-titr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rtlCol="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endParaRPr lang="fr-FR" noProof="0" dirty="0"/>
          </a:p>
        </p:txBody>
      </p:sp>
      <p:sp>
        <p:nvSpPr>
          <p:cNvPr id="10" name="Espace réservé d’image 9">
            <a:extLst>
              <a:ext uri="{FF2B5EF4-FFF2-40B4-BE49-F238E27FC236}">
                <a16:creationId xmlns:a16="http://schemas.microsoft.com/office/drawing/2014/main" id="{EA313B4B-5B98-4B33-885A-DF7669E72D7A}"/>
              </a:ext>
            </a:extLst>
          </p:cNvPr>
          <p:cNvSpPr>
            <a:spLocks noGrp="1"/>
          </p:cNvSpPr>
          <p:nvPr>
            <p:ph type="pic" sz="quarter" idx="13"/>
          </p:nvPr>
        </p:nvSpPr>
        <p:spPr>
          <a:xfrm>
            <a:off x="5355336" y="1172982"/>
            <a:ext cx="1481328" cy="758952"/>
          </a:xfrm>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676B4374-8F24-43DE-860D-E5C6EA850AB4}"/>
              </a:ext>
            </a:extLst>
          </p:cNvPr>
          <p:cNvGrpSpPr/>
          <p:nvPr userDrawn="1"/>
        </p:nvGrpSpPr>
        <p:grpSpPr>
          <a:xfrm>
            <a:off x="2070545" y="2253996"/>
            <a:ext cx="8144546" cy="100584"/>
            <a:chOff x="3631692" y="2253996"/>
            <a:chExt cx="8144546" cy="100584"/>
          </a:xfrm>
        </p:grpSpPr>
        <p:sp>
          <p:nvSpPr>
            <p:cNvPr id="11" name="Ovale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3" name="Connecteur droit 12">
              <a:extLst>
                <a:ext uri="{FF2B5EF4-FFF2-40B4-BE49-F238E27FC236}">
                  <a16:creationId xmlns:a16="http://schemas.microsoft.com/office/drawing/2014/main" id="{64C71ABE-575A-48CF-82B1-EDE8535F3993}"/>
                </a:ext>
              </a:extLst>
            </p:cNvPr>
            <p:cNvCxnSpPr/>
            <p:nvPr userDrawn="1"/>
          </p:nvCxnSpPr>
          <p:spPr>
            <a:xfrm>
              <a:off x="3681984" y="2307679"/>
              <a:ext cx="8028000"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E3C1EA63-78B2-4715-B4DC-63D98AC7F354}"/>
                </a:ext>
              </a:extLst>
            </p:cNvPr>
            <p:cNvSpPr/>
            <p:nvPr userDrawn="1"/>
          </p:nvSpPr>
          <p:spPr>
            <a:xfrm>
              <a:off x="11675654"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grpSp>
        <p:nvGrpSpPr>
          <p:cNvPr id="16" name="Groupe 15">
            <a:extLst>
              <a:ext uri="{FF2B5EF4-FFF2-40B4-BE49-F238E27FC236}">
                <a16:creationId xmlns:a16="http://schemas.microsoft.com/office/drawing/2014/main" id="{E9BB74A1-0BEA-4AD8-8138-0641A45D8B40}"/>
              </a:ext>
            </a:extLst>
          </p:cNvPr>
          <p:cNvGrpSpPr/>
          <p:nvPr userDrawn="1"/>
        </p:nvGrpSpPr>
        <p:grpSpPr>
          <a:xfrm>
            <a:off x="4139397" y="5305363"/>
            <a:ext cx="3922537" cy="100584"/>
            <a:chOff x="3631690" y="2253996"/>
            <a:chExt cx="6832497" cy="100584"/>
          </a:xfrm>
        </p:grpSpPr>
        <p:sp>
          <p:nvSpPr>
            <p:cNvPr id="17" name="Ovale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A6085D92-5F70-4097-A2FF-C15B13788D08}"/>
                </a:ext>
              </a:extLst>
            </p:cNvPr>
            <p:cNvCxnSpPr/>
            <p:nvPr userDrawn="1"/>
          </p:nvCxnSpPr>
          <p:spPr>
            <a:xfrm>
              <a:off x="3681984" y="2307679"/>
              <a:ext cx="67096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BE68EB6C-48D0-4EBF-8541-926D16790F52}"/>
                </a:ext>
              </a:extLst>
            </p:cNvPr>
            <p:cNvSpPr/>
            <p:nvPr userDrawn="1"/>
          </p:nvSpPr>
          <p:spPr>
            <a:xfrm>
              <a:off x="1028860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Tree>
    <p:extLst>
      <p:ext uri="{BB962C8B-B14F-4D97-AF65-F5344CB8AC3E}">
        <p14:creationId xmlns:p14="http://schemas.microsoft.com/office/powerpoint/2010/main" val="342463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aison de nombres">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p:nvPr>
        </p:nvSpPr>
        <p:spPr>
          <a:xfrm>
            <a:off x="4292016" y="707529"/>
            <a:ext cx="7118056" cy="569086"/>
          </a:xfrm>
        </p:spPr>
        <p:txBody>
          <a:bodyPr lIns="0" tIns="0" rIns="0" bIns="0" rtlCol="0" anchor="b">
            <a:normAutofit/>
          </a:bodyPr>
          <a:lstStyle>
            <a:lvl1pPr algn="l">
              <a:defRPr sz="3600"/>
            </a:lvl1pPr>
          </a:lstStyle>
          <a:p>
            <a:pPr rtl="0"/>
            <a:r>
              <a:rPr lang="fr-FR" noProof="0"/>
              <a:t>Modifiez le style du titre</a:t>
            </a:r>
            <a:endParaRPr lang="fr-FR" noProof="0" dirty="0"/>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4292016" y="1625821"/>
            <a:ext cx="7096709" cy="978407"/>
          </a:xfrm>
        </p:spPr>
        <p:txBody>
          <a:bodyPr lIns="0" tIns="0" rIns="0" bIns="0" rtlCol="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4314481" y="1375202"/>
            <a:ext cx="7877519" cy="100800"/>
            <a:chOff x="245550" y="3240138"/>
            <a:chExt cx="4015976" cy="100800"/>
          </a:xfrm>
        </p:grpSpPr>
        <p:cxnSp>
          <p:nvCxnSpPr>
            <p:cNvPr id="12" name="Connecteur droit 11">
              <a:extLst>
                <a:ext uri="{FF2B5EF4-FFF2-40B4-BE49-F238E27FC236}">
                  <a16:creationId xmlns:a16="http://schemas.microsoft.com/office/drawing/2014/main" id="{370B72A7-B625-48B8-88E6-BCE2A4DD531E}"/>
                </a:ext>
              </a:extLst>
            </p:cNvPr>
            <p:cNvCxnSpPr>
              <a:cxnSpLocks/>
              <a:endCxn id="13" idx="6"/>
            </p:cNvCxnSpPr>
            <p:nvPr userDrawn="1"/>
          </p:nvCxnSpPr>
          <p:spPr>
            <a:xfrm>
              <a:off x="245550" y="3290538"/>
              <a:ext cx="40159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6" name="Espace réservé du texte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783723" y="3301941"/>
            <a:ext cx="3408243" cy="978408"/>
          </a:xfrm>
          <a:prstGeom prst="rect">
            <a:avLst/>
          </a:prstGeom>
          <a:ln w="6350">
            <a:noFill/>
          </a:ln>
        </p:spPr>
        <p:txBody>
          <a:bodyPr lIns="0" tIns="0" rIns="0" bIns="0" rtlCol="0" anchor="ctr" anchorCtr="0">
            <a:noAutofit/>
          </a:bodyPr>
          <a:lstStyle>
            <a:lvl1pPr marL="0" indent="0" algn="l">
              <a:buNone/>
              <a:defRPr sz="7000" b="1">
                <a:ln w="6350">
                  <a:solidFill>
                    <a:schemeClr val="tx1"/>
                  </a:solidFill>
                </a:ln>
                <a:noFill/>
                <a:latin typeface="+mj-lt"/>
              </a:defRPr>
            </a:lvl1pPr>
          </a:lstStyle>
          <a:p>
            <a:pPr lvl="0" rtl="0"/>
            <a:r>
              <a:rPr lang="fr-FR" noProof="0" dirty="0"/>
              <a:t>12 345 €</a:t>
            </a:r>
          </a:p>
        </p:txBody>
      </p:sp>
      <p:sp>
        <p:nvSpPr>
          <p:cNvPr id="34" name="Espace réservé du texte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716329" y="3394494"/>
            <a:ext cx="5678300" cy="978407"/>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6" name="Espace réservé du texte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292016" y="3394494"/>
            <a:ext cx="1399099" cy="978407"/>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6" name="Espace réservé du texte 15">
            <a:extLst>
              <a:ext uri="{FF2B5EF4-FFF2-40B4-BE49-F238E27FC236}">
                <a16:creationId xmlns:a16="http://schemas.microsoft.com/office/drawing/2014/main" id="{EA5D8D7D-F37C-49AD-98F0-641CE42B8A83}"/>
              </a:ext>
            </a:extLst>
          </p:cNvPr>
          <p:cNvSpPr>
            <a:spLocks noGrp="1"/>
          </p:cNvSpPr>
          <p:nvPr>
            <p:ph type="body" sz="quarter" idx="30" hasCustomPrompt="1"/>
          </p:nvPr>
        </p:nvSpPr>
        <p:spPr>
          <a:xfrm>
            <a:off x="783723" y="4594663"/>
            <a:ext cx="3408243" cy="978408"/>
          </a:xfrm>
          <a:prstGeom prst="rect">
            <a:avLst/>
          </a:prstGeom>
          <a:ln w="6350">
            <a:noFill/>
          </a:ln>
        </p:spPr>
        <p:txBody>
          <a:bodyPr lIns="0" tIns="0" rIns="0" bIns="0" rtlCol="0" anchor="ctr" anchorCtr="0">
            <a:noAutofit/>
          </a:bodyPr>
          <a:lstStyle>
            <a:lvl1pPr marL="0" indent="0" algn="l">
              <a:buNone/>
              <a:defRPr sz="7000" b="1">
                <a:ln w="6350">
                  <a:solidFill>
                    <a:schemeClr val="tx1"/>
                  </a:solidFill>
                </a:ln>
                <a:noFill/>
                <a:latin typeface="+mj-lt"/>
              </a:defRPr>
            </a:lvl1pPr>
          </a:lstStyle>
          <a:p>
            <a:pPr lvl="0" rtl="0"/>
            <a:r>
              <a:rPr lang="fr-FR" noProof="0" dirty="0"/>
              <a:t>6 789 €</a:t>
            </a:r>
          </a:p>
        </p:txBody>
      </p:sp>
      <p:sp>
        <p:nvSpPr>
          <p:cNvPr id="27" name="Espace réservé du texte 2">
            <a:extLst>
              <a:ext uri="{FF2B5EF4-FFF2-40B4-BE49-F238E27FC236}">
                <a16:creationId xmlns:a16="http://schemas.microsoft.com/office/drawing/2014/main" id="{521FF93D-8384-4E22-8645-BDE6AB983488}"/>
              </a:ext>
            </a:extLst>
          </p:cNvPr>
          <p:cNvSpPr>
            <a:spLocks noGrp="1"/>
          </p:cNvSpPr>
          <p:nvPr>
            <p:ph type="body" idx="31" hasCustomPrompt="1"/>
          </p:nvPr>
        </p:nvSpPr>
        <p:spPr>
          <a:xfrm>
            <a:off x="5716329" y="4687216"/>
            <a:ext cx="5678300" cy="978407"/>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8" name="Espace réservé du texte 2">
            <a:extLst>
              <a:ext uri="{FF2B5EF4-FFF2-40B4-BE49-F238E27FC236}">
                <a16:creationId xmlns:a16="http://schemas.microsoft.com/office/drawing/2014/main" id="{BA358F36-EA77-462E-9158-AFDF1D449A1A}"/>
              </a:ext>
            </a:extLst>
          </p:cNvPr>
          <p:cNvSpPr>
            <a:spLocks noGrp="1"/>
          </p:cNvSpPr>
          <p:nvPr>
            <p:ph type="body" idx="32" hasCustomPrompt="1"/>
          </p:nvPr>
        </p:nvSpPr>
        <p:spPr>
          <a:xfrm>
            <a:off x="4292016" y="4687216"/>
            <a:ext cx="1399099" cy="978407"/>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Tree>
    <p:extLst>
      <p:ext uri="{BB962C8B-B14F-4D97-AF65-F5344CB8AC3E}">
        <p14:creationId xmlns:p14="http://schemas.microsoft.com/office/powerpoint/2010/main" val="340411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sposition de deux contenus avec des cercl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3242645"/>
            <a:ext cx="4464049" cy="1177174"/>
          </a:xfrm>
        </p:spPr>
        <p:txBody>
          <a:bodyPr lIns="0" tIns="0" rIns="0" bIns="0" rtlCol="0" anchor="b">
            <a:normAutofit/>
          </a:bodyPr>
          <a:lstStyle>
            <a:lvl1pP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4872948"/>
            <a:ext cx="4443165" cy="882062"/>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4581382"/>
            <a:ext cx="4370400" cy="100800"/>
            <a:chOff x="-1228304" y="3240138"/>
            <a:chExt cx="4370400" cy="100800"/>
          </a:xfrm>
        </p:grpSpPr>
        <p:cxnSp>
          <p:nvCxnSpPr>
            <p:cNvPr id="13" name="Connecteur droit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432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3041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6" name="Espace réservé du texte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5533023" y="4551485"/>
            <a:ext cx="5855702" cy="1208079"/>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Ovale 8">
            <a:extLst>
              <a:ext uri="{FF2B5EF4-FFF2-40B4-BE49-F238E27FC236}">
                <a16:creationId xmlns:a16="http://schemas.microsoft.com/office/drawing/2014/main" id="{ADC059E4-36DE-4100-8F15-85A9F37E84FE}"/>
              </a:ext>
            </a:extLst>
          </p:cNvPr>
          <p:cNvSpPr/>
          <p:nvPr userDrawn="1"/>
        </p:nvSpPr>
        <p:spPr>
          <a:xfrm>
            <a:off x="3616960" y="859665"/>
            <a:ext cx="2121408" cy="2121408"/>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1" name="Ovale 20">
            <a:extLst>
              <a:ext uri="{FF2B5EF4-FFF2-40B4-BE49-F238E27FC236}">
                <a16:creationId xmlns:a16="http://schemas.microsoft.com/office/drawing/2014/main" id="{34E475F8-9B44-4A3E-9F99-CF0346C89B8E}"/>
              </a:ext>
            </a:extLst>
          </p:cNvPr>
          <p:cNvSpPr/>
          <p:nvPr userDrawn="1"/>
        </p:nvSpPr>
        <p:spPr>
          <a:xfrm>
            <a:off x="5522965" y="836613"/>
            <a:ext cx="2816352" cy="28163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2" name="Ovale 21">
            <a:extLst>
              <a:ext uri="{FF2B5EF4-FFF2-40B4-BE49-F238E27FC236}">
                <a16:creationId xmlns:a16="http://schemas.microsoft.com/office/drawing/2014/main" id="{EF5FAF95-28E9-4D03-884C-A89CBC8B61DC}"/>
              </a:ext>
            </a:extLst>
          </p:cNvPr>
          <p:cNvSpPr/>
          <p:nvPr userDrawn="1"/>
        </p:nvSpPr>
        <p:spPr>
          <a:xfrm>
            <a:off x="8123915" y="859665"/>
            <a:ext cx="3273552" cy="32735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7" name="Espace réservé du texte 15">
            <a:extLst>
              <a:ext uri="{FF2B5EF4-FFF2-40B4-BE49-F238E27FC236}">
                <a16:creationId xmlns:a16="http://schemas.microsoft.com/office/drawing/2014/main" id="{5F221D05-AC12-4B7C-A00B-E28F93E23D7A}"/>
              </a:ext>
            </a:extLst>
          </p:cNvPr>
          <p:cNvSpPr>
            <a:spLocks noGrp="1"/>
          </p:cNvSpPr>
          <p:nvPr>
            <p:ph type="body" sz="quarter" idx="26" hasCustomPrompt="1"/>
          </p:nvPr>
        </p:nvSpPr>
        <p:spPr>
          <a:xfrm>
            <a:off x="3851931" y="1382322"/>
            <a:ext cx="168109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25 €</a:t>
            </a:r>
          </a:p>
        </p:txBody>
      </p:sp>
      <p:sp>
        <p:nvSpPr>
          <p:cNvPr id="28" name="Espace réservé du texte 2">
            <a:extLst>
              <a:ext uri="{FF2B5EF4-FFF2-40B4-BE49-F238E27FC236}">
                <a16:creationId xmlns:a16="http://schemas.microsoft.com/office/drawing/2014/main" id="{A3904B01-A725-4CE3-9321-D42F3E296703}"/>
              </a:ext>
            </a:extLst>
          </p:cNvPr>
          <p:cNvSpPr>
            <a:spLocks noGrp="1"/>
          </p:cNvSpPr>
          <p:nvPr>
            <p:ph type="body" idx="29" hasCustomPrompt="1"/>
          </p:nvPr>
        </p:nvSpPr>
        <p:spPr>
          <a:xfrm>
            <a:off x="3927524" y="2363691"/>
            <a:ext cx="1519848" cy="617093"/>
          </a:xfrm>
        </p:spPr>
        <p:txBody>
          <a:bodyPr lIns="0" tIns="0" rIns="0" bIns="0" rtlCol="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Section 1</a:t>
            </a:r>
            <a:br>
              <a:rPr lang="fr-FR" noProof="0" dirty="0"/>
            </a:br>
            <a:r>
              <a:rPr lang="fr-FR" noProof="0" dirty="0"/>
              <a:t>Titre</a:t>
            </a:r>
          </a:p>
        </p:txBody>
      </p:sp>
      <p:sp>
        <p:nvSpPr>
          <p:cNvPr id="29" name="Espace réservé du texte 2">
            <a:extLst>
              <a:ext uri="{FF2B5EF4-FFF2-40B4-BE49-F238E27FC236}">
                <a16:creationId xmlns:a16="http://schemas.microsoft.com/office/drawing/2014/main" id="{D9CE08AF-782B-4514-BE33-D3AED71A7344}"/>
              </a:ext>
            </a:extLst>
          </p:cNvPr>
          <p:cNvSpPr>
            <a:spLocks noGrp="1"/>
          </p:cNvSpPr>
          <p:nvPr>
            <p:ph type="body" idx="30" hasCustomPrompt="1"/>
          </p:nvPr>
        </p:nvSpPr>
        <p:spPr>
          <a:xfrm>
            <a:off x="3806132" y="1185842"/>
            <a:ext cx="1519848" cy="250619"/>
          </a:xfrm>
        </p:spPr>
        <p:txBody>
          <a:bodyPr lIns="0" tIns="0" rIns="0" bIns="0" rtlCol="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MILLIARD</a:t>
            </a:r>
          </a:p>
        </p:txBody>
      </p:sp>
      <p:sp>
        <p:nvSpPr>
          <p:cNvPr id="30" name="Espace réservé du texte 15">
            <a:extLst>
              <a:ext uri="{FF2B5EF4-FFF2-40B4-BE49-F238E27FC236}">
                <a16:creationId xmlns:a16="http://schemas.microsoft.com/office/drawing/2014/main" id="{614098B4-704D-42A8-B776-2C93C30C39DA}"/>
              </a:ext>
            </a:extLst>
          </p:cNvPr>
          <p:cNvSpPr>
            <a:spLocks noGrp="1"/>
          </p:cNvSpPr>
          <p:nvPr>
            <p:ph type="body" sz="quarter" idx="31" hasCustomPrompt="1"/>
          </p:nvPr>
        </p:nvSpPr>
        <p:spPr>
          <a:xfrm>
            <a:off x="6113495" y="1767897"/>
            <a:ext cx="168109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50 €</a:t>
            </a:r>
          </a:p>
        </p:txBody>
      </p:sp>
      <p:sp>
        <p:nvSpPr>
          <p:cNvPr id="31" name="Espace réservé du texte 2">
            <a:extLst>
              <a:ext uri="{FF2B5EF4-FFF2-40B4-BE49-F238E27FC236}">
                <a16:creationId xmlns:a16="http://schemas.microsoft.com/office/drawing/2014/main" id="{CE6465F4-0B4D-4B43-BE59-BC984FE8EF05}"/>
              </a:ext>
            </a:extLst>
          </p:cNvPr>
          <p:cNvSpPr>
            <a:spLocks noGrp="1"/>
          </p:cNvSpPr>
          <p:nvPr>
            <p:ph type="body" idx="32" hasCustomPrompt="1"/>
          </p:nvPr>
        </p:nvSpPr>
        <p:spPr>
          <a:xfrm>
            <a:off x="6189088" y="2753338"/>
            <a:ext cx="1519848" cy="617093"/>
          </a:xfrm>
        </p:spPr>
        <p:txBody>
          <a:bodyPr lIns="0" tIns="0" rIns="0" bIns="0" rtlCol="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Section 1</a:t>
            </a:r>
            <a:br>
              <a:rPr lang="fr-FR" noProof="0" dirty="0"/>
            </a:br>
            <a:r>
              <a:rPr lang="fr-FR" noProof="0" dirty="0"/>
              <a:t>Titre</a:t>
            </a:r>
          </a:p>
        </p:txBody>
      </p:sp>
      <p:sp>
        <p:nvSpPr>
          <p:cNvPr id="32" name="Espace réservé du texte 2">
            <a:extLst>
              <a:ext uri="{FF2B5EF4-FFF2-40B4-BE49-F238E27FC236}">
                <a16:creationId xmlns:a16="http://schemas.microsoft.com/office/drawing/2014/main" id="{4DBC997E-F996-4F59-A610-3C8558F180CA}"/>
              </a:ext>
            </a:extLst>
          </p:cNvPr>
          <p:cNvSpPr>
            <a:spLocks noGrp="1"/>
          </p:cNvSpPr>
          <p:nvPr>
            <p:ph type="body" idx="33" hasCustomPrompt="1"/>
          </p:nvPr>
        </p:nvSpPr>
        <p:spPr>
          <a:xfrm>
            <a:off x="6067696" y="1537655"/>
            <a:ext cx="1519848" cy="250619"/>
          </a:xfrm>
        </p:spPr>
        <p:txBody>
          <a:bodyPr lIns="0" tIns="0" rIns="0" bIns="0" rtlCol="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MILLIARD</a:t>
            </a:r>
          </a:p>
        </p:txBody>
      </p:sp>
      <p:sp>
        <p:nvSpPr>
          <p:cNvPr id="33" name="Espace réservé du texte 15">
            <a:extLst>
              <a:ext uri="{FF2B5EF4-FFF2-40B4-BE49-F238E27FC236}">
                <a16:creationId xmlns:a16="http://schemas.microsoft.com/office/drawing/2014/main" id="{D2098E46-8023-469E-86ED-39848BCA69B9}"/>
              </a:ext>
            </a:extLst>
          </p:cNvPr>
          <p:cNvSpPr>
            <a:spLocks noGrp="1"/>
          </p:cNvSpPr>
          <p:nvPr>
            <p:ph type="body" sz="quarter" idx="34" hasCustomPrompt="1"/>
          </p:nvPr>
        </p:nvSpPr>
        <p:spPr>
          <a:xfrm>
            <a:off x="8714444" y="2049128"/>
            <a:ext cx="2010420"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100 €</a:t>
            </a:r>
          </a:p>
        </p:txBody>
      </p:sp>
      <p:sp>
        <p:nvSpPr>
          <p:cNvPr id="34" name="Espace réservé du texte 2">
            <a:extLst>
              <a:ext uri="{FF2B5EF4-FFF2-40B4-BE49-F238E27FC236}">
                <a16:creationId xmlns:a16="http://schemas.microsoft.com/office/drawing/2014/main" id="{93715D94-9DBE-476D-B2A4-208BC6D40C35}"/>
              </a:ext>
            </a:extLst>
          </p:cNvPr>
          <p:cNvSpPr>
            <a:spLocks noGrp="1"/>
          </p:cNvSpPr>
          <p:nvPr>
            <p:ph type="body" idx="35" hasCustomPrompt="1"/>
          </p:nvPr>
        </p:nvSpPr>
        <p:spPr>
          <a:xfrm>
            <a:off x="8981735" y="3034569"/>
            <a:ext cx="1519848" cy="617093"/>
          </a:xfrm>
        </p:spPr>
        <p:txBody>
          <a:bodyPr lIns="0" tIns="0" rIns="0" bIns="0" rtlCol="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Section 1</a:t>
            </a:r>
            <a:br>
              <a:rPr lang="fr-FR" noProof="0" dirty="0"/>
            </a:br>
            <a:r>
              <a:rPr lang="fr-FR" noProof="0" dirty="0"/>
              <a:t>Titre</a:t>
            </a:r>
          </a:p>
        </p:txBody>
      </p:sp>
      <p:sp>
        <p:nvSpPr>
          <p:cNvPr id="35" name="Espace réservé du texte 2">
            <a:extLst>
              <a:ext uri="{FF2B5EF4-FFF2-40B4-BE49-F238E27FC236}">
                <a16:creationId xmlns:a16="http://schemas.microsoft.com/office/drawing/2014/main" id="{C6E1A50B-8AFF-497B-8AEC-C61D95DC0685}"/>
              </a:ext>
            </a:extLst>
          </p:cNvPr>
          <p:cNvSpPr>
            <a:spLocks noGrp="1"/>
          </p:cNvSpPr>
          <p:nvPr>
            <p:ph type="body" idx="36" hasCustomPrompt="1"/>
          </p:nvPr>
        </p:nvSpPr>
        <p:spPr>
          <a:xfrm>
            <a:off x="9089050" y="1818886"/>
            <a:ext cx="1519848" cy="250619"/>
          </a:xfrm>
        </p:spPr>
        <p:txBody>
          <a:bodyPr lIns="0" tIns="0" rIns="0" bIns="0" rtlCol="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MILLIARD</a:t>
            </a:r>
          </a:p>
        </p:txBody>
      </p:sp>
    </p:spTree>
    <p:extLst>
      <p:ext uri="{BB962C8B-B14F-4D97-AF65-F5344CB8AC3E}">
        <p14:creationId xmlns:p14="http://schemas.microsoft.com/office/powerpoint/2010/main" val="3942925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ux Contenus avec sous-titr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rtlCol="0" anchor="b">
            <a:normAutofit/>
          </a:bodyPr>
          <a:lstStyle>
            <a:lvl1pPr algn="l">
              <a:defRPr sz="3600"/>
            </a:lvl1pPr>
          </a:lstStyle>
          <a:p>
            <a:pPr rtl="0"/>
            <a:r>
              <a:rPr lang="fr-FR" noProof="0" dirty="0"/>
              <a:t>CLIQUEZ POUR MODIFIER LE TITRE</a:t>
            </a:r>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1625821"/>
            <a:ext cx="5292725" cy="978407"/>
          </a:xfrm>
        </p:spPr>
        <p:txBody>
          <a:bodyPr lIns="0" tIns="0" rIns="0" bIns="0" rtlCol="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34" name="Espace réservé du texte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831851" y="3335524"/>
            <a:ext cx="4817836" cy="2248846"/>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6" name="Espace réservé du texte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905291"/>
            <a:ext cx="2915732" cy="360000"/>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3" name="Espace réservé du texte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4" name="Espace réservé du texte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8826" y="2905291"/>
            <a:ext cx="2915732" cy="360000"/>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Tree>
    <p:extLst>
      <p:ext uri="{BB962C8B-B14F-4D97-AF65-F5344CB8AC3E}">
        <p14:creationId xmlns:p14="http://schemas.microsoft.com/office/powerpoint/2010/main" val="778086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sposition de graphiqu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806105" y="707529"/>
            <a:ext cx="3704150" cy="569086"/>
          </a:xfrm>
        </p:spPr>
        <p:txBody>
          <a:bodyPr lIns="0" tIns="0" rIns="0" bIns="0" rtlCol="0" anchor="b">
            <a:normAutofit/>
          </a:bodyPr>
          <a:lstStyle>
            <a:lvl1pPr algn="l">
              <a:defRPr sz="3600"/>
            </a:lvl1pPr>
          </a:lstStyle>
          <a:p>
            <a:pPr rtl="0"/>
            <a:r>
              <a:rPr lang="fr-FR" noProof="0" dirty="0"/>
              <a:t>CLIQUEZ POUR MODIFIER</a:t>
            </a:r>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a:off x="-6" y="1374243"/>
            <a:ext cx="4319045" cy="100800"/>
            <a:chOff x="646012" y="3239179"/>
            <a:chExt cx="2201856"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646012" y="3290538"/>
              <a:ext cx="216563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2796480" y="3239179"/>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1" name="Espace réservé d’image 11" descr="Quadrant logo des concurrents">
            <a:extLst>
              <a:ext uri="{FF2B5EF4-FFF2-40B4-BE49-F238E27FC236}">
                <a16:creationId xmlns:a16="http://schemas.microsoft.com/office/drawing/2014/main" id="{58A093A6-410B-4E4B-BA54-D31E8313D9B1}"/>
              </a:ext>
            </a:extLst>
          </p:cNvPr>
          <p:cNvSpPr>
            <a:spLocks noGrp="1"/>
          </p:cNvSpPr>
          <p:nvPr>
            <p:ph type="pic" sz="quarter" idx="39" hasCustomPrompt="1"/>
          </p:nvPr>
        </p:nvSpPr>
        <p:spPr>
          <a:xfrm>
            <a:off x="3928670" y="2872719"/>
            <a:ext cx="1772153" cy="777240"/>
          </a:xfrm>
          <a:noFill/>
        </p:spPr>
        <p:txBody>
          <a:bodyPr rtlCol="0" anchor="ctr" anchorCtr="0">
            <a:noAutofit/>
          </a:bodyPr>
          <a:lstStyle>
            <a:lvl1pPr marL="0" indent="0" algn="ctr">
              <a:buNone/>
              <a:defRPr sz="2000" i="1">
                <a:solidFill>
                  <a:schemeClr val="tx1"/>
                </a:solidFill>
              </a:defRPr>
            </a:lvl1pPr>
          </a:lstStyle>
          <a:p>
            <a:pPr rtl="0"/>
            <a:r>
              <a:rPr lang="fr-FR" noProof="0" dirty="0"/>
              <a:t>Concurrent 2</a:t>
            </a:r>
          </a:p>
          <a:p>
            <a:pPr rtl="0"/>
            <a:r>
              <a:rPr lang="fr-FR" noProof="0" dirty="0"/>
              <a:t>Logo</a:t>
            </a:r>
          </a:p>
        </p:txBody>
      </p:sp>
      <p:sp>
        <p:nvSpPr>
          <p:cNvPr id="22" name="Espace réservé d’image 11" descr="Quadrant logo des concurrents">
            <a:extLst>
              <a:ext uri="{FF2B5EF4-FFF2-40B4-BE49-F238E27FC236}">
                <a16:creationId xmlns:a16="http://schemas.microsoft.com/office/drawing/2014/main" id="{C852F764-614E-4E0D-B231-E5EF9B5D3AFE}"/>
              </a:ext>
            </a:extLst>
          </p:cNvPr>
          <p:cNvSpPr>
            <a:spLocks noGrp="1"/>
          </p:cNvSpPr>
          <p:nvPr>
            <p:ph type="pic" sz="quarter" idx="40" hasCustomPrompt="1"/>
          </p:nvPr>
        </p:nvSpPr>
        <p:spPr>
          <a:xfrm>
            <a:off x="806105" y="2171148"/>
            <a:ext cx="1655064" cy="777240"/>
          </a:xfrm>
          <a:noFill/>
        </p:spPr>
        <p:txBody>
          <a:bodyPr rtlCol="0" anchor="ctr" anchorCtr="0">
            <a:noAutofit/>
          </a:bodyPr>
          <a:lstStyle>
            <a:lvl1pPr marL="0" indent="0" algn="ctr">
              <a:buNone/>
              <a:defRPr sz="2000" i="1">
                <a:solidFill>
                  <a:schemeClr val="tx1"/>
                </a:solidFill>
              </a:defRPr>
            </a:lvl1pPr>
          </a:lstStyle>
          <a:p>
            <a:pPr rtl="0"/>
            <a:r>
              <a:rPr lang="fr-FR" noProof="0" dirty="0"/>
              <a:t>Concurrent 1</a:t>
            </a:r>
          </a:p>
          <a:p>
            <a:pPr rtl="0"/>
            <a:r>
              <a:rPr lang="fr-FR" noProof="0" dirty="0"/>
              <a:t>Logo</a:t>
            </a:r>
          </a:p>
        </p:txBody>
      </p:sp>
      <p:sp>
        <p:nvSpPr>
          <p:cNvPr id="25" name="Espace réservé d’image 11" descr="Quadrant logo des concurrents">
            <a:extLst>
              <a:ext uri="{FF2B5EF4-FFF2-40B4-BE49-F238E27FC236}">
                <a16:creationId xmlns:a16="http://schemas.microsoft.com/office/drawing/2014/main" id="{0349F007-C349-4EF3-A61F-86C43BEB5478}"/>
              </a:ext>
            </a:extLst>
          </p:cNvPr>
          <p:cNvSpPr>
            <a:spLocks noGrp="1"/>
          </p:cNvSpPr>
          <p:nvPr>
            <p:ph type="pic" sz="quarter" idx="41" hasCustomPrompt="1"/>
          </p:nvPr>
        </p:nvSpPr>
        <p:spPr>
          <a:xfrm>
            <a:off x="2729582" y="4456262"/>
            <a:ext cx="1772153" cy="777240"/>
          </a:xfrm>
          <a:noFill/>
        </p:spPr>
        <p:txBody>
          <a:bodyPr rtlCol="0" anchor="ctr" anchorCtr="0">
            <a:noAutofit/>
          </a:bodyPr>
          <a:lstStyle>
            <a:lvl1pPr marL="0" indent="0" algn="ctr">
              <a:buNone/>
              <a:defRPr sz="2000" i="1">
                <a:solidFill>
                  <a:schemeClr val="tx1"/>
                </a:solidFill>
              </a:defRPr>
            </a:lvl1pPr>
          </a:lstStyle>
          <a:p>
            <a:pPr rtl="0"/>
            <a:r>
              <a:rPr lang="fr-FR" noProof="0" dirty="0"/>
              <a:t>Concurrent 3</a:t>
            </a:r>
          </a:p>
          <a:p>
            <a:pPr rtl="0"/>
            <a:r>
              <a:rPr lang="fr-FR" noProof="0" dirty="0"/>
              <a:t>Logo</a:t>
            </a:r>
          </a:p>
        </p:txBody>
      </p:sp>
      <p:sp>
        <p:nvSpPr>
          <p:cNvPr id="26" name="Espace réservé d’image 11" descr="Quadrant logo des concurrents">
            <a:extLst>
              <a:ext uri="{FF2B5EF4-FFF2-40B4-BE49-F238E27FC236}">
                <a16:creationId xmlns:a16="http://schemas.microsoft.com/office/drawing/2014/main" id="{FEA8BDDC-623F-4C67-AD04-E7801B537019}"/>
              </a:ext>
            </a:extLst>
          </p:cNvPr>
          <p:cNvSpPr>
            <a:spLocks noGrp="1"/>
          </p:cNvSpPr>
          <p:nvPr>
            <p:ph type="pic" sz="quarter" idx="42" hasCustomPrompt="1"/>
          </p:nvPr>
        </p:nvSpPr>
        <p:spPr>
          <a:xfrm>
            <a:off x="6829546" y="2770168"/>
            <a:ext cx="1772153" cy="777240"/>
          </a:xfrm>
          <a:noFill/>
        </p:spPr>
        <p:txBody>
          <a:bodyPr rtlCol="0" anchor="ctr" anchorCtr="0">
            <a:noAutofit/>
          </a:bodyPr>
          <a:lstStyle>
            <a:lvl1pPr marL="0" indent="0" algn="ctr">
              <a:buNone/>
              <a:defRPr sz="2000" i="1">
                <a:solidFill>
                  <a:schemeClr val="tx1"/>
                </a:solidFill>
              </a:defRPr>
            </a:lvl1pPr>
          </a:lstStyle>
          <a:p>
            <a:pPr rtl="0"/>
            <a:r>
              <a:rPr lang="fr-FR" noProof="0" dirty="0"/>
              <a:t>Concurrent 4</a:t>
            </a:r>
          </a:p>
          <a:p>
            <a:pPr rtl="0"/>
            <a:r>
              <a:rPr lang="fr-FR" noProof="0" dirty="0" err="1"/>
              <a:t>Logoя</a:t>
            </a:r>
            <a:endParaRPr lang="fr-FR" noProof="0" dirty="0"/>
          </a:p>
        </p:txBody>
      </p:sp>
      <p:sp>
        <p:nvSpPr>
          <p:cNvPr id="27" name="Espace réservé d’image 11" descr="Quadrant logo des concurrents">
            <a:extLst>
              <a:ext uri="{FF2B5EF4-FFF2-40B4-BE49-F238E27FC236}">
                <a16:creationId xmlns:a16="http://schemas.microsoft.com/office/drawing/2014/main" id="{28B0D00B-97E7-4133-B35A-AC2EF334CD2B}"/>
              </a:ext>
            </a:extLst>
          </p:cNvPr>
          <p:cNvSpPr>
            <a:spLocks noGrp="1"/>
          </p:cNvSpPr>
          <p:nvPr>
            <p:ph type="pic" sz="quarter" idx="43" hasCustomPrompt="1"/>
          </p:nvPr>
        </p:nvSpPr>
        <p:spPr>
          <a:xfrm>
            <a:off x="6610067" y="4588832"/>
            <a:ext cx="1772153" cy="777240"/>
          </a:xfrm>
          <a:noFill/>
        </p:spPr>
        <p:txBody>
          <a:bodyPr rtlCol="0" anchor="ctr" anchorCtr="0">
            <a:noAutofit/>
          </a:bodyPr>
          <a:lstStyle>
            <a:lvl1pPr marL="0" indent="0" algn="ctr">
              <a:buNone/>
              <a:defRPr sz="2000" i="1">
                <a:solidFill>
                  <a:schemeClr val="tx1"/>
                </a:solidFill>
              </a:defRPr>
            </a:lvl1pPr>
          </a:lstStyle>
          <a:p>
            <a:pPr rtl="0"/>
            <a:r>
              <a:rPr lang="fr-FR" noProof="0" dirty="0"/>
              <a:t>Concurrent 5</a:t>
            </a:r>
          </a:p>
          <a:p>
            <a:pPr rtl="0"/>
            <a:r>
              <a:rPr lang="fr-FR" noProof="0" dirty="0"/>
              <a:t>Logo</a:t>
            </a:r>
          </a:p>
        </p:txBody>
      </p:sp>
      <p:sp>
        <p:nvSpPr>
          <p:cNvPr id="28" name="Espace réservé d’image 11" descr="Quadrant logo des concurrents">
            <a:extLst>
              <a:ext uri="{FF2B5EF4-FFF2-40B4-BE49-F238E27FC236}">
                <a16:creationId xmlns:a16="http://schemas.microsoft.com/office/drawing/2014/main" id="{8D1A7417-EFAD-46F6-ADA5-117D4C7B1A9D}"/>
              </a:ext>
            </a:extLst>
          </p:cNvPr>
          <p:cNvSpPr>
            <a:spLocks noGrp="1"/>
          </p:cNvSpPr>
          <p:nvPr>
            <p:ph type="pic" sz="quarter" idx="44" hasCustomPrompt="1"/>
          </p:nvPr>
        </p:nvSpPr>
        <p:spPr>
          <a:xfrm>
            <a:off x="9571158" y="4977452"/>
            <a:ext cx="1772153" cy="777240"/>
          </a:xfrm>
          <a:noFill/>
        </p:spPr>
        <p:txBody>
          <a:bodyPr rtlCol="0" anchor="ctr" anchorCtr="0">
            <a:noAutofit/>
          </a:bodyPr>
          <a:lstStyle>
            <a:lvl1pPr marL="0" indent="0" algn="ctr">
              <a:buNone/>
              <a:defRPr sz="2000" i="1">
                <a:solidFill>
                  <a:schemeClr val="tx1"/>
                </a:solidFill>
              </a:defRPr>
            </a:lvl1pPr>
          </a:lstStyle>
          <a:p>
            <a:pPr rtl="0"/>
            <a:r>
              <a:rPr lang="fr-FR" noProof="0" dirty="0"/>
              <a:t>Concurrent 6</a:t>
            </a:r>
          </a:p>
          <a:p>
            <a:pPr rtl="0"/>
            <a:r>
              <a:rPr lang="fr-FR" noProof="0" dirty="0"/>
              <a:t>Logo</a:t>
            </a:r>
          </a:p>
        </p:txBody>
      </p:sp>
      <p:sp>
        <p:nvSpPr>
          <p:cNvPr id="29" name="Espace réservé du texte 7">
            <a:extLst>
              <a:ext uri="{FF2B5EF4-FFF2-40B4-BE49-F238E27FC236}">
                <a16:creationId xmlns:a16="http://schemas.microsoft.com/office/drawing/2014/main" id="{D4B80E14-BBC8-42CC-8777-FFF50D168A09}"/>
              </a:ext>
            </a:extLst>
          </p:cNvPr>
          <p:cNvSpPr>
            <a:spLocks noGrp="1"/>
          </p:cNvSpPr>
          <p:nvPr>
            <p:ph type="body" sz="quarter" idx="46" hasCustomPrompt="1"/>
          </p:nvPr>
        </p:nvSpPr>
        <p:spPr>
          <a:xfrm>
            <a:off x="789869" y="3642757"/>
            <a:ext cx="2741612" cy="248888"/>
          </a:xfrm>
        </p:spPr>
        <p:txBody>
          <a:bodyPr wrap="square" lIns="0" tIns="0" rIns="0" bIns="0" rtlCol="0">
            <a:noAutofit/>
          </a:bodyPr>
          <a:lstStyle>
            <a:lvl1pPr marL="0" indent="0">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rtl="0"/>
            <a:r>
              <a:rPr lang="fr-FR" noProof="0" dirty="0"/>
              <a:t>Plus coûteux</a:t>
            </a:r>
          </a:p>
        </p:txBody>
      </p:sp>
      <p:sp>
        <p:nvSpPr>
          <p:cNvPr id="30" name="Espace réservé du texte 7">
            <a:extLst>
              <a:ext uri="{FF2B5EF4-FFF2-40B4-BE49-F238E27FC236}">
                <a16:creationId xmlns:a16="http://schemas.microsoft.com/office/drawing/2014/main" id="{95033551-3DD0-4EBE-8DFD-9335F8BA9268}"/>
              </a:ext>
            </a:extLst>
          </p:cNvPr>
          <p:cNvSpPr>
            <a:spLocks noGrp="1"/>
          </p:cNvSpPr>
          <p:nvPr>
            <p:ph type="body" sz="quarter" idx="48" hasCustomPrompt="1"/>
          </p:nvPr>
        </p:nvSpPr>
        <p:spPr>
          <a:xfrm>
            <a:off x="6315481" y="5884080"/>
            <a:ext cx="2741612" cy="248888"/>
          </a:xfrm>
        </p:spPr>
        <p:txBody>
          <a:bodyPr wrap="square" lIns="0" tIns="0" rIns="0" bIns="0" rtlCol="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rtl="0"/>
            <a:r>
              <a:rPr lang="fr-FR" noProof="0" dirty="0"/>
              <a:t>Moins pratique</a:t>
            </a:r>
          </a:p>
        </p:txBody>
      </p:sp>
      <p:sp>
        <p:nvSpPr>
          <p:cNvPr id="31" name="Espace réservé du texte 7">
            <a:extLst>
              <a:ext uri="{FF2B5EF4-FFF2-40B4-BE49-F238E27FC236}">
                <a16:creationId xmlns:a16="http://schemas.microsoft.com/office/drawing/2014/main" id="{CC507E62-D7F3-4E81-8DE2-5A7084588A33}"/>
              </a:ext>
            </a:extLst>
          </p:cNvPr>
          <p:cNvSpPr>
            <a:spLocks noGrp="1"/>
          </p:cNvSpPr>
          <p:nvPr>
            <p:ph type="body" sz="quarter" idx="49" hasCustomPrompt="1"/>
          </p:nvPr>
        </p:nvSpPr>
        <p:spPr>
          <a:xfrm>
            <a:off x="6315481" y="1343118"/>
            <a:ext cx="2741612" cy="248888"/>
          </a:xfrm>
        </p:spPr>
        <p:txBody>
          <a:bodyPr wrap="square" lIns="0" tIns="0" rIns="0" bIns="0" rtlCol="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rtl="0"/>
            <a:r>
              <a:rPr lang="fr-FR" noProof="0" dirty="0"/>
              <a:t>Plus pratique</a:t>
            </a:r>
          </a:p>
        </p:txBody>
      </p:sp>
      <p:sp>
        <p:nvSpPr>
          <p:cNvPr id="32" name="Espace réservé d’image 13">
            <a:extLst>
              <a:ext uri="{FF2B5EF4-FFF2-40B4-BE49-F238E27FC236}">
                <a16:creationId xmlns:a16="http://schemas.microsoft.com/office/drawing/2014/main" id="{61EF622D-8E08-41C3-BEBA-2274C2AB487A}"/>
              </a:ext>
            </a:extLst>
          </p:cNvPr>
          <p:cNvSpPr>
            <a:spLocks noGrp="1"/>
          </p:cNvSpPr>
          <p:nvPr>
            <p:ph type="pic" sz="quarter" idx="50"/>
          </p:nvPr>
        </p:nvSpPr>
        <p:spPr>
          <a:xfrm>
            <a:off x="9417999" y="1977257"/>
            <a:ext cx="1481328" cy="758952"/>
          </a:xfrm>
          <a:noFill/>
          <a:ln>
            <a:noFill/>
          </a:ln>
        </p:spPr>
        <p:txBody>
          <a:bodyPr rtlCol="0" anchor="ctr" anchorCtr="0">
            <a:noAutofit/>
          </a:bodyPr>
          <a:lstStyle>
            <a:lvl1pPr marL="0" indent="0" algn="ctr">
              <a:buNone/>
              <a:defRPr sz="1400">
                <a:solidFill>
                  <a:schemeClr val="tx1"/>
                </a:solidFill>
              </a:defRPr>
            </a:lvl1pPr>
          </a:lstStyle>
          <a:p>
            <a:pPr rtl="0"/>
            <a:r>
              <a:rPr lang="fr-FR" noProof="0"/>
              <a:t>Cliquez sur l'icône pour ajouter une image</a:t>
            </a:r>
            <a:endParaRPr lang="fr-FR" noProof="0" dirty="0"/>
          </a:p>
        </p:txBody>
      </p:sp>
      <p:sp>
        <p:nvSpPr>
          <p:cNvPr id="33" name="Espace réservé du texte 7">
            <a:extLst>
              <a:ext uri="{FF2B5EF4-FFF2-40B4-BE49-F238E27FC236}">
                <a16:creationId xmlns:a16="http://schemas.microsoft.com/office/drawing/2014/main" id="{690ADA54-0156-49A9-AEF7-A4972EEB15AA}"/>
              </a:ext>
            </a:extLst>
          </p:cNvPr>
          <p:cNvSpPr>
            <a:spLocks noGrp="1"/>
          </p:cNvSpPr>
          <p:nvPr>
            <p:ph type="body" sz="quarter" idx="51" hasCustomPrompt="1"/>
          </p:nvPr>
        </p:nvSpPr>
        <p:spPr>
          <a:xfrm>
            <a:off x="8651686" y="3642757"/>
            <a:ext cx="2741612" cy="248888"/>
          </a:xfrm>
        </p:spPr>
        <p:txBody>
          <a:bodyPr lIns="0" tIns="0" rIns="0" bIns="0" rtlCol="0">
            <a:noAutofit/>
          </a:bodyPr>
          <a:lstStyle>
            <a:lvl1pPr marL="0" indent="0" algn="r">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rtl="0"/>
            <a:r>
              <a:rPr lang="fr-FR" noProof="0" dirty="0"/>
              <a:t>Moins coûteux</a:t>
            </a:r>
          </a:p>
        </p:txBody>
      </p:sp>
      <p:grpSp>
        <p:nvGrpSpPr>
          <p:cNvPr id="4" name="Groupe 3">
            <a:extLst>
              <a:ext uri="{FF2B5EF4-FFF2-40B4-BE49-F238E27FC236}">
                <a16:creationId xmlns:a16="http://schemas.microsoft.com/office/drawing/2014/main" id="{32193FB7-0142-40DD-9186-F3156B0AE4B0}"/>
              </a:ext>
            </a:extLst>
          </p:cNvPr>
          <p:cNvGrpSpPr/>
          <p:nvPr userDrawn="1"/>
        </p:nvGrpSpPr>
        <p:grpSpPr>
          <a:xfrm>
            <a:off x="6045600" y="1376748"/>
            <a:ext cx="100800" cy="5481252"/>
            <a:chOff x="6045600" y="1376748"/>
            <a:chExt cx="100800" cy="5481252"/>
          </a:xfrm>
        </p:grpSpPr>
        <p:cxnSp>
          <p:nvCxnSpPr>
            <p:cNvPr id="3" name="Connecteur droit 2">
              <a:extLst>
                <a:ext uri="{FF2B5EF4-FFF2-40B4-BE49-F238E27FC236}">
                  <a16:creationId xmlns:a16="http://schemas.microsoft.com/office/drawing/2014/main" id="{CD1389D4-2EB7-40E2-B21B-4EE70FCA2236}"/>
                </a:ext>
              </a:extLst>
            </p:cNvPr>
            <p:cNvCxnSpPr>
              <a:cxnSpLocks/>
            </p:cNvCxnSpPr>
            <p:nvPr userDrawn="1"/>
          </p:nvCxnSpPr>
          <p:spPr>
            <a:xfrm rot="16200000">
              <a:off x="3389377" y="4151376"/>
              <a:ext cx="54132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e 34">
              <a:extLst>
                <a:ext uri="{FF2B5EF4-FFF2-40B4-BE49-F238E27FC236}">
                  <a16:creationId xmlns:a16="http://schemas.microsoft.com/office/drawing/2014/main" id="{BA48E795-AD00-4819-94E4-A5211D331715}"/>
                </a:ext>
              </a:extLst>
            </p:cNvPr>
            <p:cNvSpPr/>
            <p:nvPr userDrawn="1"/>
          </p:nvSpPr>
          <p:spPr>
            <a:xfrm>
              <a:off x="6045600" y="137674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grpSp>
        <p:nvGrpSpPr>
          <p:cNvPr id="37" name="Groupe 36">
            <a:extLst>
              <a:ext uri="{FF2B5EF4-FFF2-40B4-BE49-F238E27FC236}">
                <a16:creationId xmlns:a16="http://schemas.microsoft.com/office/drawing/2014/main" id="{41BD97BD-35F4-4534-8B74-24D44A99BC58}"/>
              </a:ext>
            </a:extLst>
          </p:cNvPr>
          <p:cNvGrpSpPr/>
          <p:nvPr userDrawn="1"/>
        </p:nvGrpSpPr>
        <p:grpSpPr>
          <a:xfrm rot="5400000">
            <a:off x="5669857" y="-1673474"/>
            <a:ext cx="100800" cy="11440514"/>
            <a:chOff x="6045600" y="1329588"/>
            <a:chExt cx="100800" cy="11440514"/>
          </a:xfrm>
        </p:grpSpPr>
        <p:cxnSp>
          <p:nvCxnSpPr>
            <p:cNvPr id="38" name="Connecteur droit 37">
              <a:extLst>
                <a:ext uri="{FF2B5EF4-FFF2-40B4-BE49-F238E27FC236}">
                  <a16:creationId xmlns:a16="http://schemas.microsoft.com/office/drawing/2014/main" id="{D8351F13-467F-49F8-8279-C5B29A51798F}"/>
                </a:ext>
              </a:extLst>
            </p:cNvPr>
            <p:cNvCxnSpPr>
              <a:cxnSpLocks/>
            </p:cNvCxnSpPr>
            <p:nvPr userDrawn="1"/>
          </p:nvCxnSpPr>
          <p:spPr>
            <a:xfrm rot="16200000">
              <a:off x="408032" y="7082102"/>
              <a:ext cx="1137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e 38">
              <a:extLst>
                <a:ext uri="{FF2B5EF4-FFF2-40B4-BE49-F238E27FC236}">
                  <a16:creationId xmlns:a16="http://schemas.microsoft.com/office/drawing/2014/main" id="{09AA12FA-7959-4581-B344-DF9E7B0AD37A}"/>
                </a:ext>
              </a:extLst>
            </p:cNvPr>
            <p:cNvSpPr/>
            <p:nvPr userDrawn="1"/>
          </p:nvSpPr>
          <p:spPr>
            <a:xfrm>
              <a:off x="6045600" y="132958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Tree>
    <p:extLst>
      <p:ext uri="{BB962C8B-B14F-4D97-AF65-F5344CB8AC3E}">
        <p14:creationId xmlns:p14="http://schemas.microsoft.com/office/powerpoint/2010/main" val="2939558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sposition de contenu Section troi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512271"/>
            <a:ext cx="2828198" cy="1286838"/>
          </a:xfrm>
        </p:spPr>
        <p:txBody>
          <a:bodyPr lIns="0" tIns="0" rIns="0" bIns="0" rtlCol="0" anchor="b">
            <a:normAutofit/>
          </a:bodyPr>
          <a:lstStyle>
            <a:lvl1pP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148315"/>
            <a:ext cx="2216876" cy="2098138"/>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2897696"/>
            <a:ext cx="3566002" cy="100800"/>
            <a:chOff x="0" y="3240138"/>
            <a:chExt cx="3566002" cy="100800"/>
          </a:xfrm>
        </p:grpSpPr>
        <p:cxnSp>
          <p:nvCxnSpPr>
            <p:cNvPr id="13" name="Connecteur droit 12">
              <a:extLst>
                <a:ext uri="{FF2B5EF4-FFF2-40B4-BE49-F238E27FC236}">
                  <a16:creationId xmlns:a16="http://schemas.microsoft.com/office/drawing/2014/main" id="{785A4134-866D-4143-AC1E-8A2FFDB49855}"/>
                </a:ext>
              </a:extLst>
            </p:cNvPr>
            <p:cNvCxnSpPr/>
            <p:nvPr userDrawn="1"/>
          </p:nvCxnSpPr>
          <p:spPr>
            <a:xfrm>
              <a:off x="0" y="3290538"/>
              <a:ext cx="3528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3465202"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Espace réservé du texte 15">
            <a:extLst>
              <a:ext uri="{FF2B5EF4-FFF2-40B4-BE49-F238E27FC236}">
                <a16:creationId xmlns:a16="http://schemas.microsoft.com/office/drawing/2014/main" id="{DA80730C-5AC9-41A0-ACC5-624F0652D685}"/>
              </a:ext>
            </a:extLst>
          </p:cNvPr>
          <p:cNvSpPr>
            <a:spLocks noGrp="1"/>
          </p:cNvSpPr>
          <p:nvPr>
            <p:ph type="body" sz="quarter" idx="26" hasCustomPrompt="1"/>
          </p:nvPr>
        </p:nvSpPr>
        <p:spPr>
          <a:xfrm>
            <a:off x="4475261" y="2631676"/>
            <a:ext cx="978408" cy="978408"/>
          </a:xfrm>
          <a:prstGeom prst="ellipse">
            <a:avLst/>
          </a:prstGeom>
          <a:ln w="6350">
            <a:solidFill>
              <a:schemeClr val="tx1"/>
            </a:solidFill>
          </a:ln>
        </p:spPr>
        <p:txBody>
          <a:bodyPr lIns="0" tIns="7200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1</a:t>
            </a:r>
          </a:p>
        </p:txBody>
      </p:sp>
      <p:sp>
        <p:nvSpPr>
          <p:cNvPr id="22" name="Espace réservé du texte 15">
            <a:extLst>
              <a:ext uri="{FF2B5EF4-FFF2-40B4-BE49-F238E27FC236}">
                <a16:creationId xmlns:a16="http://schemas.microsoft.com/office/drawing/2014/main" id="{515B23A8-23EB-4E6E-A24C-4154570D7DC0}"/>
              </a:ext>
            </a:extLst>
          </p:cNvPr>
          <p:cNvSpPr>
            <a:spLocks noGrp="1"/>
          </p:cNvSpPr>
          <p:nvPr>
            <p:ph type="body" sz="quarter" idx="28" hasCustomPrompt="1"/>
          </p:nvPr>
        </p:nvSpPr>
        <p:spPr>
          <a:xfrm>
            <a:off x="7436251" y="2015540"/>
            <a:ext cx="978408" cy="978408"/>
          </a:xfrm>
          <a:prstGeom prst="ellipse">
            <a:avLst/>
          </a:prstGeom>
          <a:ln w="6350">
            <a:solidFill>
              <a:schemeClr val="tx1"/>
            </a:solidFill>
          </a:ln>
        </p:spPr>
        <p:txBody>
          <a:bodyPr lIns="0" tIns="3600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2</a:t>
            </a:r>
          </a:p>
        </p:txBody>
      </p:sp>
      <p:sp>
        <p:nvSpPr>
          <p:cNvPr id="23" name="Espace réservé du texte 15">
            <a:extLst>
              <a:ext uri="{FF2B5EF4-FFF2-40B4-BE49-F238E27FC236}">
                <a16:creationId xmlns:a16="http://schemas.microsoft.com/office/drawing/2014/main" id="{C12919ED-FD55-4081-BB4A-2B2FDA3BED17}"/>
              </a:ext>
            </a:extLst>
          </p:cNvPr>
          <p:cNvSpPr>
            <a:spLocks noGrp="1"/>
          </p:cNvSpPr>
          <p:nvPr>
            <p:ph type="body" sz="quarter" idx="31" hasCustomPrompt="1"/>
          </p:nvPr>
        </p:nvSpPr>
        <p:spPr>
          <a:xfrm>
            <a:off x="10397240" y="1239687"/>
            <a:ext cx="978408" cy="978408"/>
          </a:xfrm>
          <a:prstGeom prst="ellipse">
            <a:avLst/>
          </a:prstGeom>
          <a:ln w="6350">
            <a:solidFill>
              <a:schemeClr val="tx1"/>
            </a:solidFill>
          </a:ln>
        </p:spPr>
        <p:txBody>
          <a:bodyPr lIns="0" tIns="3600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3</a:t>
            </a:r>
          </a:p>
        </p:txBody>
      </p:sp>
      <p:cxnSp>
        <p:nvCxnSpPr>
          <p:cNvPr id="24" name="Connecteur droit 23">
            <a:extLst>
              <a:ext uri="{FF2B5EF4-FFF2-40B4-BE49-F238E27FC236}">
                <a16:creationId xmlns:a16="http://schemas.microsoft.com/office/drawing/2014/main" id="{56A6259C-432B-4405-9E82-995AF092FB7A}"/>
              </a:ext>
            </a:extLst>
          </p:cNvPr>
          <p:cNvCxnSpPr>
            <a:cxnSpLocks/>
          </p:cNvCxnSpPr>
          <p:nvPr userDrawn="1"/>
        </p:nvCxnSpPr>
        <p:spPr>
          <a:xfrm rot="16200000" flipV="1">
            <a:off x="4068065" y="1728891"/>
            <a:ext cx="1792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Connecteur droit 24">
            <a:extLst>
              <a:ext uri="{FF2B5EF4-FFF2-40B4-BE49-F238E27FC236}">
                <a16:creationId xmlns:a16="http://schemas.microsoft.com/office/drawing/2014/main" id="{13BC485E-8BCE-479F-A7E9-7F9E193E6E96}"/>
              </a:ext>
            </a:extLst>
          </p:cNvPr>
          <p:cNvCxnSpPr>
            <a:cxnSpLocks/>
          </p:cNvCxnSpPr>
          <p:nvPr userDrawn="1"/>
        </p:nvCxnSpPr>
        <p:spPr>
          <a:xfrm>
            <a:off x="4964465" y="836613"/>
            <a:ext cx="592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Connecteur droit 25">
            <a:extLst>
              <a:ext uri="{FF2B5EF4-FFF2-40B4-BE49-F238E27FC236}">
                <a16:creationId xmlns:a16="http://schemas.microsoft.com/office/drawing/2014/main" id="{D5094BC6-BA16-4E05-868C-3AE971AF3DA4}"/>
              </a:ext>
            </a:extLst>
          </p:cNvPr>
          <p:cNvCxnSpPr>
            <a:cxnSpLocks/>
          </p:cNvCxnSpPr>
          <p:nvPr userDrawn="1"/>
        </p:nvCxnSpPr>
        <p:spPr>
          <a:xfrm rot="16200000" flipV="1">
            <a:off x="10688444" y="1030491"/>
            <a:ext cx="39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Connecteur droit 26">
            <a:extLst>
              <a:ext uri="{FF2B5EF4-FFF2-40B4-BE49-F238E27FC236}">
                <a16:creationId xmlns:a16="http://schemas.microsoft.com/office/drawing/2014/main" id="{F9130EC6-4A8D-447F-862E-E5A693E68C8C}"/>
              </a:ext>
            </a:extLst>
          </p:cNvPr>
          <p:cNvCxnSpPr>
            <a:cxnSpLocks/>
          </p:cNvCxnSpPr>
          <p:nvPr userDrawn="1"/>
        </p:nvCxnSpPr>
        <p:spPr>
          <a:xfrm flipV="1">
            <a:off x="7925455" y="837355"/>
            <a:ext cx="0" cy="1178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Espace réservé du texte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3151266" y="4543170"/>
            <a:ext cx="2589369" cy="1280958"/>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0" name="Espace réservé du texte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3151265" y="4246467"/>
            <a:ext cx="2415199" cy="236141"/>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1" name="Espace réservé du texte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3151265" y="3883902"/>
            <a:ext cx="2415199" cy="360000"/>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3" name="Espace réservé du texte 2">
            <a:extLst>
              <a:ext uri="{FF2B5EF4-FFF2-40B4-BE49-F238E27FC236}">
                <a16:creationId xmlns:a16="http://schemas.microsoft.com/office/drawing/2014/main" id="{EFE2A8C5-F462-436C-B748-BBE5D58CB8B4}"/>
              </a:ext>
            </a:extLst>
          </p:cNvPr>
          <p:cNvSpPr>
            <a:spLocks noGrp="1"/>
          </p:cNvSpPr>
          <p:nvPr>
            <p:ph type="body" idx="33" hasCustomPrompt="1"/>
          </p:nvPr>
        </p:nvSpPr>
        <p:spPr>
          <a:xfrm>
            <a:off x="6048861" y="3849559"/>
            <a:ext cx="2589369" cy="1786953"/>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4" name="Espace réservé du texte 2">
            <a:extLst>
              <a:ext uri="{FF2B5EF4-FFF2-40B4-BE49-F238E27FC236}">
                <a16:creationId xmlns:a16="http://schemas.microsoft.com/office/drawing/2014/main" id="{586DAC0D-9859-40A1-8456-F0B43D96718B}"/>
              </a:ext>
            </a:extLst>
          </p:cNvPr>
          <p:cNvSpPr>
            <a:spLocks noGrp="1"/>
          </p:cNvSpPr>
          <p:nvPr>
            <p:ph type="body" idx="34" hasCustomPrompt="1"/>
          </p:nvPr>
        </p:nvSpPr>
        <p:spPr>
          <a:xfrm>
            <a:off x="6048860" y="3552857"/>
            <a:ext cx="2415199" cy="236141"/>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5" name="Espace réservé du texte 2">
            <a:extLst>
              <a:ext uri="{FF2B5EF4-FFF2-40B4-BE49-F238E27FC236}">
                <a16:creationId xmlns:a16="http://schemas.microsoft.com/office/drawing/2014/main" id="{37B983EE-F89D-4F09-8A9F-2347FA364217}"/>
              </a:ext>
            </a:extLst>
          </p:cNvPr>
          <p:cNvSpPr>
            <a:spLocks noGrp="1"/>
          </p:cNvSpPr>
          <p:nvPr>
            <p:ph type="body" idx="35" hasCustomPrompt="1"/>
          </p:nvPr>
        </p:nvSpPr>
        <p:spPr>
          <a:xfrm>
            <a:off x="6048860" y="3190292"/>
            <a:ext cx="2415199" cy="360000"/>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6" name="Espace réservé du texte 2">
            <a:extLst>
              <a:ext uri="{FF2B5EF4-FFF2-40B4-BE49-F238E27FC236}">
                <a16:creationId xmlns:a16="http://schemas.microsoft.com/office/drawing/2014/main" id="{D30DD128-A937-4A2F-B070-523A5BAAE260}"/>
              </a:ext>
            </a:extLst>
          </p:cNvPr>
          <p:cNvSpPr>
            <a:spLocks noGrp="1"/>
          </p:cNvSpPr>
          <p:nvPr>
            <p:ph type="body" idx="36" hasCustomPrompt="1"/>
          </p:nvPr>
        </p:nvSpPr>
        <p:spPr>
          <a:xfrm>
            <a:off x="8975159" y="3147170"/>
            <a:ext cx="2589369" cy="2311934"/>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7" name="Espace réservé du texte 2">
            <a:extLst>
              <a:ext uri="{FF2B5EF4-FFF2-40B4-BE49-F238E27FC236}">
                <a16:creationId xmlns:a16="http://schemas.microsoft.com/office/drawing/2014/main" id="{5737B87C-E3C0-46B2-8B79-63EB60491503}"/>
              </a:ext>
            </a:extLst>
          </p:cNvPr>
          <p:cNvSpPr>
            <a:spLocks noGrp="1"/>
          </p:cNvSpPr>
          <p:nvPr>
            <p:ph type="body" idx="37" hasCustomPrompt="1"/>
          </p:nvPr>
        </p:nvSpPr>
        <p:spPr>
          <a:xfrm>
            <a:off x="8975158" y="2850467"/>
            <a:ext cx="2415199" cy="236141"/>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8" name="Espace réservé du texte 2">
            <a:extLst>
              <a:ext uri="{FF2B5EF4-FFF2-40B4-BE49-F238E27FC236}">
                <a16:creationId xmlns:a16="http://schemas.microsoft.com/office/drawing/2014/main" id="{22F76863-7DCD-4365-80F0-001D51F08779}"/>
              </a:ext>
            </a:extLst>
          </p:cNvPr>
          <p:cNvSpPr>
            <a:spLocks noGrp="1"/>
          </p:cNvSpPr>
          <p:nvPr>
            <p:ph type="body" idx="38" hasCustomPrompt="1"/>
          </p:nvPr>
        </p:nvSpPr>
        <p:spPr>
          <a:xfrm>
            <a:off x="8975158" y="2487902"/>
            <a:ext cx="2415199" cy="360000"/>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Tree>
    <p:extLst>
      <p:ext uri="{BB962C8B-B14F-4D97-AF65-F5344CB8AC3E}">
        <p14:creationId xmlns:p14="http://schemas.microsoft.com/office/powerpoint/2010/main" val="3078273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sposition de contenu tableau et de graphiqu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rtlCol="0" anchor="b">
            <a:normAutofit/>
          </a:bodyPr>
          <a:lstStyle>
            <a:lvl1pPr algn="l">
              <a:defRPr sz="3600"/>
            </a:lvl1pPr>
          </a:lstStyle>
          <a:p>
            <a:pPr rtl="0"/>
            <a:r>
              <a:rPr lang="fr-FR" noProof="0" dirty="0"/>
              <a:t>CLIQUEZ POUR MODIFIER LE TITRE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36" name="Espace réservé du texte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031832"/>
            <a:ext cx="2915732" cy="360000"/>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4" name="Espace réservé du texte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6000" y="2031832"/>
            <a:ext cx="2915732" cy="360000"/>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 name="Espace réservé du contenu 2">
            <a:extLst>
              <a:ext uri="{FF2B5EF4-FFF2-40B4-BE49-F238E27FC236}">
                <a16:creationId xmlns:a16="http://schemas.microsoft.com/office/drawing/2014/main" id="{7D36F8EF-728B-45C1-87D8-4AD8FA8F3716}"/>
              </a:ext>
            </a:extLst>
          </p:cNvPr>
          <p:cNvSpPr>
            <a:spLocks noGrp="1"/>
          </p:cNvSpPr>
          <p:nvPr>
            <p:ph sz="quarter" idx="32"/>
          </p:nvPr>
        </p:nvSpPr>
        <p:spPr>
          <a:xfrm>
            <a:off x="803275" y="2524125"/>
            <a:ext cx="4970463" cy="2935288"/>
          </a:xfrm>
        </p:spPr>
        <p:txBody>
          <a:bodyPr rtlCol="0">
            <a:normAutofit/>
          </a:bodyPr>
          <a:lstStyle>
            <a:lvl1pPr>
              <a:defRPr sz="1400"/>
            </a:lvl1pPr>
            <a:lvl2pPr>
              <a:defRPr sz="1400"/>
            </a:lvl2pPr>
            <a:lvl3pPr>
              <a:defRPr sz="1400"/>
            </a:lvl3pPr>
            <a:lvl4pPr>
              <a:defRPr sz="1400"/>
            </a:lvl4pPr>
            <a:lvl5pPr>
              <a:defRPr sz="1400"/>
            </a:lvl5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22" name="Espace réservé du contenu 2">
            <a:extLst>
              <a:ext uri="{FF2B5EF4-FFF2-40B4-BE49-F238E27FC236}">
                <a16:creationId xmlns:a16="http://schemas.microsoft.com/office/drawing/2014/main" id="{7395C5B4-6B03-4F70-96F8-3AE3A7817B52}"/>
              </a:ext>
            </a:extLst>
          </p:cNvPr>
          <p:cNvSpPr>
            <a:spLocks noGrp="1"/>
          </p:cNvSpPr>
          <p:nvPr>
            <p:ph sz="quarter" idx="33"/>
          </p:nvPr>
        </p:nvSpPr>
        <p:spPr>
          <a:xfrm>
            <a:off x="6096000" y="2524125"/>
            <a:ext cx="4970463" cy="2935288"/>
          </a:xfrm>
        </p:spPr>
        <p:txBody>
          <a:bodyPr rtlCol="0">
            <a:normAutofit/>
          </a:bodyPr>
          <a:lstStyle>
            <a:lvl1pPr>
              <a:defRPr sz="1400"/>
            </a:lvl1pPr>
            <a:lvl2pPr>
              <a:defRPr sz="1400"/>
            </a:lvl2pPr>
            <a:lvl3pPr>
              <a:defRPr sz="1400"/>
            </a:lvl3pPr>
            <a:lvl4pPr>
              <a:defRPr sz="1400"/>
            </a:lvl4pPr>
            <a:lvl5pPr>
              <a:defRPr sz="1400"/>
            </a:lvl5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Tree>
    <p:extLst>
      <p:ext uri="{BB962C8B-B14F-4D97-AF65-F5344CB8AC3E}">
        <p14:creationId xmlns:p14="http://schemas.microsoft.com/office/powerpoint/2010/main" val="778915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sposition avec contenu chronologiqu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8736466" y="707529"/>
            <a:ext cx="2673606" cy="569086"/>
          </a:xfrm>
        </p:spPr>
        <p:txBody>
          <a:bodyPr lIns="0" tIns="0" rIns="0" bIns="0" rtlCol="0" anchor="b">
            <a:normAutofit/>
          </a:bodyPr>
          <a:lstStyle>
            <a:lvl1pPr algn="r">
              <a:defRPr sz="3600"/>
            </a:lvl1pPr>
          </a:lstStyle>
          <a:p>
            <a:pPr rtl="0"/>
            <a:r>
              <a:rPr lang="fr-FR" noProof="0" dirty="0"/>
              <a:t>CHRONOLOGIE</a:t>
            </a:r>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9147803" y="1625821"/>
            <a:ext cx="2262267" cy="2021536"/>
          </a:xfrm>
        </p:spPr>
        <p:txBody>
          <a:bodyPr lIns="0" tIns="0" rIns="0" bIns="0" rtlCol="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8822324" y="1375202"/>
            <a:ext cx="3369677" cy="100800"/>
            <a:chOff x="2543668" y="3240138"/>
            <a:chExt cx="1717858"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2543668" y="3290538"/>
              <a:ext cx="169043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6" name="Espace réservé du texte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2618284" y="685667"/>
            <a:ext cx="261621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20XX</a:t>
            </a:r>
          </a:p>
        </p:txBody>
      </p:sp>
      <p:sp>
        <p:nvSpPr>
          <p:cNvPr id="34" name="Espace réservé du texte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930241" y="1079309"/>
            <a:ext cx="2810591" cy="758864"/>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6" name="Espace réservé du texte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5930241" y="786637"/>
            <a:ext cx="2810591" cy="292671"/>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cxnSp>
        <p:nvCxnSpPr>
          <p:cNvPr id="14" name="Connecteur droit 13">
            <a:extLst>
              <a:ext uri="{FF2B5EF4-FFF2-40B4-BE49-F238E27FC236}">
                <a16:creationId xmlns:a16="http://schemas.microsoft.com/office/drawing/2014/main" id="{1AD3A3AB-488E-4090-9FD5-E005D5A9ECF5}"/>
              </a:ext>
            </a:extLst>
          </p:cNvPr>
          <p:cNvCxnSpPr>
            <a:cxnSpLocks/>
          </p:cNvCxnSpPr>
          <p:nvPr userDrawn="1"/>
        </p:nvCxnSpPr>
        <p:spPr>
          <a:xfrm rot="16200000">
            <a:off x="2094269" y="3429000"/>
            <a:ext cx="685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e 20">
            <a:extLst>
              <a:ext uri="{FF2B5EF4-FFF2-40B4-BE49-F238E27FC236}">
                <a16:creationId xmlns:a16="http://schemas.microsoft.com/office/drawing/2014/main" id="{BD6729DC-C5B3-485B-B5CD-F06FC3CAFD9A}"/>
              </a:ext>
            </a:extLst>
          </p:cNvPr>
          <p:cNvSpPr/>
          <p:nvPr userDrawn="1"/>
        </p:nvSpPr>
        <p:spPr>
          <a:xfrm>
            <a:off x="5372392" y="959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9" name="Ovale 28">
            <a:extLst>
              <a:ext uri="{FF2B5EF4-FFF2-40B4-BE49-F238E27FC236}">
                <a16:creationId xmlns:a16="http://schemas.microsoft.com/office/drawing/2014/main" id="{C4046DD7-8FB2-43D4-8E94-3D35DC3E2891}"/>
              </a:ext>
            </a:extLst>
          </p:cNvPr>
          <p:cNvSpPr/>
          <p:nvPr userDrawn="1"/>
        </p:nvSpPr>
        <p:spPr>
          <a:xfrm>
            <a:off x="5372392" y="5362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30" name="Ovale 29">
            <a:extLst>
              <a:ext uri="{FF2B5EF4-FFF2-40B4-BE49-F238E27FC236}">
                <a16:creationId xmlns:a16="http://schemas.microsoft.com/office/drawing/2014/main" id="{A320A73A-D3CB-4E04-B7E2-F3696B8ACDEA}"/>
              </a:ext>
            </a:extLst>
          </p:cNvPr>
          <p:cNvSpPr/>
          <p:nvPr userDrawn="1"/>
        </p:nvSpPr>
        <p:spPr>
          <a:xfrm>
            <a:off x="5372392" y="2427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31" name="Ovale 30">
            <a:extLst>
              <a:ext uri="{FF2B5EF4-FFF2-40B4-BE49-F238E27FC236}">
                <a16:creationId xmlns:a16="http://schemas.microsoft.com/office/drawing/2014/main" id="{3E2B01F0-78A8-41AE-95B8-811603402031}"/>
              </a:ext>
            </a:extLst>
          </p:cNvPr>
          <p:cNvSpPr/>
          <p:nvPr userDrawn="1"/>
        </p:nvSpPr>
        <p:spPr>
          <a:xfrm>
            <a:off x="5372392" y="3894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32" name="Espace réservé du texte 2">
            <a:extLst>
              <a:ext uri="{FF2B5EF4-FFF2-40B4-BE49-F238E27FC236}">
                <a16:creationId xmlns:a16="http://schemas.microsoft.com/office/drawing/2014/main" id="{A70E382B-B932-45B7-BD95-6D722A4A2480}"/>
              </a:ext>
            </a:extLst>
          </p:cNvPr>
          <p:cNvSpPr>
            <a:spLocks noGrp="1"/>
          </p:cNvSpPr>
          <p:nvPr>
            <p:ph type="body" idx="31" hasCustomPrompt="1"/>
          </p:nvPr>
        </p:nvSpPr>
        <p:spPr>
          <a:xfrm>
            <a:off x="5930241" y="2532448"/>
            <a:ext cx="2810591" cy="758864"/>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3" name="Espace réservé du texte 2">
            <a:extLst>
              <a:ext uri="{FF2B5EF4-FFF2-40B4-BE49-F238E27FC236}">
                <a16:creationId xmlns:a16="http://schemas.microsoft.com/office/drawing/2014/main" id="{2F096B52-06C2-46DF-BB33-70D931283F16}"/>
              </a:ext>
            </a:extLst>
          </p:cNvPr>
          <p:cNvSpPr>
            <a:spLocks noGrp="1"/>
          </p:cNvSpPr>
          <p:nvPr>
            <p:ph type="body" idx="32" hasCustomPrompt="1"/>
          </p:nvPr>
        </p:nvSpPr>
        <p:spPr>
          <a:xfrm>
            <a:off x="5930241" y="2239776"/>
            <a:ext cx="2810591" cy="292671"/>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5" name="Espace réservé du texte 2">
            <a:extLst>
              <a:ext uri="{FF2B5EF4-FFF2-40B4-BE49-F238E27FC236}">
                <a16:creationId xmlns:a16="http://schemas.microsoft.com/office/drawing/2014/main" id="{5D87FD43-95C9-4217-AD5F-FE02E28AD4CE}"/>
              </a:ext>
            </a:extLst>
          </p:cNvPr>
          <p:cNvSpPr>
            <a:spLocks noGrp="1"/>
          </p:cNvSpPr>
          <p:nvPr>
            <p:ph type="body" idx="33" hasCustomPrompt="1"/>
          </p:nvPr>
        </p:nvSpPr>
        <p:spPr>
          <a:xfrm>
            <a:off x="5930241" y="3985587"/>
            <a:ext cx="2810591" cy="758864"/>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7" name="Espace réservé du texte 2">
            <a:extLst>
              <a:ext uri="{FF2B5EF4-FFF2-40B4-BE49-F238E27FC236}">
                <a16:creationId xmlns:a16="http://schemas.microsoft.com/office/drawing/2014/main" id="{A6706CEB-523E-4248-9A66-5D139D8B0DE5}"/>
              </a:ext>
            </a:extLst>
          </p:cNvPr>
          <p:cNvSpPr>
            <a:spLocks noGrp="1"/>
          </p:cNvSpPr>
          <p:nvPr>
            <p:ph type="body" idx="34" hasCustomPrompt="1"/>
          </p:nvPr>
        </p:nvSpPr>
        <p:spPr>
          <a:xfrm>
            <a:off x="5930241" y="3692915"/>
            <a:ext cx="2810591" cy="292671"/>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8" name="Espace réservé du texte 2">
            <a:extLst>
              <a:ext uri="{FF2B5EF4-FFF2-40B4-BE49-F238E27FC236}">
                <a16:creationId xmlns:a16="http://schemas.microsoft.com/office/drawing/2014/main" id="{6ADC931C-F9B2-467E-A024-CB5BE74BAD85}"/>
              </a:ext>
            </a:extLst>
          </p:cNvPr>
          <p:cNvSpPr>
            <a:spLocks noGrp="1"/>
          </p:cNvSpPr>
          <p:nvPr>
            <p:ph type="body" idx="35" hasCustomPrompt="1"/>
          </p:nvPr>
        </p:nvSpPr>
        <p:spPr>
          <a:xfrm>
            <a:off x="5930241" y="5438727"/>
            <a:ext cx="2810591" cy="758864"/>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9" name="Espace réservé du texte 2">
            <a:extLst>
              <a:ext uri="{FF2B5EF4-FFF2-40B4-BE49-F238E27FC236}">
                <a16:creationId xmlns:a16="http://schemas.microsoft.com/office/drawing/2014/main" id="{0A301DE6-2E75-41F5-9314-B269815BA3F3}"/>
              </a:ext>
            </a:extLst>
          </p:cNvPr>
          <p:cNvSpPr>
            <a:spLocks noGrp="1"/>
          </p:cNvSpPr>
          <p:nvPr>
            <p:ph type="body" idx="36" hasCustomPrompt="1"/>
          </p:nvPr>
        </p:nvSpPr>
        <p:spPr>
          <a:xfrm>
            <a:off x="5930241" y="5146055"/>
            <a:ext cx="2810591" cy="292671"/>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0" name="Espace réservé du texte 15">
            <a:extLst>
              <a:ext uri="{FF2B5EF4-FFF2-40B4-BE49-F238E27FC236}">
                <a16:creationId xmlns:a16="http://schemas.microsoft.com/office/drawing/2014/main" id="{B9154606-4DE0-4DC7-830A-371423BE4201}"/>
              </a:ext>
            </a:extLst>
          </p:cNvPr>
          <p:cNvSpPr>
            <a:spLocks noGrp="1"/>
          </p:cNvSpPr>
          <p:nvPr>
            <p:ph type="body" sz="quarter" idx="37" hasCustomPrompt="1"/>
          </p:nvPr>
        </p:nvSpPr>
        <p:spPr>
          <a:xfrm>
            <a:off x="2618284" y="2153566"/>
            <a:ext cx="261621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20XX</a:t>
            </a:r>
          </a:p>
        </p:txBody>
      </p:sp>
      <p:sp>
        <p:nvSpPr>
          <p:cNvPr id="41" name="Espace réservé du texte 15">
            <a:extLst>
              <a:ext uri="{FF2B5EF4-FFF2-40B4-BE49-F238E27FC236}">
                <a16:creationId xmlns:a16="http://schemas.microsoft.com/office/drawing/2014/main" id="{5AC8C127-0F88-413C-B7BA-2ED0F81E7D4E}"/>
              </a:ext>
            </a:extLst>
          </p:cNvPr>
          <p:cNvSpPr>
            <a:spLocks noGrp="1"/>
          </p:cNvSpPr>
          <p:nvPr>
            <p:ph type="body" sz="quarter" idx="38" hasCustomPrompt="1"/>
          </p:nvPr>
        </p:nvSpPr>
        <p:spPr>
          <a:xfrm>
            <a:off x="2618284" y="3621465"/>
            <a:ext cx="261621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20XX</a:t>
            </a:r>
          </a:p>
        </p:txBody>
      </p:sp>
      <p:sp>
        <p:nvSpPr>
          <p:cNvPr id="42" name="Espace réservé du texte 15">
            <a:extLst>
              <a:ext uri="{FF2B5EF4-FFF2-40B4-BE49-F238E27FC236}">
                <a16:creationId xmlns:a16="http://schemas.microsoft.com/office/drawing/2014/main" id="{63C5707A-6E08-4B58-A5FE-40063DB6548E}"/>
              </a:ext>
            </a:extLst>
          </p:cNvPr>
          <p:cNvSpPr>
            <a:spLocks noGrp="1"/>
          </p:cNvSpPr>
          <p:nvPr>
            <p:ph type="body" sz="quarter" idx="39" hasCustomPrompt="1"/>
          </p:nvPr>
        </p:nvSpPr>
        <p:spPr>
          <a:xfrm>
            <a:off x="2618284" y="5089363"/>
            <a:ext cx="261621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20XX</a:t>
            </a:r>
          </a:p>
        </p:txBody>
      </p:sp>
    </p:spTree>
    <p:extLst>
      <p:ext uri="{BB962C8B-B14F-4D97-AF65-F5344CB8AC3E}">
        <p14:creationId xmlns:p14="http://schemas.microsoft.com/office/powerpoint/2010/main" val="3627535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sposition du tableau">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60000"/>
            <a:ext cx="3911599" cy="1177174"/>
          </a:xfrm>
        </p:spPr>
        <p:txBody>
          <a:bodyPr lIns="0" tIns="0" rIns="0" bIns="0" rtlCol="0" anchor="b">
            <a:normAutofit/>
          </a:bodyPr>
          <a:lstStyle>
            <a:lvl1pP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890303"/>
            <a:ext cx="3275463" cy="882062"/>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3598737"/>
            <a:ext cx="4007351" cy="100800"/>
            <a:chOff x="-1228304" y="3240138"/>
            <a:chExt cx="4007351" cy="100800"/>
          </a:xfrm>
        </p:grpSpPr>
        <p:cxnSp>
          <p:nvCxnSpPr>
            <p:cNvPr id="13" name="Connecteur droit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96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2678247"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Espace réservé au titre 9">
            <a:extLst>
              <a:ext uri="{FF2B5EF4-FFF2-40B4-BE49-F238E27FC236}">
                <a16:creationId xmlns:a16="http://schemas.microsoft.com/office/drawing/2014/main" id="{3F646CE6-E75B-4112-896D-5A26E1F1520E}"/>
              </a:ext>
            </a:extLst>
          </p:cNvPr>
          <p:cNvSpPr>
            <a:spLocks noGrp="1"/>
          </p:cNvSpPr>
          <p:nvPr>
            <p:ph type="tbl" sz="quarter" idx="14"/>
          </p:nvPr>
        </p:nvSpPr>
        <p:spPr>
          <a:xfrm>
            <a:off x="5518150" y="860425"/>
            <a:ext cx="5870575" cy="4867275"/>
          </a:xfrm>
        </p:spPr>
        <p:txBody>
          <a:bodyPr rtlCol="0" anchor="ctr" anchorCtr="0">
            <a:normAutofit/>
          </a:bodyPr>
          <a:lstStyle>
            <a:lvl1pPr marL="0" indent="0" algn="ctr">
              <a:buNone/>
              <a:defRPr sz="2000"/>
            </a:lvl1pPr>
          </a:lstStyle>
          <a:p>
            <a:pPr rtl="0"/>
            <a:r>
              <a:rPr lang="fr-FR" noProof="0"/>
              <a:t>Cliquez sur l'icône pour ajouter un tableau</a:t>
            </a:r>
            <a:endParaRPr lang="fr-FR" noProof="0" dirty="0"/>
          </a:p>
        </p:txBody>
      </p:sp>
    </p:spTree>
    <p:extLst>
      <p:ext uri="{BB962C8B-B14F-4D97-AF65-F5344CB8AC3E}">
        <p14:creationId xmlns:p14="http://schemas.microsoft.com/office/powerpoint/2010/main" val="3183923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position de contenu équip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608523"/>
            <a:ext cx="2828198" cy="1286838"/>
          </a:xfrm>
        </p:spPr>
        <p:txBody>
          <a:bodyPr lIns="0" tIns="0" rIns="0" bIns="0" rtlCol="0" anchor="b">
            <a:normAutofit/>
          </a:bodyPr>
          <a:lstStyle>
            <a:lvl1pP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244567"/>
            <a:ext cx="2828198" cy="2098138"/>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2993948"/>
            <a:ext cx="2696595" cy="100800"/>
            <a:chOff x="0" y="3240138"/>
            <a:chExt cx="2696595" cy="100800"/>
          </a:xfrm>
        </p:grpSpPr>
        <p:cxnSp>
          <p:nvCxnSpPr>
            <p:cNvPr id="13" name="Connecteur droit 12">
              <a:extLst>
                <a:ext uri="{FF2B5EF4-FFF2-40B4-BE49-F238E27FC236}">
                  <a16:creationId xmlns:a16="http://schemas.microsoft.com/office/drawing/2014/main" id="{785A4134-866D-4143-AC1E-8A2FFDB49855}"/>
                </a:ext>
              </a:extLst>
            </p:cNvPr>
            <p:cNvCxnSpPr/>
            <p:nvPr userDrawn="1"/>
          </p:nvCxnSpPr>
          <p:spPr>
            <a:xfrm>
              <a:off x="0" y="3290538"/>
              <a:ext cx="2628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2595795"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Espace réservé du texte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4128617" y="4355032"/>
            <a:ext cx="2066544" cy="1280958"/>
          </a:xfrm>
        </p:spPr>
        <p:txBody>
          <a:bodyPr lIns="0" tIns="0" rIns="0" bIns="0" rtlCol="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0" name="Espace réservé du texte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4128616" y="4042831"/>
            <a:ext cx="2066544" cy="282991"/>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1" name="Espace réservé du texte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4128616" y="3428999"/>
            <a:ext cx="2066544" cy="615618"/>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9" name="Espace réservé d’image 8">
            <a:extLst>
              <a:ext uri="{FF2B5EF4-FFF2-40B4-BE49-F238E27FC236}">
                <a16:creationId xmlns:a16="http://schemas.microsoft.com/office/drawing/2014/main" id="{B284A57B-147A-4287-AA6B-E508A9222F7F}"/>
              </a:ext>
            </a:extLst>
          </p:cNvPr>
          <p:cNvSpPr>
            <a:spLocks noGrp="1"/>
          </p:cNvSpPr>
          <p:nvPr>
            <p:ph type="pic" sz="quarter" idx="33"/>
          </p:nvPr>
        </p:nvSpPr>
        <p:spPr>
          <a:xfrm>
            <a:off x="4130072" y="1179843"/>
            <a:ext cx="2066544" cy="2066544"/>
          </a:xfrm>
          <a:prstGeom prst="ellipse">
            <a:avLst/>
          </a:prstGeom>
          <a:ln w="12700">
            <a:solidFill>
              <a:schemeClr val="tx2"/>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35" name="Espace réservé d’image 8">
            <a:extLst>
              <a:ext uri="{FF2B5EF4-FFF2-40B4-BE49-F238E27FC236}">
                <a16:creationId xmlns:a16="http://schemas.microsoft.com/office/drawing/2014/main" id="{9DBE0996-CEA3-41C3-A75A-84DC3C2B5194}"/>
              </a:ext>
            </a:extLst>
          </p:cNvPr>
          <p:cNvSpPr>
            <a:spLocks noGrp="1"/>
          </p:cNvSpPr>
          <p:nvPr>
            <p:ph type="pic" sz="quarter" idx="34"/>
          </p:nvPr>
        </p:nvSpPr>
        <p:spPr>
          <a:xfrm>
            <a:off x="9128072" y="1179843"/>
            <a:ext cx="2066544" cy="2066544"/>
          </a:xfrm>
          <a:prstGeom prst="ellipse">
            <a:avLst/>
          </a:prstGeom>
          <a:ln w="12700">
            <a:solidFill>
              <a:schemeClr val="tx2"/>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36" name="Espace réservé d’image 8">
            <a:extLst>
              <a:ext uri="{FF2B5EF4-FFF2-40B4-BE49-F238E27FC236}">
                <a16:creationId xmlns:a16="http://schemas.microsoft.com/office/drawing/2014/main" id="{F7B28261-CB14-4E4E-AA66-A0239B3DD28E}"/>
              </a:ext>
            </a:extLst>
          </p:cNvPr>
          <p:cNvSpPr>
            <a:spLocks noGrp="1"/>
          </p:cNvSpPr>
          <p:nvPr>
            <p:ph type="pic" sz="quarter" idx="35"/>
          </p:nvPr>
        </p:nvSpPr>
        <p:spPr>
          <a:xfrm>
            <a:off x="6629072" y="1179843"/>
            <a:ext cx="2066544" cy="2066544"/>
          </a:xfrm>
          <a:prstGeom prst="ellipse">
            <a:avLst/>
          </a:prstGeom>
          <a:ln w="12700">
            <a:solidFill>
              <a:schemeClr val="tx2"/>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37" name="Espace réservé du texte 2">
            <a:extLst>
              <a:ext uri="{FF2B5EF4-FFF2-40B4-BE49-F238E27FC236}">
                <a16:creationId xmlns:a16="http://schemas.microsoft.com/office/drawing/2014/main" id="{BAA53E0C-9536-4177-A63F-0E2565EC53CD}"/>
              </a:ext>
            </a:extLst>
          </p:cNvPr>
          <p:cNvSpPr>
            <a:spLocks noGrp="1"/>
          </p:cNvSpPr>
          <p:nvPr>
            <p:ph type="body" idx="36" hasCustomPrompt="1"/>
          </p:nvPr>
        </p:nvSpPr>
        <p:spPr>
          <a:xfrm>
            <a:off x="9127048" y="4355032"/>
            <a:ext cx="2066400" cy="1280958"/>
          </a:xfrm>
        </p:spPr>
        <p:txBody>
          <a:bodyPr lIns="0" tIns="0" rIns="0" bIns="0" rtlCol="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8" name="Espace réservé du texte 2">
            <a:extLst>
              <a:ext uri="{FF2B5EF4-FFF2-40B4-BE49-F238E27FC236}">
                <a16:creationId xmlns:a16="http://schemas.microsoft.com/office/drawing/2014/main" id="{67EF8E36-183B-420B-AF25-17CFA963987A}"/>
              </a:ext>
            </a:extLst>
          </p:cNvPr>
          <p:cNvSpPr>
            <a:spLocks noGrp="1"/>
          </p:cNvSpPr>
          <p:nvPr>
            <p:ph type="body" idx="37" hasCustomPrompt="1"/>
          </p:nvPr>
        </p:nvSpPr>
        <p:spPr>
          <a:xfrm>
            <a:off x="9127047" y="4042831"/>
            <a:ext cx="2066400" cy="282991"/>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9" name="Espace réservé du texte 2">
            <a:extLst>
              <a:ext uri="{FF2B5EF4-FFF2-40B4-BE49-F238E27FC236}">
                <a16:creationId xmlns:a16="http://schemas.microsoft.com/office/drawing/2014/main" id="{58DA6E86-8039-4690-AFE1-7CCF07B7CBAF}"/>
              </a:ext>
            </a:extLst>
          </p:cNvPr>
          <p:cNvSpPr>
            <a:spLocks noGrp="1"/>
          </p:cNvSpPr>
          <p:nvPr>
            <p:ph type="body" idx="38" hasCustomPrompt="1"/>
          </p:nvPr>
        </p:nvSpPr>
        <p:spPr>
          <a:xfrm>
            <a:off x="9127047" y="3428999"/>
            <a:ext cx="2066400" cy="615618"/>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1" name="Espace réservé du texte 2">
            <a:extLst>
              <a:ext uri="{FF2B5EF4-FFF2-40B4-BE49-F238E27FC236}">
                <a16:creationId xmlns:a16="http://schemas.microsoft.com/office/drawing/2014/main" id="{933214B9-0452-4C8B-AB10-922F3C3BCF01}"/>
              </a:ext>
            </a:extLst>
          </p:cNvPr>
          <p:cNvSpPr>
            <a:spLocks noGrp="1"/>
          </p:cNvSpPr>
          <p:nvPr>
            <p:ph type="body" idx="39" hasCustomPrompt="1"/>
          </p:nvPr>
        </p:nvSpPr>
        <p:spPr>
          <a:xfrm>
            <a:off x="6629217" y="4355032"/>
            <a:ext cx="2066400" cy="1280958"/>
          </a:xfrm>
        </p:spPr>
        <p:txBody>
          <a:bodyPr lIns="0" tIns="0" rIns="0" bIns="0" rtlCol="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2" name="Espace réservé du texte 2">
            <a:extLst>
              <a:ext uri="{FF2B5EF4-FFF2-40B4-BE49-F238E27FC236}">
                <a16:creationId xmlns:a16="http://schemas.microsoft.com/office/drawing/2014/main" id="{A5C23113-D98B-48C7-A675-4FD5F50333F3}"/>
              </a:ext>
            </a:extLst>
          </p:cNvPr>
          <p:cNvSpPr>
            <a:spLocks noGrp="1"/>
          </p:cNvSpPr>
          <p:nvPr>
            <p:ph type="body" idx="40" hasCustomPrompt="1"/>
          </p:nvPr>
        </p:nvSpPr>
        <p:spPr>
          <a:xfrm>
            <a:off x="6629216" y="4042831"/>
            <a:ext cx="2066400" cy="282991"/>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9" name="Espace réservé du texte 2">
            <a:extLst>
              <a:ext uri="{FF2B5EF4-FFF2-40B4-BE49-F238E27FC236}">
                <a16:creationId xmlns:a16="http://schemas.microsoft.com/office/drawing/2014/main" id="{09781257-B563-41E0-B9E6-9C7330084BCC}"/>
              </a:ext>
            </a:extLst>
          </p:cNvPr>
          <p:cNvSpPr>
            <a:spLocks noGrp="1"/>
          </p:cNvSpPr>
          <p:nvPr>
            <p:ph type="body" idx="41" hasCustomPrompt="1"/>
          </p:nvPr>
        </p:nvSpPr>
        <p:spPr>
          <a:xfrm>
            <a:off x="6627903" y="3428999"/>
            <a:ext cx="2066400" cy="615618"/>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cxnSp>
        <p:nvCxnSpPr>
          <p:cNvPr id="32" name="Connecteur droit 31">
            <a:extLst>
              <a:ext uri="{FF2B5EF4-FFF2-40B4-BE49-F238E27FC236}">
                <a16:creationId xmlns:a16="http://schemas.microsoft.com/office/drawing/2014/main" id="{9A32EC27-ACD8-47C0-A3ED-E4ED58D88358}"/>
              </a:ext>
            </a:extLst>
          </p:cNvPr>
          <p:cNvCxnSpPr/>
          <p:nvPr userDrawn="1"/>
        </p:nvCxnSpPr>
        <p:spPr>
          <a:xfrm>
            <a:off x="6195160" y="2217849"/>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Connecteur droit 32">
            <a:extLst>
              <a:ext uri="{FF2B5EF4-FFF2-40B4-BE49-F238E27FC236}">
                <a16:creationId xmlns:a16="http://schemas.microsoft.com/office/drawing/2014/main" id="{99E8819A-135C-4A5C-9F6A-A3BE05AA294F}"/>
              </a:ext>
            </a:extLst>
          </p:cNvPr>
          <p:cNvCxnSpPr/>
          <p:nvPr userDrawn="1"/>
        </p:nvCxnSpPr>
        <p:spPr>
          <a:xfrm>
            <a:off x="8703909" y="2216687"/>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329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apositive de contenu d’équip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rtlCol="0" anchor="b">
            <a:normAutofit/>
          </a:bodyPr>
          <a:lstStyle>
            <a:lvl1pPr algn="r">
              <a:defRPr sz="3600"/>
            </a:lvl1pPr>
          </a:lstStyle>
          <a:p>
            <a:pPr rtl="0"/>
            <a:r>
              <a:rPr lang="fr-FR" noProof="0"/>
              <a:t>Modifiez le style du titre</a:t>
            </a:r>
            <a:endParaRPr lang="fr-FR" noProof="0" dirty="0"/>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rtlCol="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5435854" y="1375202"/>
            <a:ext cx="6756147" cy="100800"/>
            <a:chOff x="-783905" y="3240138"/>
            <a:chExt cx="4218305"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783905" y="3290538"/>
              <a:ext cx="416790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4" name="Espace réservé du texte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958968" y="3372939"/>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2" name="Espace réservé du texte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958968" y="2960253"/>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3" name="Espace réservé d’image 2">
            <a:extLst>
              <a:ext uri="{FF2B5EF4-FFF2-40B4-BE49-F238E27FC236}">
                <a16:creationId xmlns:a16="http://schemas.microsoft.com/office/drawing/2014/main" id="{F6FF07C5-314A-4EA8-B78F-7A51C234D3A1}"/>
              </a:ext>
            </a:extLst>
          </p:cNvPr>
          <p:cNvSpPr>
            <a:spLocks noGrp="1"/>
          </p:cNvSpPr>
          <p:nvPr>
            <p:ph type="pic" sz="quarter" idx="33"/>
          </p:nvPr>
        </p:nvSpPr>
        <p:spPr>
          <a:xfrm>
            <a:off x="721841" y="2764036"/>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cxnSp>
        <p:nvCxnSpPr>
          <p:cNvPr id="23" name="Connecteur droit 22">
            <a:extLst>
              <a:ext uri="{FF2B5EF4-FFF2-40B4-BE49-F238E27FC236}">
                <a16:creationId xmlns:a16="http://schemas.microsoft.com/office/drawing/2014/main" id="{B691060D-E361-43B0-BFD7-43D7CC4E5CCD}"/>
              </a:ext>
            </a:extLst>
          </p:cNvPr>
          <p:cNvCxnSpPr>
            <a:cxnSpLocks/>
          </p:cNvCxnSpPr>
          <p:nvPr userDrawn="1"/>
        </p:nvCxnSpPr>
        <p:spPr>
          <a:xfrm>
            <a:off x="0" y="3288596"/>
            <a:ext cx="72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Espace réservé du texte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1957127" y="4800796"/>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1" name="Espace réservé du texte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1957127" y="4388110"/>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2" name="Espace réservé d’image 2">
            <a:extLst>
              <a:ext uri="{FF2B5EF4-FFF2-40B4-BE49-F238E27FC236}">
                <a16:creationId xmlns:a16="http://schemas.microsoft.com/office/drawing/2014/main" id="{76A56D2A-42F0-40C5-96D7-B1AC33152A85}"/>
              </a:ext>
            </a:extLst>
          </p:cNvPr>
          <p:cNvSpPr>
            <a:spLocks noGrp="1"/>
          </p:cNvSpPr>
          <p:nvPr>
            <p:ph type="pic" sz="quarter" idx="36"/>
          </p:nvPr>
        </p:nvSpPr>
        <p:spPr>
          <a:xfrm>
            <a:off x="720000" y="4191893"/>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cxnSp>
        <p:nvCxnSpPr>
          <p:cNvPr id="43" name="Connecteur droit 42">
            <a:extLst>
              <a:ext uri="{FF2B5EF4-FFF2-40B4-BE49-F238E27FC236}">
                <a16:creationId xmlns:a16="http://schemas.microsoft.com/office/drawing/2014/main" id="{CF6D1C91-9136-4678-A712-92BE9B3902C4}"/>
              </a:ext>
            </a:extLst>
          </p:cNvPr>
          <p:cNvCxnSpPr>
            <a:cxnSpLocks/>
          </p:cNvCxnSpPr>
          <p:nvPr userDrawn="1"/>
        </p:nvCxnSpPr>
        <p:spPr>
          <a:xfrm rot="16200000">
            <a:off x="1111670" y="4028309"/>
            <a:ext cx="324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Espace réservé du texte 2">
            <a:extLst>
              <a:ext uri="{FF2B5EF4-FFF2-40B4-BE49-F238E27FC236}">
                <a16:creationId xmlns:a16="http://schemas.microsoft.com/office/drawing/2014/main" id="{BACF15AB-FF8A-422B-840D-88503024E5D3}"/>
              </a:ext>
            </a:extLst>
          </p:cNvPr>
          <p:cNvSpPr>
            <a:spLocks noGrp="1"/>
          </p:cNvSpPr>
          <p:nvPr>
            <p:ph type="body" idx="37" hasCustomPrompt="1"/>
          </p:nvPr>
        </p:nvSpPr>
        <p:spPr>
          <a:xfrm>
            <a:off x="5708709" y="3372939"/>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5" name="Espace réservé du texte 2">
            <a:extLst>
              <a:ext uri="{FF2B5EF4-FFF2-40B4-BE49-F238E27FC236}">
                <a16:creationId xmlns:a16="http://schemas.microsoft.com/office/drawing/2014/main" id="{EFC2028F-7DFE-412D-97DF-707D128D95E0}"/>
              </a:ext>
            </a:extLst>
          </p:cNvPr>
          <p:cNvSpPr>
            <a:spLocks noGrp="1"/>
          </p:cNvSpPr>
          <p:nvPr>
            <p:ph type="body" idx="38" hasCustomPrompt="1"/>
          </p:nvPr>
        </p:nvSpPr>
        <p:spPr>
          <a:xfrm>
            <a:off x="5708709" y="2960253"/>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7" name="Espace réservé du texte 2">
            <a:extLst>
              <a:ext uri="{FF2B5EF4-FFF2-40B4-BE49-F238E27FC236}">
                <a16:creationId xmlns:a16="http://schemas.microsoft.com/office/drawing/2014/main" id="{4349A4F0-1181-4A58-BFD4-4783CD130356}"/>
              </a:ext>
            </a:extLst>
          </p:cNvPr>
          <p:cNvSpPr>
            <a:spLocks noGrp="1"/>
          </p:cNvSpPr>
          <p:nvPr>
            <p:ph type="body" idx="40" hasCustomPrompt="1"/>
          </p:nvPr>
        </p:nvSpPr>
        <p:spPr>
          <a:xfrm>
            <a:off x="5704578" y="4800796"/>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8" name="Espace réservé du texte 2">
            <a:extLst>
              <a:ext uri="{FF2B5EF4-FFF2-40B4-BE49-F238E27FC236}">
                <a16:creationId xmlns:a16="http://schemas.microsoft.com/office/drawing/2014/main" id="{DC1D5D83-8D32-491F-87EB-9DA9360D4F2B}"/>
              </a:ext>
            </a:extLst>
          </p:cNvPr>
          <p:cNvSpPr>
            <a:spLocks noGrp="1"/>
          </p:cNvSpPr>
          <p:nvPr>
            <p:ph type="body" idx="41" hasCustomPrompt="1"/>
          </p:nvPr>
        </p:nvSpPr>
        <p:spPr>
          <a:xfrm>
            <a:off x="5704578" y="4388110"/>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50" name="Espace réservé du texte 2">
            <a:extLst>
              <a:ext uri="{FF2B5EF4-FFF2-40B4-BE49-F238E27FC236}">
                <a16:creationId xmlns:a16="http://schemas.microsoft.com/office/drawing/2014/main" id="{8120723F-A42C-4B81-97FD-6F575E5C2584}"/>
              </a:ext>
            </a:extLst>
          </p:cNvPr>
          <p:cNvSpPr>
            <a:spLocks noGrp="1"/>
          </p:cNvSpPr>
          <p:nvPr>
            <p:ph type="body" idx="43" hasCustomPrompt="1"/>
          </p:nvPr>
        </p:nvSpPr>
        <p:spPr>
          <a:xfrm>
            <a:off x="9453870" y="3372939"/>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51" name="Espace réservé du texte 2">
            <a:extLst>
              <a:ext uri="{FF2B5EF4-FFF2-40B4-BE49-F238E27FC236}">
                <a16:creationId xmlns:a16="http://schemas.microsoft.com/office/drawing/2014/main" id="{27D068F1-398F-4D11-977C-080C8151C786}"/>
              </a:ext>
            </a:extLst>
          </p:cNvPr>
          <p:cNvSpPr>
            <a:spLocks noGrp="1"/>
          </p:cNvSpPr>
          <p:nvPr>
            <p:ph type="body" idx="44" hasCustomPrompt="1"/>
          </p:nvPr>
        </p:nvSpPr>
        <p:spPr>
          <a:xfrm>
            <a:off x="9453870" y="2960253"/>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53" name="Espace réservé du texte 2">
            <a:extLst>
              <a:ext uri="{FF2B5EF4-FFF2-40B4-BE49-F238E27FC236}">
                <a16:creationId xmlns:a16="http://schemas.microsoft.com/office/drawing/2014/main" id="{B795705E-C5CB-46CC-9E41-D2269E07BC15}"/>
              </a:ext>
            </a:extLst>
          </p:cNvPr>
          <p:cNvSpPr>
            <a:spLocks noGrp="1"/>
          </p:cNvSpPr>
          <p:nvPr>
            <p:ph type="body" idx="46" hasCustomPrompt="1"/>
          </p:nvPr>
        </p:nvSpPr>
        <p:spPr>
          <a:xfrm>
            <a:off x="9452029" y="4800796"/>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54" name="Espace réservé du texte 2">
            <a:extLst>
              <a:ext uri="{FF2B5EF4-FFF2-40B4-BE49-F238E27FC236}">
                <a16:creationId xmlns:a16="http://schemas.microsoft.com/office/drawing/2014/main" id="{80211A2B-0F3C-4DBE-AE01-069AE7FC3468}"/>
              </a:ext>
            </a:extLst>
          </p:cNvPr>
          <p:cNvSpPr>
            <a:spLocks noGrp="1"/>
          </p:cNvSpPr>
          <p:nvPr>
            <p:ph type="body" idx="47" hasCustomPrompt="1"/>
          </p:nvPr>
        </p:nvSpPr>
        <p:spPr>
          <a:xfrm>
            <a:off x="9452029" y="4388110"/>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cxnSp>
        <p:nvCxnSpPr>
          <p:cNvPr id="56" name="Connecteur droit 55">
            <a:extLst>
              <a:ext uri="{FF2B5EF4-FFF2-40B4-BE49-F238E27FC236}">
                <a16:creationId xmlns:a16="http://schemas.microsoft.com/office/drawing/2014/main" id="{2E5E9742-C670-47AB-AA69-AE65D7915B06}"/>
              </a:ext>
            </a:extLst>
          </p:cNvPr>
          <p:cNvCxnSpPr>
            <a:cxnSpLocks/>
          </p:cNvCxnSpPr>
          <p:nvPr userDrawn="1"/>
        </p:nvCxnSpPr>
        <p:spPr>
          <a:xfrm rot="16200000">
            <a:off x="3531847" y="5364000"/>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Connecteur droit 56">
            <a:extLst>
              <a:ext uri="{FF2B5EF4-FFF2-40B4-BE49-F238E27FC236}">
                <a16:creationId xmlns:a16="http://schemas.microsoft.com/office/drawing/2014/main" id="{158712DB-5183-45D8-9ABB-6E0795658012}"/>
              </a:ext>
            </a:extLst>
          </p:cNvPr>
          <p:cNvCxnSpPr>
            <a:cxnSpLocks/>
          </p:cNvCxnSpPr>
          <p:nvPr userDrawn="1"/>
        </p:nvCxnSpPr>
        <p:spPr>
          <a:xfrm rot="16200000">
            <a:off x="7274194" y="5363999"/>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Espace réservé d’image 2">
            <a:extLst>
              <a:ext uri="{FF2B5EF4-FFF2-40B4-BE49-F238E27FC236}">
                <a16:creationId xmlns:a16="http://schemas.microsoft.com/office/drawing/2014/main" id="{417A32F4-3459-4A31-A90E-AA771FD4D491}"/>
              </a:ext>
            </a:extLst>
          </p:cNvPr>
          <p:cNvSpPr>
            <a:spLocks noGrp="1"/>
          </p:cNvSpPr>
          <p:nvPr>
            <p:ph type="pic" sz="quarter" idx="42"/>
          </p:nvPr>
        </p:nvSpPr>
        <p:spPr>
          <a:xfrm>
            <a:off x="4467451" y="4191893"/>
            <a:ext cx="1106424" cy="1106423"/>
          </a:xfrm>
          <a:prstGeom prst="ellipse">
            <a:avLst/>
          </a:prstGeom>
          <a:solidFill>
            <a:srgbClr val="0F1722"/>
          </a:solidFill>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55" name="Espace réservé d’image 2">
            <a:extLst>
              <a:ext uri="{FF2B5EF4-FFF2-40B4-BE49-F238E27FC236}">
                <a16:creationId xmlns:a16="http://schemas.microsoft.com/office/drawing/2014/main" id="{63549FA7-92E5-4DB1-92FA-15902DFD3753}"/>
              </a:ext>
            </a:extLst>
          </p:cNvPr>
          <p:cNvSpPr>
            <a:spLocks noGrp="1"/>
          </p:cNvSpPr>
          <p:nvPr>
            <p:ph type="pic" sz="quarter" idx="48"/>
          </p:nvPr>
        </p:nvSpPr>
        <p:spPr>
          <a:xfrm>
            <a:off x="8214902" y="4191893"/>
            <a:ext cx="1106424" cy="1106423"/>
          </a:xfrm>
          <a:prstGeom prst="ellipse">
            <a:avLst/>
          </a:prstGeom>
          <a:solidFill>
            <a:srgbClr val="0F1722"/>
          </a:solidFill>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46" name="Espace réservé d’image 2">
            <a:extLst>
              <a:ext uri="{FF2B5EF4-FFF2-40B4-BE49-F238E27FC236}">
                <a16:creationId xmlns:a16="http://schemas.microsoft.com/office/drawing/2014/main" id="{0F62D330-6A30-4A65-89DA-EDFE4AAD343E}"/>
              </a:ext>
            </a:extLst>
          </p:cNvPr>
          <p:cNvSpPr>
            <a:spLocks noGrp="1"/>
          </p:cNvSpPr>
          <p:nvPr>
            <p:ph type="pic" sz="quarter" idx="39"/>
          </p:nvPr>
        </p:nvSpPr>
        <p:spPr>
          <a:xfrm>
            <a:off x="4469292" y="2764036"/>
            <a:ext cx="1106424" cy="1106423"/>
          </a:xfrm>
          <a:prstGeom prst="ellipse">
            <a:avLst/>
          </a:prstGeom>
          <a:solidFill>
            <a:srgbClr val="0F1722"/>
          </a:solidFill>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52" name="Espace réservé d’image 2">
            <a:extLst>
              <a:ext uri="{FF2B5EF4-FFF2-40B4-BE49-F238E27FC236}">
                <a16:creationId xmlns:a16="http://schemas.microsoft.com/office/drawing/2014/main" id="{A3FC286B-05E7-4E48-A7FD-197800349118}"/>
              </a:ext>
            </a:extLst>
          </p:cNvPr>
          <p:cNvSpPr>
            <a:spLocks noGrp="1"/>
          </p:cNvSpPr>
          <p:nvPr>
            <p:ph type="pic" sz="quarter" idx="45"/>
          </p:nvPr>
        </p:nvSpPr>
        <p:spPr>
          <a:xfrm>
            <a:off x="8216743" y="2764036"/>
            <a:ext cx="1106424" cy="1106423"/>
          </a:xfrm>
          <a:prstGeom prst="ellipse">
            <a:avLst/>
          </a:prstGeom>
          <a:solidFill>
            <a:srgbClr val="0F1722"/>
          </a:solidFill>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174431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tête de section avec image">
    <p:spTree>
      <p:nvGrpSpPr>
        <p:cNvPr id="1" name=""/>
        <p:cNvGrpSpPr/>
        <p:nvPr/>
      </p:nvGrpSpPr>
      <p:grpSpPr>
        <a:xfrm>
          <a:off x="0" y="0"/>
          <a:ext cx="0" cy="0"/>
          <a:chOff x="0" y="0"/>
          <a:chExt cx="0" cy="0"/>
        </a:xfrm>
      </p:grpSpPr>
      <p:sp>
        <p:nvSpPr>
          <p:cNvPr id="8" name="Espace réservé d’image 7">
            <a:extLst>
              <a:ext uri="{FF2B5EF4-FFF2-40B4-BE49-F238E27FC236}">
                <a16:creationId xmlns:a16="http://schemas.microsoft.com/office/drawing/2014/main" id="{C799DC18-D353-427C-B849-0204F13D9B3D}"/>
              </a:ext>
            </a:extLst>
          </p:cNvPr>
          <p:cNvSpPr>
            <a:spLocks noGrp="1"/>
          </p:cNvSpPr>
          <p:nvPr>
            <p:ph type="pic" sz="quarter" idx="14"/>
          </p:nvPr>
        </p:nvSpPr>
        <p:spPr>
          <a:xfrm>
            <a:off x="0" y="0"/>
            <a:ext cx="6083300" cy="6858000"/>
          </a:xfrm>
        </p:spPr>
        <p:txBody>
          <a:bodyPr rtlCol="0" anchor="ctr" anchorCtr="0">
            <a:normAutofit/>
          </a:bodyPr>
          <a:lstStyle>
            <a:lvl1pPr marL="0" indent="0" algn="ctr">
              <a:buNone/>
              <a:defRPr sz="1800"/>
            </a:lvl1pPr>
          </a:lstStyle>
          <a:p>
            <a:pPr rtl="0"/>
            <a:r>
              <a:rPr lang="fr-FR" noProof="0"/>
              <a:t>Cliquez sur l'icône pour ajouter une image</a:t>
            </a:r>
            <a:endParaRPr lang="fr-FR" noProof="0" dirty="0"/>
          </a:p>
        </p:txBody>
      </p:sp>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 name="Titr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rtlCol="0" anchor="b" anchorCtr="0">
            <a:noAutofit/>
          </a:bodyPr>
          <a:lstStyle>
            <a:lvl1pPr>
              <a:defRPr sz="4200"/>
            </a:lvl1pPr>
          </a:lstStyle>
          <a:p>
            <a:pPr rtl="0"/>
            <a:r>
              <a:rPr lang="fr-FR" noProof="0" dirty="0"/>
              <a:t>PITCH</a:t>
            </a:r>
            <a:br>
              <a:rPr lang="fr-FR" noProof="0" dirty="0"/>
            </a:br>
            <a:r>
              <a:rPr lang="fr-FR" noProof="0" dirty="0"/>
              <a:t>SUPPORT DE PRÉSENTATION</a:t>
            </a:r>
            <a:br>
              <a:rPr lang="fr-FR" noProof="0" dirty="0"/>
            </a:br>
            <a:r>
              <a:rPr lang="fr-FR" noProof="0" dirty="0"/>
              <a:t>TITRE</a:t>
            </a:r>
          </a:p>
        </p:txBody>
      </p:sp>
      <p:sp>
        <p:nvSpPr>
          <p:cNvPr id="4" name="Espace réservé de la date 3">
            <a:extLst>
              <a:ext uri="{FF2B5EF4-FFF2-40B4-BE49-F238E27FC236}">
                <a16:creationId xmlns:a16="http://schemas.microsoft.com/office/drawing/2014/main" id="{2472534F-03A6-408A-9BF1-303D0A440BA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0A24E181-0C50-4F43-A5A7-6FDD1500C708}"/>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grpSp>
        <p:nvGrpSpPr>
          <p:cNvPr id="9" name="Groupe 8">
            <a:extLst>
              <a:ext uri="{FF2B5EF4-FFF2-40B4-BE49-F238E27FC236}">
                <a16:creationId xmlns:a16="http://schemas.microsoft.com/office/drawing/2014/main" id="{6F3E26A6-6962-4A35-AA86-805537D45296}"/>
              </a:ext>
            </a:extLst>
          </p:cNvPr>
          <p:cNvGrpSpPr/>
          <p:nvPr userDrawn="1"/>
        </p:nvGrpSpPr>
        <p:grpSpPr>
          <a:xfrm>
            <a:off x="6769768" y="1947412"/>
            <a:ext cx="4656860" cy="102440"/>
            <a:chOff x="3631690" y="2252140"/>
            <a:chExt cx="8111585" cy="102440"/>
          </a:xfrm>
        </p:grpSpPr>
        <p:sp>
          <p:nvSpPr>
            <p:cNvPr id="10" name="Ovale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1" name="Connecteur droit 10">
              <a:extLst>
                <a:ext uri="{FF2B5EF4-FFF2-40B4-BE49-F238E27FC236}">
                  <a16:creationId xmlns:a16="http://schemas.microsoft.com/office/drawing/2014/main" id="{192040D0-01C2-4643-8F84-3B8F334E545C}"/>
                </a:ext>
              </a:extLst>
            </p:cNvPr>
            <p:cNvCxnSpPr/>
            <p:nvPr userDrawn="1"/>
          </p:nvCxnSpPr>
          <p:spPr>
            <a:xfrm>
              <a:off x="3681983" y="2307679"/>
              <a:ext cx="7963771"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e 11">
              <a:extLst>
                <a:ext uri="{FF2B5EF4-FFF2-40B4-BE49-F238E27FC236}">
                  <a16:creationId xmlns:a16="http://schemas.microsoft.com/office/drawing/2014/main" id="{7ED601E9-2BFC-460B-A2A8-69A787A4988E}"/>
                </a:ext>
              </a:extLst>
            </p:cNvPr>
            <p:cNvSpPr/>
            <p:nvPr userDrawn="1"/>
          </p:nvSpPr>
          <p:spPr>
            <a:xfrm>
              <a:off x="11567696"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grpSp>
        <p:nvGrpSpPr>
          <p:cNvPr id="13" name="Groupe 12">
            <a:extLst>
              <a:ext uri="{FF2B5EF4-FFF2-40B4-BE49-F238E27FC236}">
                <a16:creationId xmlns:a16="http://schemas.microsoft.com/office/drawing/2014/main" id="{BB49A8A6-FEDB-4D20-B581-A84DB8EFE977}"/>
              </a:ext>
            </a:extLst>
          </p:cNvPr>
          <p:cNvGrpSpPr/>
          <p:nvPr userDrawn="1"/>
        </p:nvGrpSpPr>
        <p:grpSpPr>
          <a:xfrm>
            <a:off x="6769768" y="4654084"/>
            <a:ext cx="4638202" cy="100584"/>
            <a:chOff x="3631690" y="2253996"/>
            <a:chExt cx="8079083" cy="100584"/>
          </a:xfrm>
        </p:grpSpPr>
        <p:sp>
          <p:nvSpPr>
            <p:cNvPr id="14" name="Ovale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5" name="Connecteur droit 14">
              <a:extLst>
                <a:ext uri="{FF2B5EF4-FFF2-40B4-BE49-F238E27FC236}">
                  <a16:creationId xmlns:a16="http://schemas.microsoft.com/office/drawing/2014/main" id="{7CC5D776-F60A-4A0C-AA7C-EFACDA2CEA88}"/>
                </a:ext>
              </a:extLst>
            </p:cNvPr>
            <p:cNvCxnSpPr/>
            <p:nvPr userDrawn="1"/>
          </p:nvCxnSpPr>
          <p:spPr>
            <a:xfrm>
              <a:off x="3681983" y="2307679"/>
              <a:ext cx="7963769"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e 15">
              <a:extLst>
                <a:ext uri="{FF2B5EF4-FFF2-40B4-BE49-F238E27FC236}">
                  <a16:creationId xmlns:a16="http://schemas.microsoft.com/office/drawing/2014/main" id="{AEAFE309-55C5-409C-92ED-748307C74318}"/>
                </a:ext>
              </a:extLst>
            </p:cNvPr>
            <p:cNvSpPr/>
            <p:nvPr userDrawn="1"/>
          </p:nvSpPr>
          <p:spPr>
            <a:xfrm>
              <a:off x="11535194"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17" name="Sous-titr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rtlCol="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endParaRPr lang="fr-FR" noProof="0" dirty="0"/>
          </a:p>
        </p:txBody>
      </p:sp>
      <p:sp>
        <p:nvSpPr>
          <p:cNvPr id="18" name="Espace réservé d’image 9">
            <a:extLst>
              <a:ext uri="{FF2B5EF4-FFF2-40B4-BE49-F238E27FC236}">
                <a16:creationId xmlns:a16="http://schemas.microsoft.com/office/drawing/2014/main" id="{4293BA4F-7776-4C41-BE4F-7247935D5CCC}"/>
              </a:ext>
            </a:extLst>
          </p:cNvPr>
          <p:cNvSpPr>
            <a:spLocks noGrp="1"/>
          </p:cNvSpPr>
          <p:nvPr>
            <p:ph type="pic" sz="quarter" idx="13"/>
          </p:nvPr>
        </p:nvSpPr>
        <p:spPr>
          <a:xfrm>
            <a:off x="3706368" y="3079602"/>
            <a:ext cx="1481328" cy="758952"/>
          </a:xfrm>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9076924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position de graphiqu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461974"/>
            <a:ext cx="4464049" cy="1177174"/>
          </a:xfrm>
        </p:spPr>
        <p:txBody>
          <a:bodyPr lIns="0" tIns="0" rIns="0" bIns="0" rtlCol="0" anchor="b">
            <a:normAutofit/>
          </a:bodyPr>
          <a:lstStyle>
            <a:lvl1pP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092276"/>
            <a:ext cx="4443165" cy="1008841"/>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2811097"/>
            <a:ext cx="3149152" cy="100800"/>
            <a:chOff x="-1228304" y="3250524"/>
            <a:chExt cx="3149152" cy="100800"/>
          </a:xfrm>
        </p:grpSpPr>
        <p:cxnSp>
          <p:nvCxnSpPr>
            <p:cNvPr id="13" name="Connecteur droit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09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1820048" y="3250524"/>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Espace réservé du texte 2">
            <a:extLst>
              <a:ext uri="{FF2B5EF4-FFF2-40B4-BE49-F238E27FC236}">
                <a16:creationId xmlns:a16="http://schemas.microsoft.com/office/drawing/2014/main" id="{9A5180A6-7D2B-4341-A749-16387D907EEF}"/>
              </a:ext>
            </a:extLst>
          </p:cNvPr>
          <p:cNvSpPr>
            <a:spLocks noGrp="1"/>
          </p:cNvSpPr>
          <p:nvPr>
            <p:ph type="body" idx="34" hasCustomPrompt="1"/>
          </p:nvPr>
        </p:nvSpPr>
        <p:spPr>
          <a:xfrm>
            <a:off x="1262770" y="4138611"/>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1 500 000 €</a:t>
            </a:r>
          </a:p>
        </p:txBody>
      </p:sp>
      <p:sp>
        <p:nvSpPr>
          <p:cNvPr id="37" name="Espace réservé du texte 2">
            <a:extLst>
              <a:ext uri="{FF2B5EF4-FFF2-40B4-BE49-F238E27FC236}">
                <a16:creationId xmlns:a16="http://schemas.microsoft.com/office/drawing/2014/main" id="{79DFBEE7-50AA-4F4F-8B5D-AD23ECAD9919}"/>
              </a:ext>
            </a:extLst>
          </p:cNvPr>
          <p:cNvSpPr>
            <a:spLocks noGrp="1"/>
          </p:cNvSpPr>
          <p:nvPr>
            <p:ph type="body" idx="42" hasCustomPrompt="1"/>
          </p:nvPr>
        </p:nvSpPr>
        <p:spPr>
          <a:xfrm>
            <a:off x="1262769" y="4499972"/>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Titre de la catégorie</a:t>
            </a:r>
          </a:p>
        </p:txBody>
      </p:sp>
      <p:sp>
        <p:nvSpPr>
          <p:cNvPr id="39" name="Espace réservé du texte 2">
            <a:extLst>
              <a:ext uri="{FF2B5EF4-FFF2-40B4-BE49-F238E27FC236}">
                <a16:creationId xmlns:a16="http://schemas.microsoft.com/office/drawing/2014/main" id="{306EAF0C-F17D-47D6-BAA1-16745F4F70D9}"/>
              </a:ext>
            </a:extLst>
          </p:cNvPr>
          <p:cNvSpPr>
            <a:spLocks noGrp="1"/>
          </p:cNvSpPr>
          <p:nvPr>
            <p:ph type="body" idx="45" hasCustomPrompt="1"/>
          </p:nvPr>
        </p:nvSpPr>
        <p:spPr>
          <a:xfrm>
            <a:off x="3193135" y="4138611"/>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1 500 000 €</a:t>
            </a:r>
          </a:p>
        </p:txBody>
      </p:sp>
      <p:sp>
        <p:nvSpPr>
          <p:cNvPr id="40" name="Espace réservé du texte 2">
            <a:extLst>
              <a:ext uri="{FF2B5EF4-FFF2-40B4-BE49-F238E27FC236}">
                <a16:creationId xmlns:a16="http://schemas.microsoft.com/office/drawing/2014/main" id="{D091E31C-C1DC-4D72-8C9E-3B6BD91E72AF}"/>
              </a:ext>
            </a:extLst>
          </p:cNvPr>
          <p:cNvSpPr>
            <a:spLocks noGrp="1"/>
          </p:cNvSpPr>
          <p:nvPr>
            <p:ph type="body" idx="46" hasCustomPrompt="1"/>
          </p:nvPr>
        </p:nvSpPr>
        <p:spPr>
          <a:xfrm>
            <a:off x="3193134" y="4499972"/>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Titre de la catégorie</a:t>
            </a:r>
          </a:p>
        </p:txBody>
      </p:sp>
      <p:sp>
        <p:nvSpPr>
          <p:cNvPr id="42" name="Espace réservé du texte 2">
            <a:extLst>
              <a:ext uri="{FF2B5EF4-FFF2-40B4-BE49-F238E27FC236}">
                <a16:creationId xmlns:a16="http://schemas.microsoft.com/office/drawing/2014/main" id="{F62E753C-C8BE-457D-9B22-6A8227347A67}"/>
              </a:ext>
            </a:extLst>
          </p:cNvPr>
          <p:cNvSpPr>
            <a:spLocks noGrp="1"/>
          </p:cNvSpPr>
          <p:nvPr>
            <p:ph type="body" idx="47" hasCustomPrompt="1"/>
          </p:nvPr>
        </p:nvSpPr>
        <p:spPr>
          <a:xfrm>
            <a:off x="5123499" y="4142294"/>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1 500 000 €</a:t>
            </a:r>
          </a:p>
        </p:txBody>
      </p:sp>
      <p:sp>
        <p:nvSpPr>
          <p:cNvPr id="43" name="Espace réservé du texte 2">
            <a:extLst>
              <a:ext uri="{FF2B5EF4-FFF2-40B4-BE49-F238E27FC236}">
                <a16:creationId xmlns:a16="http://schemas.microsoft.com/office/drawing/2014/main" id="{BC1E8F6C-0BDD-4AFA-9E8D-5EF61AA59F50}"/>
              </a:ext>
            </a:extLst>
          </p:cNvPr>
          <p:cNvSpPr>
            <a:spLocks noGrp="1"/>
          </p:cNvSpPr>
          <p:nvPr>
            <p:ph type="body" idx="48" hasCustomPrompt="1"/>
          </p:nvPr>
        </p:nvSpPr>
        <p:spPr>
          <a:xfrm>
            <a:off x="5123498" y="4503655"/>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Titre de la catégorie</a:t>
            </a:r>
          </a:p>
        </p:txBody>
      </p:sp>
      <p:sp>
        <p:nvSpPr>
          <p:cNvPr id="45" name="Espace réservé du texte 2">
            <a:extLst>
              <a:ext uri="{FF2B5EF4-FFF2-40B4-BE49-F238E27FC236}">
                <a16:creationId xmlns:a16="http://schemas.microsoft.com/office/drawing/2014/main" id="{C70C9772-55FF-4449-988F-6CDDE075E730}"/>
              </a:ext>
            </a:extLst>
          </p:cNvPr>
          <p:cNvSpPr>
            <a:spLocks noGrp="1"/>
          </p:cNvSpPr>
          <p:nvPr>
            <p:ph type="body" idx="49" hasCustomPrompt="1"/>
          </p:nvPr>
        </p:nvSpPr>
        <p:spPr>
          <a:xfrm>
            <a:off x="1262770" y="4826750"/>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1 500 000 €</a:t>
            </a:r>
          </a:p>
        </p:txBody>
      </p:sp>
      <p:sp>
        <p:nvSpPr>
          <p:cNvPr id="46" name="Espace réservé du texte 2">
            <a:extLst>
              <a:ext uri="{FF2B5EF4-FFF2-40B4-BE49-F238E27FC236}">
                <a16:creationId xmlns:a16="http://schemas.microsoft.com/office/drawing/2014/main" id="{75EE6DCE-6A55-4D95-85F7-E22E3E268256}"/>
              </a:ext>
            </a:extLst>
          </p:cNvPr>
          <p:cNvSpPr>
            <a:spLocks noGrp="1"/>
          </p:cNvSpPr>
          <p:nvPr>
            <p:ph type="body" idx="50" hasCustomPrompt="1"/>
          </p:nvPr>
        </p:nvSpPr>
        <p:spPr>
          <a:xfrm>
            <a:off x="1262769" y="5188111"/>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Titre de la catégorie</a:t>
            </a:r>
          </a:p>
        </p:txBody>
      </p:sp>
      <p:sp>
        <p:nvSpPr>
          <p:cNvPr id="48" name="Espace réservé du texte 2">
            <a:extLst>
              <a:ext uri="{FF2B5EF4-FFF2-40B4-BE49-F238E27FC236}">
                <a16:creationId xmlns:a16="http://schemas.microsoft.com/office/drawing/2014/main" id="{84DC7882-7541-4AEA-95FE-DDBCF6F9CA32}"/>
              </a:ext>
            </a:extLst>
          </p:cNvPr>
          <p:cNvSpPr>
            <a:spLocks noGrp="1"/>
          </p:cNvSpPr>
          <p:nvPr>
            <p:ph type="body" idx="51" hasCustomPrompt="1"/>
          </p:nvPr>
        </p:nvSpPr>
        <p:spPr>
          <a:xfrm>
            <a:off x="3193135" y="4826750"/>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1 500 000 €</a:t>
            </a:r>
          </a:p>
        </p:txBody>
      </p:sp>
      <p:sp>
        <p:nvSpPr>
          <p:cNvPr id="49" name="Espace réservé du texte 2">
            <a:extLst>
              <a:ext uri="{FF2B5EF4-FFF2-40B4-BE49-F238E27FC236}">
                <a16:creationId xmlns:a16="http://schemas.microsoft.com/office/drawing/2014/main" id="{5542D500-4CD6-4FDE-9133-F8020797D9B5}"/>
              </a:ext>
            </a:extLst>
          </p:cNvPr>
          <p:cNvSpPr>
            <a:spLocks noGrp="1"/>
          </p:cNvSpPr>
          <p:nvPr>
            <p:ph type="body" idx="52" hasCustomPrompt="1"/>
          </p:nvPr>
        </p:nvSpPr>
        <p:spPr>
          <a:xfrm>
            <a:off x="3193134" y="5188111"/>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Titre de la catégorie</a:t>
            </a:r>
          </a:p>
        </p:txBody>
      </p:sp>
      <p:sp>
        <p:nvSpPr>
          <p:cNvPr id="51" name="Espace réservé du texte 2">
            <a:extLst>
              <a:ext uri="{FF2B5EF4-FFF2-40B4-BE49-F238E27FC236}">
                <a16:creationId xmlns:a16="http://schemas.microsoft.com/office/drawing/2014/main" id="{500C362B-BA02-4F7D-86F6-3F6F2EF20D04}"/>
              </a:ext>
            </a:extLst>
          </p:cNvPr>
          <p:cNvSpPr>
            <a:spLocks noGrp="1"/>
          </p:cNvSpPr>
          <p:nvPr>
            <p:ph type="body" idx="53" hasCustomPrompt="1"/>
          </p:nvPr>
        </p:nvSpPr>
        <p:spPr>
          <a:xfrm>
            <a:off x="5123499" y="4830433"/>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1 500 000 €</a:t>
            </a:r>
          </a:p>
        </p:txBody>
      </p:sp>
      <p:sp>
        <p:nvSpPr>
          <p:cNvPr id="52" name="Espace réservé du texte 2">
            <a:extLst>
              <a:ext uri="{FF2B5EF4-FFF2-40B4-BE49-F238E27FC236}">
                <a16:creationId xmlns:a16="http://schemas.microsoft.com/office/drawing/2014/main" id="{E213E497-634E-40E7-BF08-765CC21529E2}"/>
              </a:ext>
            </a:extLst>
          </p:cNvPr>
          <p:cNvSpPr>
            <a:spLocks noGrp="1"/>
          </p:cNvSpPr>
          <p:nvPr>
            <p:ph type="body" idx="54" hasCustomPrompt="1"/>
          </p:nvPr>
        </p:nvSpPr>
        <p:spPr>
          <a:xfrm>
            <a:off x="5123498" y="5191794"/>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Titre de la catégorie</a:t>
            </a:r>
          </a:p>
        </p:txBody>
      </p:sp>
      <p:sp>
        <p:nvSpPr>
          <p:cNvPr id="8" name="Ovale 7">
            <a:extLst>
              <a:ext uri="{FF2B5EF4-FFF2-40B4-BE49-F238E27FC236}">
                <a16:creationId xmlns:a16="http://schemas.microsoft.com/office/drawing/2014/main" id="{FA01C659-0131-449B-BA07-5BC568F00BF0}"/>
              </a:ext>
            </a:extLst>
          </p:cNvPr>
          <p:cNvSpPr/>
          <p:nvPr userDrawn="1"/>
        </p:nvSpPr>
        <p:spPr>
          <a:xfrm>
            <a:off x="790959" y="4258650"/>
            <a:ext cx="384048" cy="384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54" name="Ovale 53">
            <a:extLst>
              <a:ext uri="{FF2B5EF4-FFF2-40B4-BE49-F238E27FC236}">
                <a16:creationId xmlns:a16="http://schemas.microsoft.com/office/drawing/2014/main" id="{69CB80EA-A8D6-4099-9412-0C14095755FF}"/>
              </a:ext>
            </a:extLst>
          </p:cNvPr>
          <p:cNvSpPr/>
          <p:nvPr userDrawn="1"/>
        </p:nvSpPr>
        <p:spPr>
          <a:xfrm>
            <a:off x="790959" y="4965077"/>
            <a:ext cx="384048" cy="384048"/>
          </a:xfrm>
          <a:prstGeom prst="ellipse">
            <a:avLst/>
          </a:prstGeom>
          <a:solidFill>
            <a:srgbClr val="225B5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55" name="Ovale 54">
            <a:extLst>
              <a:ext uri="{FF2B5EF4-FFF2-40B4-BE49-F238E27FC236}">
                <a16:creationId xmlns:a16="http://schemas.microsoft.com/office/drawing/2014/main" id="{2E20CCE5-B889-49FE-8FA6-A6F0F11A5D91}"/>
              </a:ext>
            </a:extLst>
          </p:cNvPr>
          <p:cNvSpPr/>
          <p:nvPr userDrawn="1"/>
        </p:nvSpPr>
        <p:spPr>
          <a:xfrm>
            <a:off x="2725217" y="4261982"/>
            <a:ext cx="384048" cy="384048"/>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56" name="Ovale 55">
            <a:extLst>
              <a:ext uri="{FF2B5EF4-FFF2-40B4-BE49-F238E27FC236}">
                <a16:creationId xmlns:a16="http://schemas.microsoft.com/office/drawing/2014/main" id="{769A77E3-4AFB-45BB-8FDC-4AD084EA9D23}"/>
              </a:ext>
            </a:extLst>
          </p:cNvPr>
          <p:cNvSpPr/>
          <p:nvPr userDrawn="1"/>
        </p:nvSpPr>
        <p:spPr>
          <a:xfrm>
            <a:off x="2725217" y="4968409"/>
            <a:ext cx="384048" cy="384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57" name="Ovale 56">
            <a:extLst>
              <a:ext uri="{FF2B5EF4-FFF2-40B4-BE49-F238E27FC236}">
                <a16:creationId xmlns:a16="http://schemas.microsoft.com/office/drawing/2014/main" id="{53A8B986-3280-4EAC-846B-9167ECC55646}"/>
              </a:ext>
            </a:extLst>
          </p:cNvPr>
          <p:cNvSpPr/>
          <p:nvPr userDrawn="1"/>
        </p:nvSpPr>
        <p:spPr>
          <a:xfrm>
            <a:off x="4660323" y="4257848"/>
            <a:ext cx="384048" cy="384048"/>
          </a:xfrm>
          <a:prstGeom prst="ellipse">
            <a:avLst/>
          </a:prstGeom>
          <a:solidFill>
            <a:srgbClr val="B531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58" name="Ovale 57">
            <a:extLst>
              <a:ext uri="{FF2B5EF4-FFF2-40B4-BE49-F238E27FC236}">
                <a16:creationId xmlns:a16="http://schemas.microsoft.com/office/drawing/2014/main" id="{0AE6D315-5EC0-4956-B7BF-B94D2AFE679B}"/>
              </a:ext>
            </a:extLst>
          </p:cNvPr>
          <p:cNvSpPr/>
          <p:nvPr userDrawn="1"/>
        </p:nvSpPr>
        <p:spPr>
          <a:xfrm>
            <a:off x="4660323" y="4964275"/>
            <a:ext cx="384048" cy="38404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12" name="Espace réservé au graphique 11">
            <a:extLst>
              <a:ext uri="{FF2B5EF4-FFF2-40B4-BE49-F238E27FC236}">
                <a16:creationId xmlns:a16="http://schemas.microsoft.com/office/drawing/2014/main" id="{9ED8422E-0C74-45EF-B794-252146C6639A}"/>
              </a:ext>
            </a:extLst>
          </p:cNvPr>
          <p:cNvSpPr>
            <a:spLocks noGrp="1"/>
          </p:cNvSpPr>
          <p:nvPr>
            <p:ph type="chart" sz="quarter" idx="55"/>
          </p:nvPr>
        </p:nvSpPr>
        <p:spPr>
          <a:xfrm>
            <a:off x="6924675" y="860425"/>
            <a:ext cx="4483100" cy="4573588"/>
          </a:xfrm>
        </p:spPr>
        <p:txBody>
          <a:bodyPr rtlCol="0" anchor="ctr" anchorCtr="0">
            <a:normAutofit/>
          </a:bodyPr>
          <a:lstStyle>
            <a:lvl1pPr marL="0" indent="0" algn="ctr">
              <a:buNone/>
              <a:defRPr sz="1200"/>
            </a:lvl1pPr>
          </a:lstStyle>
          <a:p>
            <a:pPr rtl="0"/>
            <a:r>
              <a:rPr lang="fr-FR" noProof="0"/>
              <a:t>Cliquez sur l'icône pour ajouter un graphique</a:t>
            </a:r>
            <a:endParaRPr lang="fr-FR" noProof="0" dirty="0"/>
          </a:p>
        </p:txBody>
      </p:sp>
      <p:sp>
        <p:nvSpPr>
          <p:cNvPr id="35" name="Ovale 34">
            <a:extLst>
              <a:ext uri="{FF2B5EF4-FFF2-40B4-BE49-F238E27FC236}">
                <a16:creationId xmlns:a16="http://schemas.microsoft.com/office/drawing/2014/main" id="{E8B7C827-F016-49F6-B775-FAC0E6420466}"/>
              </a:ext>
            </a:extLst>
          </p:cNvPr>
          <p:cNvSpPr/>
          <p:nvPr userDrawn="1"/>
        </p:nvSpPr>
        <p:spPr>
          <a:xfrm>
            <a:off x="6905624" y="905669"/>
            <a:ext cx="4483100" cy="4483100"/>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38" name="Ovale 37">
            <a:extLst>
              <a:ext uri="{FF2B5EF4-FFF2-40B4-BE49-F238E27FC236}">
                <a16:creationId xmlns:a16="http://schemas.microsoft.com/office/drawing/2014/main" id="{C0F8D2C7-9093-4F92-B8A4-D819FEE69F1F}"/>
              </a:ext>
            </a:extLst>
          </p:cNvPr>
          <p:cNvSpPr/>
          <p:nvPr userDrawn="1"/>
        </p:nvSpPr>
        <p:spPr>
          <a:xfrm>
            <a:off x="8294757" y="2294802"/>
            <a:ext cx="1704834" cy="1704834"/>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cxnSp>
        <p:nvCxnSpPr>
          <p:cNvPr id="41" name="Connecteur droit 40">
            <a:extLst>
              <a:ext uri="{FF2B5EF4-FFF2-40B4-BE49-F238E27FC236}">
                <a16:creationId xmlns:a16="http://schemas.microsoft.com/office/drawing/2014/main" id="{0DE9D0C0-04C1-4621-8B2D-E65A25A8DCF3}"/>
              </a:ext>
            </a:extLst>
          </p:cNvPr>
          <p:cNvCxnSpPr>
            <a:cxnSpLocks/>
          </p:cNvCxnSpPr>
          <p:nvPr userDrawn="1"/>
        </p:nvCxnSpPr>
        <p:spPr>
          <a:xfrm rot="16200000">
            <a:off x="8675514" y="450000"/>
            <a:ext cx="90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490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et disposition du contenu">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411243"/>
            <a:ext cx="4494133" cy="804338"/>
          </a:xfrm>
        </p:spPr>
        <p:txBody>
          <a:bodyPr lIns="0" tIns="0" rIns="0" bIns="0" rtlCol="0" anchor="b">
            <a:normAutofit/>
          </a:bodyPr>
          <a:lstStyle>
            <a:lvl1pPr>
              <a:defRPr sz="3600"/>
            </a:lvl1pPr>
          </a:lstStyle>
          <a:p>
            <a:pPr rtl="0"/>
            <a:r>
              <a:rPr lang="fr-FR" noProof="0" dirty="0"/>
              <a:t>CLIQUEZ POUR MODIFIER</a:t>
            </a:r>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564787"/>
            <a:ext cx="4473108"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6924675" y="2314168"/>
            <a:ext cx="5267325" cy="100800"/>
            <a:chOff x="0" y="3240138"/>
            <a:chExt cx="3434400" cy="100800"/>
          </a:xfrm>
        </p:grpSpPr>
        <p:cxnSp>
          <p:nvCxnSpPr>
            <p:cNvPr id="12" name="Connecteur droit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4" name="Espace réservé du texte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3189568"/>
            <a:ext cx="4482996" cy="2432603"/>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2" name="Espace réservé d’image 7">
            <a:extLst>
              <a:ext uri="{FF2B5EF4-FFF2-40B4-BE49-F238E27FC236}">
                <a16:creationId xmlns:a16="http://schemas.microsoft.com/office/drawing/2014/main" id="{CF430BFB-0A7C-4FB8-B93B-8DA19F3E634A}"/>
              </a:ext>
            </a:extLst>
          </p:cNvPr>
          <p:cNvSpPr>
            <a:spLocks noGrp="1"/>
          </p:cNvSpPr>
          <p:nvPr>
            <p:ph type="pic" sz="quarter" idx="15"/>
          </p:nvPr>
        </p:nvSpPr>
        <p:spPr>
          <a:xfrm>
            <a:off x="-3710" y="1792784"/>
            <a:ext cx="6073999" cy="3721608"/>
          </a:xfrm>
        </p:spPr>
        <p:txBody>
          <a:bodyPr rtlCol="0" anchor="ctr" anchorCtr="0">
            <a:normAutofit/>
          </a:bodyPr>
          <a:lstStyle>
            <a:lvl1pPr marL="0" indent="0" algn="ctr">
              <a:buNone/>
              <a:defRPr sz="18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1286978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position de contenu de remerciemen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3" name="Espace réservé d’image 2">
            <a:extLst>
              <a:ext uri="{FF2B5EF4-FFF2-40B4-BE49-F238E27FC236}">
                <a16:creationId xmlns:a16="http://schemas.microsoft.com/office/drawing/2014/main" id="{36EF099F-79D2-486F-A4B2-DD4F699752C8}"/>
              </a:ext>
            </a:extLst>
          </p:cNvPr>
          <p:cNvSpPr>
            <a:spLocks noGrp="1"/>
          </p:cNvSpPr>
          <p:nvPr>
            <p:ph type="pic" sz="quarter" idx="22"/>
          </p:nvPr>
        </p:nvSpPr>
        <p:spPr>
          <a:xfrm>
            <a:off x="6096000" y="0"/>
            <a:ext cx="6089650" cy="6858000"/>
          </a:xfrm>
        </p:spPr>
        <p:txBody>
          <a:bodyPr rtlCol="0" anchor="ctr" anchorCtr="0">
            <a:normAutofit/>
          </a:bodyPr>
          <a:lstStyle>
            <a:lvl1pPr marL="0" indent="0" algn="ctr">
              <a:buNone/>
              <a:defRPr sz="2000"/>
            </a:lvl1pPr>
          </a:lstStyle>
          <a:p>
            <a:pPr rtl="0"/>
            <a:r>
              <a:rPr lang="fr-FR" noProof="0"/>
              <a:t>Cliquez sur l'icône pour ajouter une image</a:t>
            </a:r>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sp>
        <p:nvSpPr>
          <p:cNvPr id="21" name="Titre 1">
            <a:extLst>
              <a:ext uri="{FF2B5EF4-FFF2-40B4-BE49-F238E27FC236}">
                <a16:creationId xmlns:a16="http://schemas.microsoft.com/office/drawing/2014/main" id="{1FF22294-F2E5-4C74-A30C-46BA988FD586}"/>
              </a:ext>
            </a:extLst>
          </p:cNvPr>
          <p:cNvSpPr>
            <a:spLocks noGrp="1"/>
          </p:cNvSpPr>
          <p:nvPr>
            <p:ph type="title" hasCustomPrompt="1"/>
          </p:nvPr>
        </p:nvSpPr>
        <p:spPr>
          <a:xfrm>
            <a:off x="809959" y="1546091"/>
            <a:ext cx="4846923" cy="1091078"/>
          </a:xfrm>
        </p:spPr>
        <p:txBody>
          <a:bodyPr lIns="0" tIns="0" rIns="0" bIns="0" rtlCol="0" anchor="b" anchorCtr="0">
            <a:noAutofit/>
          </a:bodyPr>
          <a:lstStyle>
            <a:lvl1pPr>
              <a:defRPr sz="5500"/>
            </a:lvl1pPr>
          </a:lstStyle>
          <a:p>
            <a:pPr rtl="0"/>
            <a:r>
              <a:rPr lang="fr-FR" noProof="0" dirty="0"/>
              <a:t>MERCI DE VOTRE ATTENTION !</a:t>
            </a:r>
          </a:p>
        </p:txBody>
      </p:sp>
      <p:sp>
        <p:nvSpPr>
          <p:cNvPr id="22" name="Espace réservé du texte 3">
            <a:extLst>
              <a:ext uri="{FF2B5EF4-FFF2-40B4-BE49-F238E27FC236}">
                <a16:creationId xmlns:a16="http://schemas.microsoft.com/office/drawing/2014/main" id="{FC5C0DA6-1B31-4BDF-BAEB-BF7978102847}"/>
              </a:ext>
            </a:extLst>
          </p:cNvPr>
          <p:cNvSpPr>
            <a:spLocks noGrp="1"/>
          </p:cNvSpPr>
          <p:nvPr>
            <p:ph type="body" sz="quarter" idx="15" hasCustomPrompt="1"/>
          </p:nvPr>
        </p:nvSpPr>
        <p:spPr>
          <a:xfrm>
            <a:off x="825335" y="3083960"/>
            <a:ext cx="4586288" cy="509472"/>
          </a:xfrm>
        </p:spPr>
        <p:txBody>
          <a:bodyPr lIns="0" tIns="0" rIns="0" bIns="0" rtlCol="0" anchor="b" anchorCtr="0">
            <a:noAutofit/>
          </a:bodyPr>
          <a:lstStyle>
            <a:lvl1pPr marL="0" indent="0">
              <a:buNone/>
              <a:defRPr sz="2800" b="0">
                <a:solidFill>
                  <a:schemeClr val="tx1"/>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fr-FR" noProof="0" dirty="0"/>
              <a:t>David Beaulieu</a:t>
            </a:r>
          </a:p>
        </p:txBody>
      </p:sp>
      <p:sp>
        <p:nvSpPr>
          <p:cNvPr id="23" name="Espace réservé du texte 3">
            <a:extLst>
              <a:ext uri="{FF2B5EF4-FFF2-40B4-BE49-F238E27FC236}">
                <a16:creationId xmlns:a16="http://schemas.microsoft.com/office/drawing/2014/main" id="{5E1647C9-9AC1-4500-A56E-94CABC656E0C}"/>
              </a:ext>
            </a:extLst>
          </p:cNvPr>
          <p:cNvSpPr>
            <a:spLocks noGrp="1"/>
          </p:cNvSpPr>
          <p:nvPr>
            <p:ph type="body" sz="quarter" idx="16" hasCustomPrompt="1"/>
          </p:nvPr>
        </p:nvSpPr>
        <p:spPr>
          <a:xfrm>
            <a:off x="831850" y="3703834"/>
            <a:ext cx="4586288" cy="230941"/>
          </a:xfrm>
        </p:spPr>
        <p:txBody>
          <a:bodyPr lIns="0" tIns="0" rIns="0" bIns="0" rtlCol="0">
            <a:noAutofit/>
          </a:bodyPr>
          <a:lstStyle>
            <a:lvl1pPr marL="0" indent="0">
              <a:buNone/>
              <a:defRPr sz="1700" b="0" i="1">
                <a:solidFill>
                  <a:schemeClr val="tx1"/>
                </a:solidFill>
                <a:latin typeface="+mn-lt"/>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fr-FR" noProof="0" dirty="0"/>
              <a:t>Téléphone :</a:t>
            </a:r>
          </a:p>
        </p:txBody>
      </p:sp>
      <p:sp>
        <p:nvSpPr>
          <p:cNvPr id="24" name="Espace réservé du texte 3">
            <a:extLst>
              <a:ext uri="{FF2B5EF4-FFF2-40B4-BE49-F238E27FC236}">
                <a16:creationId xmlns:a16="http://schemas.microsoft.com/office/drawing/2014/main" id="{8605CECB-8164-4428-B478-98C42902F9FC}"/>
              </a:ext>
            </a:extLst>
          </p:cNvPr>
          <p:cNvSpPr>
            <a:spLocks noGrp="1"/>
          </p:cNvSpPr>
          <p:nvPr>
            <p:ph type="body" sz="quarter" idx="17" hasCustomPrompt="1"/>
          </p:nvPr>
        </p:nvSpPr>
        <p:spPr>
          <a:xfrm>
            <a:off x="824950" y="3946707"/>
            <a:ext cx="4586288" cy="290167"/>
          </a:xfrm>
        </p:spPr>
        <p:txBody>
          <a:bodyPr lIns="0" tIns="0" rIns="0" bIns="0" rtlCol="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fr-FR" noProof="0" dirty="0"/>
              <a:t>+7 888 999-000-11</a:t>
            </a:r>
          </a:p>
        </p:txBody>
      </p:sp>
      <p:sp>
        <p:nvSpPr>
          <p:cNvPr id="25" name="Espace réservé du texte 3">
            <a:extLst>
              <a:ext uri="{FF2B5EF4-FFF2-40B4-BE49-F238E27FC236}">
                <a16:creationId xmlns:a16="http://schemas.microsoft.com/office/drawing/2014/main" id="{D39B56C4-E128-4995-91CC-64C268BC7603}"/>
              </a:ext>
            </a:extLst>
          </p:cNvPr>
          <p:cNvSpPr>
            <a:spLocks noGrp="1"/>
          </p:cNvSpPr>
          <p:nvPr>
            <p:ph type="body" sz="quarter" idx="18" hasCustomPrompt="1"/>
          </p:nvPr>
        </p:nvSpPr>
        <p:spPr>
          <a:xfrm>
            <a:off x="838750" y="4423954"/>
            <a:ext cx="4586288" cy="230941"/>
          </a:xfrm>
        </p:spPr>
        <p:txBody>
          <a:bodyPr lIns="0" tIns="0" rIns="0" bIns="0" rtlCol="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fr-FR" noProof="0" dirty="0"/>
              <a:t>Adresse email:</a:t>
            </a:r>
          </a:p>
        </p:txBody>
      </p:sp>
      <p:sp>
        <p:nvSpPr>
          <p:cNvPr id="26" name="Espace réservé du texte 3">
            <a:extLst>
              <a:ext uri="{FF2B5EF4-FFF2-40B4-BE49-F238E27FC236}">
                <a16:creationId xmlns:a16="http://schemas.microsoft.com/office/drawing/2014/main" id="{94772DA1-74CC-430C-9A8E-5A6586692CAB}"/>
              </a:ext>
            </a:extLst>
          </p:cNvPr>
          <p:cNvSpPr>
            <a:spLocks noGrp="1"/>
          </p:cNvSpPr>
          <p:nvPr>
            <p:ph type="body" sz="quarter" idx="19" hasCustomPrompt="1"/>
          </p:nvPr>
        </p:nvSpPr>
        <p:spPr>
          <a:xfrm>
            <a:off x="831850" y="4650785"/>
            <a:ext cx="4586288" cy="364479"/>
          </a:xfrm>
        </p:spPr>
        <p:txBody>
          <a:bodyPr lIns="0" tIns="0" rIns="0" bIns="0" rtlCol="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fr-FR" noProof="0" dirty="0"/>
              <a:t>Bergqvist@vanarsdelltd.com</a:t>
            </a:r>
          </a:p>
        </p:txBody>
      </p:sp>
      <p:sp>
        <p:nvSpPr>
          <p:cNvPr id="27" name="Espace réservé du texte 3">
            <a:extLst>
              <a:ext uri="{FF2B5EF4-FFF2-40B4-BE49-F238E27FC236}">
                <a16:creationId xmlns:a16="http://schemas.microsoft.com/office/drawing/2014/main" id="{7A073B5B-2BE3-49D1-A646-1492F534C94B}"/>
              </a:ext>
            </a:extLst>
          </p:cNvPr>
          <p:cNvSpPr>
            <a:spLocks noGrp="1"/>
          </p:cNvSpPr>
          <p:nvPr>
            <p:ph type="body" sz="quarter" idx="20" hasCustomPrompt="1"/>
          </p:nvPr>
        </p:nvSpPr>
        <p:spPr>
          <a:xfrm>
            <a:off x="831850" y="5153025"/>
            <a:ext cx="4586288" cy="230941"/>
          </a:xfrm>
        </p:spPr>
        <p:txBody>
          <a:bodyPr lIns="0" tIns="0" rIns="0" bIns="0" rtlCol="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marL="0" lvl="0" indent="0" algn="l" defTabSz="914400" rtl="0" eaLnBrk="1" latinLnBrk="0" hangingPunct="1">
              <a:lnSpc>
                <a:spcPct val="90000"/>
              </a:lnSpc>
              <a:spcBef>
                <a:spcPts val="1000"/>
              </a:spcBef>
              <a:buFont typeface="Arial" panose="020B0604020202020204" pitchFamily="34" charset="0"/>
              <a:buNone/>
            </a:pPr>
            <a:r>
              <a:rPr lang="fr-FR" noProof="0" dirty="0"/>
              <a:t>Site web :</a:t>
            </a:r>
          </a:p>
        </p:txBody>
      </p:sp>
      <p:sp>
        <p:nvSpPr>
          <p:cNvPr id="28" name="Espace réservé du texte 3">
            <a:extLst>
              <a:ext uri="{FF2B5EF4-FFF2-40B4-BE49-F238E27FC236}">
                <a16:creationId xmlns:a16="http://schemas.microsoft.com/office/drawing/2014/main" id="{52D10EDD-0329-4443-8665-7603E4A83B16}"/>
              </a:ext>
            </a:extLst>
          </p:cNvPr>
          <p:cNvSpPr>
            <a:spLocks noGrp="1"/>
          </p:cNvSpPr>
          <p:nvPr>
            <p:ph type="body" sz="quarter" idx="21" hasCustomPrompt="1"/>
          </p:nvPr>
        </p:nvSpPr>
        <p:spPr>
          <a:xfrm>
            <a:off x="824950" y="5363814"/>
            <a:ext cx="4586288" cy="364479"/>
          </a:xfrm>
        </p:spPr>
        <p:txBody>
          <a:bodyPr lIns="0" tIns="0" rIns="0" bIns="0" rtlCol="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fr-FR" noProof="0" dirty="0"/>
              <a:t>www.vanarsdelltd.com</a:t>
            </a:r>
          </a:p>
        </p:txBody>
      </p:sp>
      <p:grpSp>
        <p:nvGrpSpPr>
          <p:cNvPr id="4" name="Groupe 3">
            <a:extLst>
              <a:ext uri="{FF2B5EF4-FFF2-40B4-BE49-F238E27FC236}">
                <a16:creationId xmlns:a16="http://schemas.microsoft.com/office/drawing/2014/main" id="{5F591C52-0202-44BA-A6BE-E2362516B893}"/>
              </a:ext>
            </a:extLst>
          </p:cNvPr>
          <p:cNvGrpSpPr/>
          <p:nvPr userDrawn="1"/>
        </p:nvGrpSpPr>
        <p:grpSpPr>
          <a:xfrm>
            <a:off x="801533" y="2750589"/>
            <a:ext cx="4299316" cy="100800"/>
            <a:chOff x="808538" y="2750589"/>
            <a:chExt cx="4299316" cy="100800"/>
          </a:xfrm>
        </p:grpSpPr>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808538" y="2750589"/>
              <a:ext cx="4217295" cy="100800"/>
              <a:chOff x="684645" y="3240138"/>
              <a:chExt cx="2749755" cy="100800"/>
            </a:xfrm>
          </p:grpSpPr>
          <p:cxnSp>
            <p:nvCxnSpPr>
              <p:cNvPr id="12" name="Connecteur droit 11">
                <a:extLst>
                  <a:ext uri="{FF2B5EF4-FFF2-40B4-BE49-F238E27FC236}">
                    <a16:creationId xmlns:a16="http://schemas.microsoft.com/office/drawing/2014/main" id="{370B72A7-B625-48B8-88E6-BCE2A4DD531E}"/>
                  </a:ext>
                </a:extLst>
              </p:cNvPr>
              <p:cNvCxnSpPr/>
              <p:nvPr userDrawn="1"/>
            </p:nvCxnSpPr>
            <p:spPr>
              <a:xfrm>
                <a:off x="684645" y="3285674"/>
                <a:ext cx="269935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29" name="Ovale 28">
              <a:extLst>
                <a:ext uri="{FF2B5EF4-FFF2-40B4-BE49-F238E27FC236}">
                  <a16:creationId xmlns:a16="http://schemas.microsoft.com/office/drawing/2014/main" id="{BECBEDE0-51BB-48BD-AAAD-63B6F60C1D57}"/>
                </a:ext>
              </a:extLst>
            </p:cNvPr>
            <p:cNvSpPr/>
            <p:nvPr userDrawn="1"/>
          </p:nvSpPr>
          <p:spPr>
            <a:xfrm flipH="1">
              <a:off x="5007053" y="2750589"/>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grpSp>
        <p:nvGrpSpPr>
          <p:cNvPr id="32" name="Groupe 31">
            <a:extLst>
              <a:ext uri="{FF2B5EF4-FFF2-40B4-BE49-F238E27FC236}">
                <a16:creationId xmlns:a16="http://schemas.microsoft.com/office/drawing/2014/main" id="{63E1608D-F119-4C0D-8D91-7CB089C037C8}"/>
              </a:ext>
            </a:extLst>
          </p:cNvPr>
          <p:cNvGrpSpPr/>
          <p:nvPr userDrawn="1"/>
        </p:nvGrpSpPr>
        <p:grpSpPr>
          <a:xfrm>
            <a:off x="801533" y="1660573"/>
            <a:ext cx="4295507" cy="105664"/>
            <a:chOff x="808538" y="2745725"/>
            <a:chExt cx="4295507" cy="105664"/>
          </a:xfrm>
        </p:grpSpPr>
        <p:grpSp>
          <p:nvGrpSpPr>
            <p:cNvPr id="33" name="Groupe 32">
              <a:extLst>
                <a:ext uri="{FF2B5EF4-FFF2-40B4-BE49-F238E27FC236}">
                  <a16:creationId xmlns:a16="http://schemas.microsoft.com/office/drawing/2014/main" id="{EBDC0121-6865-4B65-A28B-1CEDB16AAD9E}"/>
                </a:ext>
              </a:extLst>
            </p:cNvPr>
            <p:cNvGrpSpPr/>
            <p:nvPr userDrawn="1"/>
          </p:nvGrpSpPr>
          <p:grpSpPr>
            <a:xfrm flipH="1">
              <a:off x="808538" y="2750589"/>
              <a:ext cx="4217295" cy="100800"/>
              <a:chOff x="684645" y="3240138"/>
              <a:chExt cx="2749755" cy="100800"/>
            </a:xfrm>
          </p:grpSpPr>
          <p:cxnSp>
            <p:nvCxnSpPr>
              <p:cNvPr id="35" name="Connecteur droit 34">
                <a:extLst>
                  <a:ext uri="{FF2B5EF4-FFF2-40B4-BE49-F238E27FC236}">
                    <a16:creationId xmlns:a16="http://schemas.microsoft.com/office/drawing/2014/main" id="{386E3714-07DE-4318-B5BC-25F879B97D59}"/>
                  </a:ext>
                </a:extLst>
              </p:cNvPr>
              <p:cNvCxnSpPr/>
              <p:nvPr userDrawn="1"/>
            </p:nvCxnSpPr>
            <p:spPr>
              <a:xfrm>
                <a:off x="684645" y="3285674"/>
                <a:ext cx="269935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Ovale 35">
                <a:extLst>
                  <a:ext uri="{FF2B5EF4-FFF2-40B4-BE49-F238E27FC236}">
                    <a16:creationId xmlns:a16="http://schemas.microsoft.com/office/drawing/2014/main" id="{2ECCE30B-E848-4C5E-83A1-A811D489E7B8}"/>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34" name="Ovale 33">
              <a:extLst>
                <a:ext uri="{FF2B5EF4-FFF2-40B4-BE49-F238E27FC236}">
                  <a16:creationId xmlns:a16="http://schemas.microsoft.com/office/drawing/2014/main" id="{09817AEC-C67C-49A3-AC5A-669FD4D6D586}"/>
                </a:ext>
              </a:extLst>
            </p:cNvPr>
            <p:cNvSpPr/>
            <p:nvPr userDrawn="1"/>
          </p:nvSpPr>
          <p:spPr>
            <a:xfrm flipH="1">
              <a:off x="5003244" y="2745725"/>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Tree>
    <p:extLst>
      <p:ext uri="{BB962C8B-B14F-4D97-AF65-F5344CB8AC3E}">
        <p14:creationId xmlns:p14="http://schemas.microsoft.com/office/powerpoint/2010/main" val="278839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sposition de deux contenus">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3" name="Espace réservé d’image 2">
            <a:extLst>
              <a:ext uri="{FF2B5EF4-FFF2-40B4-BE49-F238E27FC236}">
                <a16:creationId xmlns:a16="http://schemas.microsoft.com/office/drawing/2014/main" id="{96C5B5AA-0D95-4C33-8EBC-90401B51BDB4}"/>
              </a:ext>
            </a:extLst>
          </p:cNvPr>
          <p:cNvSpPr>
            <a:spLocks noGrp="1"/>
          </p:cNvSpPr>
          <p:nvPr>
            <p:ph type="pic" sz="quarter" idx="14"/>
          </p:nvPr>
        </p:nvSpPr>
        <p:spPr>
          <a:xfrm>
            <a:off x="6032" y="1912946"/>
            <a:ext cx="12185968" cy="3493008"/>
          </a:xfrm>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3848934" y="457496"/>
            <a:ext cx="4494133" cy="804338"/>
          </a:xfrm>
        </p:spPr>
        <p:txBody>
          <a:bodyPr lIns="0" tIns="0" rIns="0" bIns="0" rtlCol="0" anchor="b">
            <a:normAutofit/>
          </a:bodyPr>
          <a:lstStyle>
            <a:lvl1pPr algn="ctr">
              <a:defRPr sz="3600"/>
            </a:lvl1pPr>
          </a:lstStyle>
          <a:p>
            <a:pPr rtl="0"/>
            <a:r>
              <a:rPr lang="fr-FR" noProof="0" dirty="0"/>
              <a:t>ANNEXE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nvGrpSpPr>
          <p:cNvPr id="4" name="Groupe 3">
            <a:extLst>
              <a:ext uri="{FF2B5EF4-FFF2-40B4-BE49-F238E27FC236}">
                <a16:creationId xmlns:a16="http://schemas.microsoft.com/office/drawing/2014/main" id="{908B302A-0F76-466E-9FCE-DCEECCBCF6C9}"/>
              </a:ext>
            </a:extLst>
          </p:cNvPr>
          <p:cNvGrpSpPr/>
          <p:nvPr userDrawn="1"/>
        </p:nvGrpSpPr>
        <p:grpSpPr>
          <a:xfrm>
            <a:off x="4969419" y="1509426"/>
            <a:ext cx="2206512" cy="100800"/>
            <a:chOff x="4732221" y="1509426"/>
            <a:chExt cx="2206512" cy="100800"/>
          </a:xfrm>
        </p:grpSpPr>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4732221" y="1509426"/>
              <a:ext cx="2165297" cy="100800"/>
              <a:chOff x="2022586" y="3240138"/>
              <a:chExt cx="1411814" cy="100800"/>
            </a:xfrm>
          </p:grpSpPr>
          <p:cxnSp>
            <p:nvCxnSpPr>
              <p:cNvPr id="12" name="Connecteur droit 11">
                <a:extLst>
                  <a:ext uri="{FF2B5EF4-FFF2-40B4-BE49-F238E27FC236}">
                    <a16:creationId xmlns:a16="http://schemas.microsoft.com/office/drawing/2014/main" id="{370B72A7-B625-48B8-88E6-BCE2A4DD531E}"/>
                  </a:ext>
                </a:extLst>
              </p:cNvPr>
              <p:cNvCxnSpPr/>
              <p:nvPr userDrawn="1"/>
            </p:nvCxnSpPr>
            <p:spPr>
              <a:xfrm>
                <a:off x="2022586" y="3290538"/>
                <a:ext cx="1361415"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21" name="Ovale 20">
              <a:extLst>
                <a:ext uri="{FF2B5EF4-FFF2-40B4-BE49-F238E27FC236}">
                  <a16:creationId xmlns:a16="http://schemas.microsoft.com/office/drawing/2014/main" id="{427C0C4F-6341-4BE0-931E-AAA6EA2AF137}"/>
                </a:ext>
              </a:extLst>
            </p:cNvPr>
            <p:cNvSpPr/>
            <p:nvPr userDrawn="1"/>
          </p:nvSpPr>
          <p:spPr>
            <a:xfrm flipH="1">
              <a:off x="6837932" y="1509426"/>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Tree>
    <p:extLst>
      <p:ext uri="{BB962C8B-B14F-4D97-AF65-F5344CB8AC3E}">
        <p14:creationId xmlns:p14="http://schemas.microsoft.com/office/powerpoint/2010/main" val="25764489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sposition de contenu témoignages">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5104263" y="707529"/>
            <a:ext cx="6310887" cy="569086"/>
          </a:xfrm>
        </p:spPr>
        <p:txBody>
          <a:bodyPr lIns="0" tIns="0" rIns="0" bIns="0" rtlCol="0" anchor="b">
            <a:normAutofit/>
          </a:bodyPr>
          <a:lstStyle>
            <a:lvl1pPr algn="r">
              <a:defRPr sz="3600"/>
            </a:lvl1pPr>
          </a:lstStyle>
          <a:p>
            <a:pPr rtl="0"/>
            <a:r>
              <a:rPr lang="fr-FR" noProof="0" dirty="0"/>
              <a:t>TÉMOIGNAGES</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7773282" y="1375202"/>
            <a:ext cx="4418718" cy="100800"/>
            <a:chOff x="675503" y="3240138"/>
            <a:chExt cx="2758897"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675503" y="3290538"/>
              <a:ext cx="270849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40" name="Espace réservé du texte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822459" y="4996962"/>
            <a:ext cx="1625324"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Titre du client</a:t>
            </a:r>
          </a:p>
        </p:txBody>
      </p:sp>
      <p:sp>
        <p:nvSpPr>
          <p:cNvPr id="41" name="Espace réservé du texte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822459" y="4191894"/>
            <a:ext cx="1625324" cy="720726"/>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 masque</a:t>
            </a:r>
            <a:br>
              <a:rPr lang="fr-FR" noProof="0" dirty="0"/>
            </a:br>
            <a:r>
              <a:rPr lang="fr-FR" noProof="0" dirty="0"/>
              <a:t>texte</a:t>
            </a:r>
          </a:p>
        </p:txBody>
      </p:sp>
      <p:sp>
        <p:nvSpPr>
          <p:cNvPr id="42" name="Espace réservé d’image 2">
            <a:extLst>
              <a:ext uri="{FF2B5EF4-FFF2-40B4-BE49-F238E27FC236}">
                <a16:creationId xmlns:a16="http://schemas.microsoft.com/office/drawing/2014/main" id="{76A56D2A-42F0-40C5-96D7-B1AC33152A85}"/>
              </a:ext>
            </a:extLst>
          </p:cNvPr>
          <p:cNvSpPr>
            <a:spLocks noGrp="1"/>
          </p:cNvSpPr>
          <p:nvPr>
            <p:ph type="pic" sz="quarter" idx="36"/>
          </p:nvPr>
        </p:nvSpPr>
        <p:spPr>
          <a:xfrm>
            <a:off x="2447783" y="4435460"/>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cxnSp>
        <p:nvCxnSpPr>
          <p:cNvPr id="43" name="Connecteur droit 42">
            <a:extLst>
              <a:ext uri="{FF2B5EF4-FFF2-40B4-BE49-F238E27FC236}">
                <a16:creationId xmlns:a16="http://schemas.microsoft.com/office/drawing/2014/main" id="{CF6D1C91-9136-4678-A712-92BE9B3902C4}"/>
              </a:ext>
            </a:extLst>
          </p:cNvPr>
          <p:cNvCxnSpPr>
            <a:cxnSpLocks/>
          </p:cNvCxnSpPr>
          <p:nvPr userDrawn="1"/>
        </p:nvCxnSpPr>
        <p:spPr>
          <a:xfrm flipV="1">
            <a:off x="3000995"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Espace réservé du texte 3">
            <a:extLst>
              <a:ext uri="{FF2B5EF4-FFF2-40B4-BE49-F238E27FC236}">
                <a16:creationId xmlns:a16="http://schemas.microsoft.com/office/drawing/2014/main" id="{F2D92A7B-1C40-4AEB-92C3-C35F8C01F1FA}"/>
              </a:ext>
            </a:extLst>
          </p:cNvPr>
          <p:cNvSpPr>
            <a:spLocks noGrp="1"/>
          </p:cNvSpPr>
          <p:nvPr>
            <p:ph type="body" sz="quarter" idx="49"/>
          </p:nvPr>
        </p:nvSpPr>
        <p:spPr>
          <a:xfrm>
            <a:off x="803253"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rtlCol="0">
            <a:normAutofit/>
          </a:bodyPr>
          <a:lstStyle>
            <a:lvl1pPr marL="0" indent="0">
              <a:buNone/>
              <a:defRPr sz="1400">
                <a:solidFill>
                  <a:schemeClr val="tx2"/>
                </a:solidFill>
              </a:defRPr>
            </a:lvl1pPr>
          </a:lstStyle>
          <a:p>
            <a:pPr lvl="0" rtl="0"/>
            <a:r>
              <a:rPr lang="fr-FR" noProof="0"/>
              <a:t>Modifier les styles du texte du masque</a:t>
            </a:r>
          </a:p>
        </p:txBody>
      </p:sp>
      <p:sp>
        <p:nvSpPr>
          <p:cNvPr id="24" name="Ovale 23">
            <a:extLst>
              <a:ext uri="{FF2B5EF4-FFF2-40B4-BE49-F238E27FC236}">
                <a16:creationId xmlns:a16="http://schemas.microsoft.com/office/drawing/2014/main" id="{F2E312F1-B417-47B6-97E4-7CCA31034F82}"/>
              </a:ext>
            </a:extLst>
          </p:cNvPr>
          <p:cNvSpPr/>
          <p:nvPr userDrawn="1"/>
        </p:nvSpPr>
        <p:spPr>
          <a:xfrm>
            <a:off x="2950595"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58" name="Espace réservé du texte 2">
            <a:extLst>
              <a:ext uri="{FF2B5EF4-FFF2-40B4-BE49-F238E27FC236}">
                <a16:creationId xmlns:a16="http://schemas.microsoft.com/office/drawing/2014/main" id="{13DB5D84-04D8-4536-A06B-AED76E7C51D7}"/>
              </a:ext>
            </a:extLst>
          </p:cNvPr>
          <p:cNvSpPr>
            <a:spLocks noGrp="1"/>
          </p:cNvSpPr>
          <p:nvPr>
            <p:ph type="body" idx="50" hasCustomPrompt="1"/>
          </p:nvPr>
        </p:nvSpPr>
        <p:spPr>
          <a:xfrm>
            <a:off x="4586638" y="4996962"/>
            <a:ext cx="1625324"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Titre du client</a:t>
            </a:r>
          </a:p>
        </p:txBody>
      </p:sp>
      <p:sp>
        <p:nvSpPr>
          <p:cNvPr id="59" name="Espace réservé du texte 2">
            <a:extLst>
              <a:ext uri="{FF2B5EF4-FFF2-40B4-BE49-F238E27FC236}">
                <a16:creationId xmlns:a16="http://schemas.microsoft.com/office/drawing/2014/main" id="{3AB0AC7E-7919-422E-95A1-82E8B125756D}"/>
              </a:ext>
            </a:extLst>
          </p:cNvPr>
          <p:cNvSpPr>
            <a:spLocks noGrp="1"/>
          </p:cNvSpPr>
          <p:nvPr>
            <p:ph type="body" idx="51" hasCustomPrompt="1"/>
          </p:nvPr>
        </p:nvSpPr>
        <p:spPr>
          <a:xfrm>
            <a:off x="4586638" y="4191894"/>
            <a:ext cx="1625324" cy="720726"/>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 masque</a:t>
            </a:r>
            <a:br>
              <a:rPr lang="fr-FR" noProof="0" dirty="0"/>
            </a:br>
            <a:r>
              <a:rPr lang="fr-FR" noProof="0" dirty="0"/>
              <a:t>texte</a:t>
            </a:r>
          </a:p>
        </p:txBody>
      </p:sp>
      <p:sp>
        <p:nvSpPr>
          <p:cNvPr id="60" name="Espace réservé d’image 2">
            <a:extLst>
              <a:ext uri="{FF2B5EF4-FFF2-40B4-BE49-F238E27FC236}">
                <a16:creationId xmlns:a16="http://schemas.microsoft.com/office/drawing/2014/main" id="{B44FD76B-D1AE-458B-AF32-E4AA246B0881}"/>
              </a:ext>
            </a:extLst>
          </p:cNvPr>
          <p:cNvSpPr>
            <a:spLocks noGrp="1"/>
          </p:cNvSpPr>
          <p:nvPr>
            <p:ph type="pic" sz="quarter" idx="52"/>
          </p:nvPr>
        </p:nvSpPr>
        <p:spPr>
          <a:xfrm>
            <a:off x="6211962" y="4435460"/>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cxnSp>
        <p:nvCxnSpPr>
          <p:cNvPr id="61" name="Connecteur droit 60">
            <a:extLst>
              <a:ext uri="{FF2B5EF4-FFF2-40B4-BE49-F238E27FC236}">
                <a16:creationId xmlns:a16="http://schemas.microsoft.com/office/drawing/2014/main" id="{07D22CD4-7F86-495D-B381-7D706058B916}"/>
              </a:ext>
            </a:extLst>
          </p:cNvPr>
          <p:cNvCxnSpPr>
            <a:cxnSpLocks/>
          </p:cNvCxnSpPr>
          <p:nvPr userDrawn="1"/>
        </p:nvCxnSpPr>
        <p:spPr>
          <a:xfrm flipV="1">
            <a:off x="6765174"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2" name="Espace réservé du texte 3">
            <a:extLst>
              <a:ext uri="{FF2B5EF4-FFF2-40B4-BE49-F238E27FC236}">
                <a16:creationId xmlns:a16="http://schemas.microsoft.com/office/drawing/2014/main" id="{1BA0EB90-BA97-4A18-AD3D-1E839B636DEB}"/>
              </a:ext>
            </a:extLst>
          </p:cNvPr>
          <p:cNvSpPr>
            <a:spLocks noGrp="1"/>
          </p:cNvSpPr>
          <p:nvPr>
            <p:ph type="body" sz="quarter" idx="53"/>
          </p:nvPr>
        </p:nvSpPr>
        <p:spPr>
          <a:xfrm>
            <a:off x="456743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rtlCol="0">
            <a:normAutofit/>
          </a:bodyPr>
          <a:lstStyle>
            <a:lvl1pPr marL="0" indent="0">
              <a:buNone/>
              <a:defRPr sz="1400">
                <a:solidFill>
                  <a:schemeClr val="tx2"/>
                </a:solidFill>
              </a:defRPr>
            </a:lvl1pPr>
          </a:lstStyle>
          <a:p>
            <a:pPr lvl="0" rtl="0"/>
            <a:r>
              <a:rPr lang="fr-FR" noProof="0"/>
              <a:t>Modifier les styles du texte du masque</a:t>
            </a:r>
          </a:p>
        </p:txBody>
      </p:sp>
      <p:sp>
        <p:nvSpPr>
          <p:cNvPr id="63" name="Ovale 62">
            <a:extLst>
              <a:ext uri="{FF2B5EF4-FFF2-40B4-BE49-F238E27FC236}">
                <a16:creationId xmlns:a16="http://schemas.microsoft.com/office/drawing/2014/main" id="{ED057A87-963C-4F8A-BD4C-959BF8AF699B}"/>
              </a:ext>
            </a:extLst>
          </p:cNvPr>
          <p:cNvSpPr/>
          <p:nvPr userDrawn="1"/>
        </p:nvSpPr>
        <p:spPr>
          <a:xfrm>
            <a:off x="6714774"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64" name="Espace réservé du texte 2">
            <a:extLst>
              <a:ext uri="{FF2B5EF4-FFF2-40B4-BE49-F238E27FC236}">
                <a16:creationId xmlns:a16="http://schemas.microsoft.com/office/drawing/2014/main" id="{B6BAFE05-9EC0-4C3C-AB0F-89A83361452F}"/>
              </a:ext>
            </a:extLst>
          </p:cNvPr>
          <p:cNvSpPr>
            <a:spLocks noGrp="1"/>
          </p:cNvSpPr>
          <p:nvPr>
            <p:ph type="body" idx="54" hasCustomPrompt="1"/>
          </p:nvPr>
        </p:nvSpPr>
        <p:spPr>
          <a:xfrm>
            <a:off x="8350818" y="4992196"/>
            <a:ext cx="1625324"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Titre du client</a:t>
            </a:r>
          </a:p>
        </p:txBody>
      </p:sp>
      <p:sp>
        <p:nvSpPr>
          <p:cNvPr id="65" name="Espace réservé du texte 2">
            <a:extLst>
              <a:ext uri="{FF2B5EF4-FFF2-40B4-BE49-F238E27FC236}">
                <a16:creationId xmlns:a16="http://schemas.microsoft.com/office/drawing/2014/main" id="{290BF8E2-78CA-4427-9231-3C5EDC272DEE}"/>
              </a:ext>
            </a:extLst>
          </p:cNvPr>
          <p:cNvSpPr>
            <a:spLocks noGrp="1"/>
          </p:cNvSpPr>
          <p:nvPr>
            <p:ph type="body" idx="55" hasCustomPrompt="1"/>
          </p:nvPr>
        </p:nvSpPr>
        <p:spPr>
          <a:xfrm>
            <a:off x="8350818" y="4187128"/>
            <a:ext cx="1625324" cy="720726"/>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 masque</a:t>
            </a:r>
            <a:br>
              <a:rPr lang="fr-FR" noProof="0" dirty="0"/>
            </a:br>
            <a:r>
              <a:rPr lang="fr-FR" noProof="0" dirty="0"/>
              <a:t>texte</a:t>
            </a:r>
          </a:p>
        </p:txBody>
      </p:sp>
      <p:sp>
        <p:nvSpPr>
          <p:cNvPr id="66" name="Espace réservé d’image 2">
            <a:extLst>
              <a:ext uri="{FF2B5EF4-FFF2-40B4-BE49-F238E27FC236}">
                <a16:creationId xmlns:a16="http://schemas.microsoft.com/office/drawing/2014/main" id="{ACA8732F-AB9E-4253-BB5A-5ADD5BA9B153}"/>
              </a:ext>
            </a:extLst>
          </p:cNvPr>
          <p:cNvSpPr>
            <a:spLocks noGrp="1"/>
          </p:cNvSpPr>
          <p:nvPr>
            <p:ph type="pic" sz="quarter" idx="56"/>
          </p:nvPr>
        </p:nvSpPr>
        <p:spPr>
          <a:xfrm>
            <a:off x="9976142" y="4430694"/>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cxnSp>
        <p:nvCxnSpPr>
          <p:cNvPr id="67" name="Connecteur droit 66">
            <a:extLst>
              <a:ext uri="{FF2B5EF4-FFF2-40B4-BE49-F238E27FC236}">
                <a16:creationId xmlns:a16="http://schemas.microsoft.com/office/drawing/2014/main" id="{BB9A566A-8C97-4AE6-B9EF-701587499889}"/>
              </a:ext>
            </a:extLst>
          </p:cNvPr>
          <p:cNvCxnSpPr>
            <a:cxnSpLocks/>
          </p:cNvCxnSpPr>
          <p:nvPr userDrawn="1"/>
        </p:nvCxnSpPr>
        <p:spPr>
          <a:xfrm flipV="1">
            <a:off x="10529354" y="3980054"/>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Espace réservé du texte 3">
            <a:extLst>
              <a:ext uri="{FF2B5EF4-FFF2-40B4-BE49-F238E27FC236}">
                <a16:creationId xmlns:a16="http://schemas.microsoft.com/office/drawing/2014/main" id="{45B69021-5E85-4B37-B529-366AC57512FD}"/>
              </a:ext>
            </a:extLst>
          </p:cNvPr>
          <p:cNvSpPr>
            <a:spLocks noGrp="1"/>
          </p:cNvSpPr>
          <p:nvPr>
            <p:ph type="body" sz="quarter" idx="57"/>
          </p:nvPr>
        </p:nvSpPr>
        <p:spPr>
          <a:xfrm>
            <a:off x="833161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rtlCol="0">
            <a:normAutofit/>
          </a:bodyPr>
          <a:lstStyle>
            <a:lvl1pPr marL="0" indent="0">
              <a:buNone/>
              <a:defRPr sz="1400">
                <a:solidFill>
                  <a:schemeClr val="tx2"/>
                </a:solidFill>
              </a:defRPr>
            </a:lvl1pPr>
          </a:lstStyle>
          <a:p>
            <a:pPr lvl="0" rtl="0"/>
            <a:r>
              <a:rPr lang="fr-FR" noProof="0"/>
              <a:t>Modifier les styles du texte du masque</a:t>
            </a:r>
          </a:p>
        </p:txBody>
      </p:sp>
      <p:sp>
        <p:nvSpPr>
          <p:cNvPr id="69" name="Ovale 68">
            <a:extLst>
              <a:ext uri="{FF2B5EF4-FFF2-40B4-BE49-F238E27FC236}">
                <a16:creationId xmlns:a16="http://schemas.microsoft.com/office/drawing/2014/main" id="{E407CD49-808A-445A-96C0-E3083C9FB390}"/>
              </a:ext>
            </a:extLst>
          </p:cNvPr>
          <p:cNvSpPr/>
          <p:nvPr userDrawn="1"/>
        </p:nvSpPr>
        <p:spPr>
          <a:xfrm>
            <a:off x="10478954" y="3925610"/>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Tree>
    <p:extLst>
      <p:ext uri="{BB962C8B-B14F-4D97-AF65-F5344CB8AC3E}">
        <p14:creationId xmlns:p14="http://schemas.microsoft.com/office/powerpoint/2010/main" val="8641312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sposition de contenu de l’étude de ca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980591"/>
            <a:ext cx="4187903" cy="1177174"/>
          </a:xfrm>
        </p:spPr>
        <p:txBody>
          <a:bodyPr lIns="0" tIns="0" rIns="0" bIns="0" rtlCol="0" anchor="b">
            <a:normAutofit/>
          </a:bodyPr>
          <a:lstStyle>
            <a:lvl1pPr>
              <a:defRPr sz="3600"/>
            </a:lvl1pPr>
          </a:lstStyle>
          <a:p>
            <a:pPr rtl="0"/>
            <a:r>
              <a:rPr lang="fr-FR" noProof="0" dirty="0"/>
              <a:t>ÉTUDE DE CAS</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610893"/>
            <a:ext cx="4168311" cy="1897530"/>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3319328"/>
            <a:ext cx="4351594" cy="100800"/>
            <a:chOff x="-1228304" y="3240138"/>
            <a:chExt cx="4351594" cy="100800"/>
          </a:xfrm>
        </p:grpSpPr>
        <p:cxnSp>
          <p:nvCxnSpPr>
            <p:cNvPr id="13" name="Connecteur droit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432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302249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Espace réservé du texte 2">
            <a:extLst>
              <a:ext uri="{FF2B5EF4-FFF2-40B4-BE49-F238E27FC236}">
                <a16:creationId xmlns:a16="http://schemas.microsoft.com/office/drawing/2014/main" id="{82DA762C-1D45-43AA-9DB3-3D8DBE3EACFE}"/>
              </a:ext>
            </a:extLst>
          </p:cNvPr>
          <p:cNvSpPr>
            <a:spLocks noGrp="1"/>
          </p:cNvSpPr>
          <p:nvPr>
            <p:ph type="body" idx="33" hasCustomPrompt="1"/>
          </p:nvPr>
        </p:nvSpPr>
        <p:spPr>
          <a:xfrm>
            <a:off x="5267325" y="1126345"/>
            <a:ext cx="6086475" cy="2662466"/>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8" name="Espace réservé du texte 2">
            <a:extLst>
              <a:ext uri="{FF2B5EF4-FFF2-40B4-BE49-F238E27FC236}">
                <a16:creationId xmlns:a16="http://schemas.microsoft.com/office/drawing/2014/main" id="{4C3C1BF4-C955-4D71-87E4-BE0F7B619575}"/>
              </a:ext>
            </a:extLst>
          </p:cNvPr>
          <p:cNvSpPr>
            <a:spLocks noGrp="1"/>
          </p:cNvSpPr>
          <p:nvPr>
            <p:ph type="body" idx="34" hasCustomPrompt="1"/>
          </p:nvPr>
        </p:nvSpPr>
        <p:spPr>
          <a:xfrm>
            <a:off x="5269967" y="3909256"/>
            <a:ext cx="6086475" cy="1822399"/>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Tree>
    <p:extLst>
      <p:ext uri="{BB962C8B-B14F-4D97-AF65-F5344CB8AC3E}">
        <p14:creationId xmlns:p14="http://schemas.microsoft.com/office/powerpoint/2010/main" val="22059565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sposition du téléphone mobile et du contenu">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1294387"/>
            <a:ext cx="5314072" cy="569086"/>
          </a:xfrm>
        </p:spPr>
        <p:txBody>
          <a:bodyPr lIns="0" tIns="0" rIns="0" bIns="0" rtlCol="0" anchor="b">
            <a:normAutofit/>
          </a:bodyPr>
          <a:lstStyle>
            <a:lvl1pPr algn="l">
              <a:defRPr sz="3600"/>
            </a:lvl1pPr>
          </a:lstStyle>
          <a:p>
            <a:pPr rtl="0"/>
            <a:r>
              <a:rPr lang="fr-FR" noProof="0" dirty="0"/>
              <a:t>CLIQUEZ POUR MODIFIER LE TITRE</a:t>
            </a:r>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2212679"/>
            <a:ext cx="5292725" cy="978407"/>
          </a:xfrm>
        </p:spPr>
        <p:txBody>
          <a:bodyPr lIns="0" tIns="0" rIns="0" bIns="0" rtlCol="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6096000" y="1970230"/>
            <a:ext cx="6096000" cy="100800"/>
            <a:chOff x="646015" y="3248308"/>
            <a:chExt cx="3107749"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3" name="Espace réservé du texte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 name="Rectangle 2">
            <a:extLst>
              <a:ext uri="{FF2B5EF4-FFF2-40B4-BE49-F238E27FC236}">
                <a16:creationId xmlns:a16="http://schemas.microsoft.com/office/drawing/2014/main" id="{496B07E0-C579-4C5F-9AD4-6AF791562924}"/>
              </a:ext>
            </a:extLst>
          </p:cNvPr>
          <p:cNvSpPr/>
          <p:nvPr userDrawn="1"/>
        </p:nvSpPr>
        <p:spPr>
          <a:xfrm>
            <a:off x="963549" y="1819285"/>
            <a:ext cx="4306824" cy="3648456"/>
          </a:xfrm>
          <a:prstGeom prst="rect">
            <a:avLst/>
          </a:prstGeom>
          <a:blipFill>
            <a:blip r:embed="rId2">
              <a:extLst>
                <a:ext uri="{96DAC541-7B7A-43D3-8B79-37D633B846F1}">
                  <asvg:svgBlip xmlns:asvg="http://schemas.microsoft.com/office/drawing/2016/SVG/main" r:embed="rId3"/>
                </a:ext>
              </a:extLst>
            </a:blip>
            <a:srcRect/>
            <a:stretch>
              <a:fillRect t="-195" b="-19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1" name="Espace réservé d’image 2">
            <a:extLst>
              <a:ext uri="{FF2B5EF4-FFF2-40B4-BE49-F238E27FC236}">
                <a16:creationId xmlns:a16="http://schemas.microsoft.com/office/drawing/2014/main" id="{D5639F99-011E-49CF-8ABD-A4DB4439FB47}"/>
              </a:ext>
            </a:extLst>
          </p:cNvPr>
          <p:cNvSpPr>
            <a:spLocks noGrp="1"/>
          </p:cNvSpPr>
          <p:nvPr>
            <p:ph type="pic" sz="quarter" idx="14"/>
          </p:nvPr>
        </p:nvSpPr>
        <p:spPr>
          <a:xfrm>
            <a:off x="3315505" y="1976894"/>
            <a:ext cx="1819656" cy="3108960"/>
          </a:xfrm>
          <a:ln w="25400">
            <a:solidFill>
              <a:schemeClr val="tx2"/>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22" name="Espace réservé d’image 2">
            <a:extLst>
              <a:ext uri="{FF2B5EF4-FFF2-40B4-BE49-F238E27FC236}">
                <a16:creationId xmlns:a16="http://schemas.microsoft.com/office/drawing/2014/main" id="{028483B2-B562-448D-AEE1-556BC9366BBA}"/>
              </a:ext>
            </a:extLst>
          </p:cNvPr>
          <p:cNvSpPr>
            <a:spLocks noGrp="1"/>
          </p:cNvSpPr>
          <p:nvPr>
            <p:ph type="pic" sz="quarter" idx="31"/>
          </p:nvPr>
        </p:nvSpPr>
        <p:spPr>
          <a:xfrm>
            <a:off x="1102188" y="3517926"/>
            <a:ext cx="2057400" cy="1819656"/>
          </a:xfrm>
          <a:ln w="25400">
            <a:solidFill>
              <a:schemeClr val="tx2"/>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31957634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anuel">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2737603-04DB-411C-B2D9-BDFF9AEE89D6}"/>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1" name="Espace réservé du texte 3">
            <a:extLst>
              <a:ext uri="{FF2B5EF4-FFF2-40B4-BE49-F238E27FC236}">
                <a16:creationId xmlns:a16="http://schemas.microsoft.com/office/drawing/2014/main" id="{605A03A4-E79C-49C5-A546-FF8E2D42E9D2}"/>
              </a:ext>
            </a:extLst>
          </p:cNvPr>
          <p:cNvSpPr>
            <a:spLocks noGrp="1"/>
          </p:cNvSpPr>
          <p:nvPr>
            <p:ph type="body" sz="half" idx="2"/>
          </p:nvPr>
        </p:nvSpPr>
        <p:spPr>
          <a:xfrm>
            <a:off x="883319" y="3054194"/>
            <a:ext cx="1645920" cy="618756"/>
          </a:xfrm>
        </p:spPr>
        <p:txBody>
          <a:bodyPr lIns="0" tIns="0" rIns="0" bIns="0" rtlCol="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Modifier les styles du texte du masque</a:t>
            </a:r>
          </a:p>
        </p:txBody>
      </p:sp>
      <p:sp>
        <p:nvSpPr>
          <p:cNvPr id="22" name="Espace réservé du texte 3">
            <a:extLst>
              <a:ext uri="{FF2B5EF4-FFF2-40B4-BE49-F238E27FC236}">
                <a16:creationId xmlns:a16="http://schemas.microsoft.com/office/drawing/2014/main" id="{9EA27EF7-FC6B-496C-B737-B9219950367E}"/>
              </a:ext>
            </a:extLst>
          </p:cNvPr>
          <p:cNvSpPr>
            <a:spLocks noGrp="1"/>
          </p:cNvSpPr>
          <p:nvPr>
            <p:ph type="body" sz="half" idx="34" hasCustomPrompt="1"/>
          </p:nvPr>
        </p:nvSpPr>
        <p:spPr>
          <a:xfrm>
            <a:off x="1384584" y="2023761"/>
            <a:ext cx="2469965" cy="982274"/>
          </a:xfrm>
        </p:spPr>
        <p:txBody>
          <a:bodyPr lIns="0" rIns="0" bIns="0" rtlCol="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dirty="0"/>
              <a:t>Texte du masque des diapositives</a:t>
            </a:r>
            <a:br>
              <a:rPr lang="fr-FR" noProof="0" dirty="0"/>
            </a:br>
            <a:r>
              <a:rPr lang="fr-FR" noProof="0" dirty="0"/>
              <a:t>styles</a:t>
            </a:r>
          </a:p>
        </p:txBody>
      </p:sp>
      <p:sp>
        <p:nvSpPr>
          <p:cNvPr id="23" name="Espace réservé du texte 3">
            <a:extLst>
              <a:ext uri="{FF2B5EF4-FFF2-40B4-BE49-F238E27FC236}">
                <a16:creationId xmlns:a16="http://schemas.microsoft.com/office/drawing/2014/main" id="{6C0E2C30-6E91-49DE-B7A1-6E32A19EC81D}"/>
              </a:ext>
            </a:extLst>
          </p:cNvPr>
          <p:cNvSpPr>
            <a:spLocks noGrp="1"/>
          </p:cNvSpPr>
          <p:nvPr>
            <p:ph type="body" sz="half" idx="36"/>
          </p:nvPr>
        </p:nvSpPr>
        <p:spPr>
          <a:xfrm>
            <a:off x="2596444" y="3054194"/>
            <a:ext cx="1389888" cy="618756"/>
          </a:xfrm>
        </p:spPr>
        <p:txBody>
          <a:bodyPr lIns="0" tIns="0" rIns="0" bIns="0" rtlCol="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fr-FR" noProof="0"/>
              <a:t>Modifier les styles du texte du masque</a:t>
            </a:r>
          </a:p>
        </p:txBody>
      </p:sp>
      <p:sp>
        <p:nvSpPr>
          <p:cNvPr id="24" name="Espace réservé d’image 12">
            <a:extLst>
              <a:ext uri="{FF2B5EF4-FFF2-40B4-BE49-F238E27FC236}">
                <a16:creationId xmlns:a16="http://schemas.microsoft.com/office/drawing/2014/main" id="{70BE5E73-C067-492F-BE30-5E3DADAD40EF}"/>
              </a:ext>
            </a:extLst>
          </p:cNvPr>
          <p:cNvSpPr>
            <a:spLocks noGrp="1"/>
          </p:cNvSpPr>
          <p:nvPr>
            <p:ph type="pic" sz="quarter" idx="37"/>
          </p:nvPr>
        </p:nvSpPr>
        <p:spPr>
          <a:xfrm>
            <a:off x="875852" y="3731781"/>
            <a:ext cx="1636776" cy="1618488"/>
          </a:xfrm>
        </p:spPr>
        <p:txBody>
          <a:bodyPr rtlCol="0" anchor="ctr" anchorCtr="0">
            <a:noAutofit/>
          </a:bodyPr>
          <a:lstStyle>
            <a:lvl1pPr marL="0" indent="0" algn="ctr">
              <a:buNone/>
              <a:defRPr sz="1400">
                <a:solidFill>
                  <a:schemeClr val="tx1"/>
                </a:solidFill>
              </a:defRPr>
            </a:lvl1pPr>
          </a:lstStyle>
          <a:p>
            <a:pPr rtl="0"/>
            <a:r>
              <a:rPr lang="fr-FR" noProof="0"/>
              <a:t>Cliquez sur l'icône pour ajouter une image</a:t>
            </a:r>
            <a:endParaRPr lang="fr-FR" noProof="0" dirty="0"/>
          </a:p>
        </p:txBody>
      </p:sp>
      <p:sp>
        <p:nvSpPr>
          <p:cNvPr id="25" name="Espace réservé d’image 12">
            <a:extLst>
              <a:ext uri="{FF2B5EF4-FFF2-40B4-BE49-F238E27FC236}">
                <a16:creationId xmlns:a16="http://schemas.microsoft.com/office/drawing/2014/main" id="{36A9B448-4FDC-41F7-941E-5BF5A129057A}"/>
              </a:ext>
            </a:extLst>
          </p:cNvPr>
          <p:cNvSpPr>
            <a:spLocks noGrp="1"/>
          </p:cNvSpPr>
          <p:nvPr>
            <p:ph type="pic" sz="quarter" idx="38"/>
          </p:nvPr>
        </p:nvSpPr>
        <p:spPr>
          <a:xfrm>
            <a:off x="2499831" y="3731781"/>
            <a:ext cx="1636776" cy="1618488"/>
          </a:xfrm>
        </p:spPr>
        <p:txBody>
          <a:bodyPr rtlCol="0" anchor="ctr" anchorCtr="0">
            <a:noAutofit/>
          </a:bodyPr>
          <a:lstStyle>
            <a:lvl1pPr marL="0" indent="0" algn="ctr">
              <a:buNone/>
              <a:defRPr sz="1400">
                <a:solidFill>
                  <a:schemeClr val="tx1"/>
                </a:solidFill>
              </a:defRPr>
            </a:lvl1pPr>
          </a:lstStyle>
          <a:p>
            <a:pPr rtl="0"/>
            <a:r>
              <a:rPr lang="fr-FR" noProof="0"/>
              <a:t>Cliquez sur l'icône pour ajouter une image</a:t>
            </a:r>
            <a:endParaRPr lang="fr-FR" noProof="0" dirty="0"/>
          </a:p>
        </p:txBody>
      </p:sp>
      <p:sp>
        <p:nvSpPr>
          <p:cNvPr id="26" name="Espace réservé du texte 3">
            <a:extLst>
              <a:ext uri="{FF2B5EF4-FFF2-40B4-BE49-F238E27FC236}">
                <a16:creationId xmlns:a16="http://schemas.microsoft.com/office/drawing/2014/main" id="{90B3A413-8776-4B3B-931F-C132DAB3A425}"/>
              </a:ext>
            </a:extLst>
          </p:cNvPr>
          <p:cNvSpPr>
            <a:spLocks noGrp="1"/>
          </p:cNvSpPr>
          <p:nvPr>
            <p:ph type="body" sz="half" idx="39"/>
          </p:nvPr>
        </p:nvSpPr>
        <p:spPr>
          <a:xfrm>
            <a:off x="4940427" y="3054194"/>
            <a:ext cx="2113508" cy="618756"/>
          </a:xfrm>
        </p:spPr>
        <p:txBody>
          <a:bodyPr lIns="0" tIns="0" rIns="0" bIns="0" rtlCol="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fr-FR" noProof="0"/>
              <a:t>Modifier les styles du texte du masque</a:t>
            </a:r>
          </a:p>
        </p:txBody>
      </p:sp>
      <p:sp>
        <p:nvSpPr>
          <p:cNvPr id="27" name="Espace réservé du texte 3">
            <a:extLst>
              <a:ext uri="{FF2B5EF4-FFF2-40B4-BE49-F238E27FC236}">
                <a16:creationId xmlns:a16="http://schemas.microsoft.com/office/drawing/2014/main" id="{BAD0CCD5-B712-4DB2-BFE3-4D3461B29F6D}"/>
              </a:ext>
            </a:extLst>
          </p:cNvPr>
          <p:cNvSpPr>
            <a:spLocks noGrp="1"/>
          </p:cNvSpPr>
          <p:nvPr>
            <p:ph type="body" sz="half" idx="40" hasCustomPrompt="1"/>
          </p:nvPr>
        </p:nvSpPr>
        <p:spPr>
          <a:xfrm>
            <a:off x="5494328" y="2023761"/>
            <a:ext cx="1943702" cy="982274"/>
          </a:xfrm>
        </p:spPr>
        <p:txBody>
          <a:bodyPr lIns="0" rIns="0" bIns="0" rtlCol="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dirty="0"/>
              <a:t>Texte du masque des diapositives</a:t>
            </a:r>
            <a:br>
              <a:rPr lang="fr-FR" noProof="0" dirty="0"/>
            </a:br>
            <a:r>
              <a:rPr lang="fr-FR" noProof="0" dirty="0"/>
              <a:t>styles</a:t>
            </a:r>
          </a:p>
        </p:txBody>
      </p:sp>
      <p:sp>
        <p:nvSpPr>
          <p:cNvPr id="28" name="Espace réservé d’image 12">
            <a:extLst>
              <a:ext uri="{FF2B5EF4-FFF2-40B4-BE49-F238E27FC236}">
                <a16:creationId xmlns:a16="http://schemas.microsoft.com/office/drawing/2014/main" id="{64125935-B0D3-4ABD-9BBA-A60E46D2C55C}"/>
              </a:ext>
            </a:extLst>
          </p:cNvPr>
          <p:cNvSpPr>
            <a:spLocks noGrp="1"/>
          </p:cNvSpPr>
          <p:nvPr>
            <p:ph type="pic" sz="quarter" idx="43"/>
          </p:nvPr>
        </p:nvSpPr>
        <p:spPr>
          <a:xfrm>
            <a:off x="4946407" y="3731781"/>
            <a:ext cx="2048256" cy="896112"/>
          </a:xfrm>
        </p:spPr>
        <p:txBody>
          <a:bodyPr rtlCol="0" anchor="ctr" anchorCtr="0">
            <a:noAutofit/>
          </a:bodyPr>
          <a:lstStyle>
            <a:lvl1pPr marL="0" indent="0" algn="ctr">
              <a:buNone/>
              <a:defRPr sz="1400">
                <a:solidFill>
                  <a:schemeClr val="tx1"/>
                </a:solidFill>
              </a:defRPr>
            </a:lvl1pPr>
          </a:lstStyle>
          <a:p>
            <a:pPr rtl="0"/>
            <a:r>
              <a:rPr lang="fr-FR" noProof="0"/>
              <a:t>Cliquez sur l'icône pour ajouter une image</a:t>
            </a:r>
            <a:endParaRPr lang="fr-FR" noProof="0" dirty="0"/>
          </a:p>
        </p:txBody>
      </p:sp>
      <p:sp>
        <p:nvSpPr>
          <p:cNvPr id="29" name="Espace réservé du texte 3">
            <a:extLst>
              <a:ext uri="{FF2B5EF4-FFF2-40B4-BE49-F238E27FC236}">
                <a16:creationId xmlns:a16="http://schemas.microsoft.com/office/drawing/2014/main" id="{47D3BA4D-FA26-44C8-B927-E42CC8E67B79}"/>
              </a:ext>
            </a:extLst>
          </p:cNvPr>
          <p:cNvSpPr>
            <a:spLocks noGrp="1"/>
          </p:cNvSpPr>
          <p:nvPr>
            <p:ph type="body" sz="half" idx="45"/>
          </p:nvPr>
        </p:nvSpPr>
        <p:spPr>
          <a:xfrm>
            <a:off x="7900319" y="3054194"/>
            <a:ext cx="2197045" cy="618756"/>
          </a:xfrm>
        </p:spPr>
        <p:txBody>
          <a:bodyPr lIns="0" tIns="0" rIns="0" bIns="0" rtlCol="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fr-FR" noProof="0"/>
              <a:t>Modifier les styles du texte du masque</a:t>
            </a:r>
          </a:p>
        </p:txBody>
      </p:sp>
      <p:sp>
        <p:nvSpPr>
          <p:cNvPr id="30" name="Espace réservé du texte 3">
            <a:extLst>
              <a:ext uri="{FF2B5EF4-FFF2-40B4-BE49-F238E27FC236}">
                <a16:creationId xmlns:a16="http://schemas.microsoft.com/office/drawing/2014/main" id="{2D2A84D7-2523-470B-A3C0-0140355D4F68}"/>
              </a:ext>
            </a:extLst>
          </p:cNvPr>
          <p:cNvSpPr>
            <a:spLocks noGrp="1"/>
          </p:cNvSpPr>
          <p:nvPr>
            <p:ph type="body" sz="half" idx="46" hasCustomPrompt="1"/>
          </p:nvPr>
        </p:nvSpPr>
        <p:spPr>
          <a:xfrm>
            <a:off x="8454220" y="2023761"/>
            <a:ext cx="1943702" cy="982274"/>
          </a:xfrm>
        </p:spPr>
        <p:txBody>
          <a:bodyPr lIns="0" rIns="0" bIns="0" rtlCol="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dirty="0"/>
              <a:t>Texte du masque des diapositives</a:t>
            </a:r>
            <a:br>
              <a:rPr lang="fr-FR" noProof="0" dirty="0"/>
            </a:br>
            <a:r>
              <a:rPr lang="fr-FR" noProof="0" dirty="0"/>
              <a:t>styles</a:t>
            </a:r>
          </a:p>
        </p:txBody>
      </p:sp>
      <p:sp>
        <p:nvSpPr>
          <p:cNvPr id="32" name="Espace réservé du texte 3">
            <a:extLst>
              <a:ext uri="{FF2B5EF4-FFF2-40B4-BE49-F238E27FC236}">
                <a16:creationId xmlns:a16="http://schemas.microsoft.com/office/drawing/2014/main" id="{55D1A91B-BB99-4DC7-B8F5-55514B49A9D1}"/>
              </a:ext>
            </a:extLst>
          </p:cNvPr>
          <p:cNvSpPr>
            <a:spLocks noGrp="1"/>
          </p:cNvSpPr>
          <p:nvPr>
            <p:ph type="body" sz="half" idx="49"/>
          </p:nvPr>
        </p:nvSpPr>
        <p:spPr>
          <a:xfrm>
            <a:off x="7900319" y="4671712"/>
            <a:ext cx="2223939" cy="519503"/>
          </a:xfrm>
        </p:spPr>
        <p:txBody>
          <a:bodyPr lIns="0" tIns="0" rIns="0" bIns="0" rtlCol="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fr-FR" noProof="0"/>
              <a:t>Modifier les styles du texte du masque</a:t>
            </a:r>
          </a:p>
        </p:txBody>
      </p:sp>
      <p:sp>
        <p:nvSpPr>
          <p:cNvPr id="33" name="Espace réservé du texte 3">
            <a:extLst>
              <a:ext uri="{FF2B5EF4-FFF2-40B4-BE49-F238E27FC236}">
                <a16:creationId xmlns:a16="http://schemas.microsoft.com/office/drawing/2014/main" id="{FFAB2C75-BBBF-4A4D-A633-7CEFFABAFE32}"/>
              </a:ext>
            </a:extLst>
          </p:cNvPr>
          <p:cNvSpPr>
            <a:spLocks noGrp="1"/>
          </p:cNvSpPr>
          <p:nvPr>
            <p:ph type="body" sz="half" idx="51"/>
          </p:nvPr>
        </p:nvSpPr>
        <p:spPr>
          <a:xfrm>
            <a:off x="4940427" y="4830765"/>
            <a:ext cx="2048256" cy="519503"/>
          </a:xfrm>
        </p:spPr>
        <p:txBody>
          <a:bodyPr lIns="0" tIns="0" rIns="0" bIns="0" rtlCol="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fr-FR" noProof="0"/>
              <a:t>Modifier les styles du texte du masque</a:t>
            </a:r>
          </a:p>
        </p:txBody>
      </p:sp>
      <p:sp>
        <p:nvSpPr>
          <p:cNvPr id="34" name="Espace réservé du texte 7">
            <a:extLst>
              <a:ext uri="{FF2B5EF4-FFF2-40B4-BE49-F238E27FC236}">
                <a16:creationId xmlns:a16="http://schemas.microsoft.com/office/drawing/2014/main" id="{83CD3289-0FBC-4854-8EB2-ADD41F89CA4F}"/>
              </a:ext>
            </a:extLst>
          </p:cNvPr>
          <p:cNvSpPr>
            <a:spLocks noGrp="1"/>
          </p:cNvSpPr>
          <p:nvPr>
            <p:ph type="body" sz="quarter" idx="25" hasCustomPrompt="1"/>
          </p:nvPr>
        </p:nvSpPr>
        <p:spPr>
          <a:xfrm>
            <a:off x="823358" y="2023413"/>
            <a:ext cx="558402" cy="896112"/>
          </a:xfrm>
        </p:spPr>
        <p:txBody>
          <a:bodyPr lIns="0" tIns="0" rIns="0" bIns="0" rtlCol="0">
            <a:noAutofit/>
          </a:bodyPr>
          <a:lstStyle>
            <a:lvl1pPr marL="0" indent="0" algn="l">
              <a:buNone/>
              <a:defRPr sz="7000" b="1">
                <a:ln>
                  <a:solidFill>
                    <a:schemeClr val="tx1"/>
                  </a:solidFill>
                </a:ln>
                <a:noFill/>
                <a:latin typeface="+mj-lt"/>
                <a:ea typeface="Tahoma" panose="020B0604030504040204" pitchFamily="34" charset="0"/>
                <a:cs typeface="Tahoma" panose="020B0604030504040204" pitchFamily="34" charset="0"/>
              </a:defRPr>
            </a:lvl1pPr>
          </a:lstStyle>
          <a:p>
            <a:pPr lvl="0" rtl="0"/>
            <a:r>
              <a:rPr lang="fr-FR" noProof="0" dirty="0"/>
              <a:t>1</a:t>
            </a:r>
          </a:p>
        </p:txBody>
      </p:sp>
      <p:sp>
        <p:nvSpPr>
          <p:cNvPr id="36" name="Espace réservé du texte 7">
            <a:extLst>
              <a:ext uri="{FF2B5EF4-FFF2-40B4-BE49-F238E27FC236}">
                <a16:creationId xmlns:a16="http://schemas.microsoft.com/office/drawing/2014/main" id="{2F18CD59-6602-4DEC-9B12-412E6BAF9283}"/>
              </a:ext>
            </a:extLst>
          </p:cNvPr>
          <p:cNvSpPr>
            <a:spLocks noGrp="1"/>
          </p:cNvSpPr>
          <p:nvPr>
            <p:ph type="body" sz="quarter" idx="52" hasCustomPrompt="1"/>
          </p:nvPr>
        </p:nvSpPr>
        <p:spPr>
          <a:xfrm>
            <a:off x="4912823" y="1999493"/>
            <a:ext cx="558402" cy="896112"/>
          </a:xfrm>
        </p:spPr>
        <p:txBody>
          <a:bodyPr lIns="0" tIns="0" rIns="0" bIns="0" rtlCol="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noProof="0" dirty="0"/>
              <a:t>1</a:t>
            </a:r>
          </a:p>
        </p:txBody>
      </p:sp>
      <p:sp>
        <p:nvSpPr>
          <p:cNvPr id="37" name="Espace réservé du texte 7">
            <a:extLst>
              <a:ext uri="{FF2B5EF4-FFF2-40B4-BE49-F238E27FC236}">
                <a16:creationId xmlns:a16="http://schemas.microsoft.com/office/drawing/2014/main" id="{88B09568-0B94-4B51-BE65-A72C65C3D7DA}"/>
              </a:ext>
            </a:extLst>
          </p:cNvPr>
          <p:cNvSpPr>
            <a:spLocks noGrp="1"/>
          </p:cNvSpPr>
          <p:nvPr>
            <p:ph type="body" sz="quarter" idx="53" hasCustomPrompt="1"/>
          </p:nvPr>
        </p:nvSpPr>
        <p:spPr>
          <a:xfrm>
            <a:off x="7873424" y="2002966"/>
            <a:ext cx="558402" cy="896112"/>
          </a:xfrm>
        </p:spPr>
        <p:txBody>
          <a:bodyPr lIns="0" tIns="0" rIns="0" bIns="0" rtlCol="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noProof="0" dirty="0"/>
              <a:t>1</a:t>
            </a:r>
          </a:p>
        </p:txBody>
      </p:sp>
      <p:sp>
        <p:nvSpPr>
          <p:cNvPr id="40" name="Espace réservé du texte 3">
            <a:extLst>
              <a:ext uri="{FF2B5EF4-FFF2-40B4-BE49-F238E27FC236}">
                <a16:creationId xmlns:a16="http://schemas.microsoft.com/office/drawing/2014/main" id="{315834F5-9ACD-4898-B96E-8C732881FF01}"/>
              </a:ext>
            </a:extLst>
          </p:cNvPr>
          <p:cNvSpPr>
            <a:spLocks noGrp="1"/>
          </p:cNvSpPr>
          <p:nvPr>
            <p:ph type="body" sz="half" idx="50"/>
          </p:nvPr>
        </p:nvSpPr>
        <p:spPr>
          <a:xfrm>
            <a:off x="2359124" y="5706529"/>
            <a:ext cx="8993089" cy="365122"/>
          </a:xfrm>
        </p:spPr>
        <p:txBody>
          <a:bodyPr lIns="0" tIns="0" rIns="0" bIns="0" rtlCol="0" anchor="t" anchorCtr="0">
            <a:normAutofit/>
          </a:bodyPr>
          <a:lstStyle>
            <a:lvl1pPr marL="0" indent="0" algn="r">
              <a:lnSpc>
                <a:spcPct val="100000"/>
              </a:lnSpc>
              <a:spcBef>
                <a:spcPts val="0"/>
              </a:spcBef>
              <a:buNone/>
              <a:defRPr lang="en-US" sz="1400" i="0" kern="120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Modifier les styles du texte du masque</a:t>
            </a:r>
          </a:p>
        </p:txBody>
      </p:sp>
      <p:sp>
        <p:nvSpPr>
          <p:cNvPr id="38" name="Titre 1">
            <a:extLst>
              <a:ext uri="{FF2B5EF4-FFF2-40B4-BE49-F238E27FC236}">
                <a16:creationId xmlns:a16="http://schemas.microsoft.com/office/drawing/2014/main" id="{7E5CF6DE-4761-4BA5-A429-30AC8BBAD45B}"/>
              </a:ext>
            </a:extLst>
          </p:cNvPr>
          <p:cNvSpPr>
            <a:spLocks noGrp="1"/>
          </p:cNvSpPr>
          <p:nvPr>
            <p:ph type="title" hasCustomPrompt="1"/>
          </p:nvPr>
        </p:nvSpPr>
        <p:spPr>
          <a:xfrm>
            <a:off x="839789" y="780001"/>
            <a:ext cx="10512424" cy="606677"/>
          </a:xfrm>
        </p:spPr>
        <p:txBody>
          <a:bodyPr lIns="0" tIns="0" rIns="0" bIns="0" rtlCol="0" anchor="t" anchorCtr="0">
            <a:normAutofit/>
          </a:bodyPr>
          <a:lstStyle>
            <a:lvl1pPr marL="0" algn="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pPr rtl="0"/>
            <a:r>
              <a:rPr lang="fr-FR" noProof="0" dirty="0"/>
              <a:t>COMMENT UTILISER CE MODÈLE</a:t>
            </a:r>
          </a:p>
        </p:txBody>
      </p:sp>
      <p:sp>
        <p:nvSpPr>
          <p:cNvPr id="41" name="Espace réservé d’image 9">
            <a:extLst>
              <a:ext uri="{FF2B5EF4-FFF2-40B4-BE49-F238E27FC236}">
                <a16:creationId xmlns:a16="http://schemas.microsoft.com/office/drawing/2014/main" id="{8A4896B5-1C5E-47F0-8F0C-4EF97E356C86}"/>
              </a:ext>
            </a:extLst>
          </p:cNvPr>
          <p:cNvSpPr>
            <a:spLocks noGrp="1"/>
          </p:cNvSpPr>
          <p:nvPr>
            <p:ph type="pic" sz="quarter" idx="13"/>
          </p:nvPr>
        </p:nvSpPr>
        <p:spPr>
          <a:xfrm>
            <a:off x="7900319" y="3779907"/>
            <a:ext cx="1481328" cy="758952"/>
          </a:xfrm>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grpSp>
        <p:nvGrpSpPr>
          <p:cNvPr id="31" name="Groupe 30">
            <a:extLst>
              <a:ext uri="{FF2B5EF4-FFF2-40B4-BE49-F238E27FC236}">
                <a16:creationId xmlns:a16="http://schemas.microsoft.com/office/drawing/2014/main" id="{D87F4783-C8BA-411C-A188-4A4DAED10C02}"/>
              </a:ext>
            </a:extLst>
          </p:cNvPr>
          <p:cNvGrpSpPr/>
          <p:nvPr userDrawn="1"/>
        </p:nvGrpSpPr>
        <p:grpSpPr>
          <a:xfrm flipH="1">
            <a:off x="4416000" y="1375202"/>
            <a:ext cx="7776000" cy="100800"/>
            <a:chOff x="-322289" y="3240138"/>
            <a:chExt cx="5070122" cy="100800"/>
          </a:xfrm>
        </p:grpSpPr>
        <p:cxnSp>
          <p:nvCxnSpPr>
            <p:cNvPr id="39" name="Connecteur droit 38">
              <a:extLst>
                <a:ext uri="{FF2B5EF4-FFF2-40B4-BE49-F238E27FC236}">
                  <a16:creationId xmlns:a16="http://schemas.microsoft.com/office/drawing/2014/main" id="{959A2713-966D-4694-A067-D6BE1B2986D1}"/>
                </a:ext>
              </a:extLst>
            </p:cNvPr>
            <p:cNvCxnSpPr>
              <a:cxnSpLocks/>
            </p:cNvCxnSpPr>
            <p:nvPr userDrawn="1"/>
          </p:nvCxnSpPr>
          <p:spPr>
            <a:xfrm>
              <a:off x="-322289" y="3290538"/>
              <a:ext cx="507012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Ovale 41">
              <a:extLst>
                <a:ext uri="{FF2B5EF4-FFF2-40B4-BE49-F238E27FC236}">
                  <a16:creationId xmlns:a16="http://schemas.microsoft.com/office/drawing/2014/main" id="{FCA15F19-C2FE-4F13-9359-69E884CA83B9}"/>
                </a:ext>
              </a:extLst>
            </p:cNvPr>
            <p:cNvSpPr/>
            <p:nvPr userDrawn="1"/>
          </p:nvSpPr>
          <p:spPr>
            <a:xfrm>
              <a:off x="4682109"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Tree>
    <p:extLst>
      <p:ext uri="{BB962C8B-B14F-4D97-AF65-F5344CB8AC3E}">
        <p14:creationId xmlns:p14="http://schemas.microsoft.com/office/powerpoint/2010/main" val="32535776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 name="Titr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rtlCol="0" anchor="b"/>
          <a:lstStyle>
            <a:lvl1pPr algn="ctr">
              <a:defRPr sz="6000"/>
            </a:lvl1pPr>
          </a:lstStyle>
          <a:p>
            <a:pPr rtl="0"/>
            <a:r>
              <a:rPr lang="fr-FR" noProof="0" dirty="0"/>
              <a:t>CLIQUEZ POUR MODIFIER LE STYLE DU TITRE DE MASQUE</a:t>
            </a:r>
          </a:p>
        </p:txBody>
      </p:sp>
      <p:sp>
        <p:nvSpPr>
          <p:cNvPr id="4" name="Espace réservé de la date 3">
            <a:extLst>
              <a:ext uri="{FF2B5EF4-FFF2-40B4-BE49-F238E27FC236}">
                <a16:creationId xmlns:a16="http://schemas.microsoft.com/office/drawing/2014/main" id="{7E17A3CB-B083-4E49-9123-A5E47559DCDB}"/>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A8C4102C-4609-416C-A808-0FFE0051DA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3" name="Sous-titr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rtlCol="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endParaRPr lang="fr-FR" noProof="0" dirty="0"/>
          </a:p>
        </p:txBody>
      </p:sp>
      <p:grpSp>
        <p:nvGrpSpPr>
          <p:cNvPr id="15" name="Groupe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e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3" name="Connecteur droit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grpSp>
        <p:nvGrpSpPr>
          <p:cNvPr id="16" name="Groupe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e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Tree>
    <p:extLst>
      <p:ext uri="{BB962C8B-B14F-4D97-AF65-F5344CB8AC3E}">
        <p14:creationId xmlns:p14="http://schemas.microsoft.com/office/powerpoint/2010/main" val="13641896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En-tête de sec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 name="Titr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rtlCol="0" anchor="b" anchorCtr="0">
            <a:noAutofit/>
          </a:bodyPr>
          <a:lstStyle>
            <a:lvl1pPr>
              <a:defRPr sz="4000"/>
            </a:lvl1pPr>
          </a:lstStyle>
          <a:p>
            <a:pPr rtl="0"/>
            <a:r>
              <a:rPr lang="fr-FR" noProof="0" dirty="0"/>
              <a:t>PITCH</a:t>
            </a:r>
            <a:br>
              <a:rPr lang="fr-FR" noProof="0" dirty="0"/>
            </a:br>
            <a:r>
              <a:rPr lang="fr-FR" noProof="0" dirty="0"/>
              <a:t>SUPPORT DE PRÉSENTATION</a:t>
            </a:r>
            <a:br>
              <a:rPr lang="fr-FR" noProof="0" dirty="0"/>
            </a:br>
            <a:r>
              <a:rPr lang="fr-FR" noProof="0" dirty="0"/>
              <a:t>TITRE</a:t>
            </a:r>
          </a:p>
        </p:txBody>
      </p:sp>
      <p:sp>
        <p:nvSpPr>
          <p:cNvPr id="4" name="Espace réservé de la date 3">
            <a:extLst>
              <a:ext uri="{FF2B5EF4-FFF2-40B4-BE49-F238E27FC236}">
                <a16:creationId xmlns:a16="http://schemas.microsoft.com/office/drawing/2014/main" id="{2472534F-03A6-408A-9BF1-303D0A440BA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0A24E181-0C50-4F43-A5A7-6FDD1500C708}"/>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grpSp>
        <p:nvGrpSpPr>
          <p:cNvPr id="9" name="Groupe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e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1" name="Connecteur droit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e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grpSp>
        <p:nvGrpSpPr>
          <p:cNvPr id="13" name="Groupe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e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5" name="Connecteur droit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e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17" name="Sous-titr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rtlCol="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endParaRPr lang="fr-FR" noProof="0" dirty="0"/>
          </a:p>
        </p:txBody>
      </p:sp>
    </p:spTree>
    <p:extLst>
      <p:ext uri="{BB962C8B-B14F-4D97-AF65-F5344CB8AC3E}">
        <p14:creationId xmlns:p14="http://schemas.microsoft.com/office/powerpoint/2010/main" val="3791958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et contenu avec im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5021940" cy="804338"/>
          </a:xfrm>
        </p:spPr>
        <p:txBody>
          <a:bodyPr lIns="0" tIns="0" rIns="0" bIns="0" rtlCol="0" anchor="b">
            <a:normAutofit/>
          </a:bodyPr>
          <a:lstStyle>
            <a:lvl1pP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205904"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2993948"/>
            <a:ext cx="5851027" cy="100800"/>
            <a:chOff x="0" y="3240138"/>
            <a:chExt cx="5851027" cy="100800"/>
          </a:xfrm>
        </p:grpSpPr>
        <p:cxnSp>
          <p:nvCxnSpPr>
            <p:cNvPr id="13" name="Connecteur droit 12">
              <a:extLst>
                <a:ext uri="{FF2B5EF4-FFF2-40B4-BE49-F238E27FC236}">
                  <a16:creationId xmlns:a16="http://schemas.microsoft.com/office/drawing/2014/main" id="{785A4134-866D-4143-AC1E-8A2FFDB49855}"/>
                </a:ext>
              </a:extLst>
            </p:cNvPr>
            <p:cNvCxnSpPr/>
            <p:nvPr userDrawn="1"/>
          </p:nvCxnSpPr>
          <p:spPr>
            <a:xfrm>
              <a:off x="0" y="3290538"/>
              <a:ext cx="579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5750227"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6" name="Espace réservé du texte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215201" cy="1328330"/>
          </a:xfrm>
        </p:spPr>
        <p:txBody>
          <a:bodyPr lIns="0" tIns="0" rIns="0" bIns="0" rtlCol="0">
            <a:normAutofit/>
          </a:bodyPr>
          <a:lstStyle>
            <a:lvl1pPr marL="0" indent="0">
              <a:lnSpc>
                <a:spcPct val="100000"/>
              </a:lnSpc>
              <a:spcBef>
                <a:spcPts val="600"/>
              </a:spcBef>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Espace réservé d’image 7">
            <a:extLst>
              <a:ext uri="{FF2B5EF4-FFF2-40B4-BE49-F238E27FC236}">
                <a16:creationId xmlns:a16="http://schemas.microsoft.com/office/drawing/2014/main" id="{DE71F7A0-F439-470D-A1B8-556C960D112C}"/>
              </a:ext>
            </a:extLst>
          </p:cNvPr>
          <p:cNvSpPr>
            <a:spLocks noGrp="1"/>
          </p:cNvSpPr>
          <p:nvPr>
            <p:ph type="pic" sz="quarter" idx="15"/>
          </p:nvPr>
        </p:nvSpPr>
        <p:spPr>
          <a:xfrm>
            <a:off x="6103003" y="2490534"/>
            <a:ext cx="6083300" cy="2587752"/>
          </a:xfrm>
        </p:spPr>
        <p:txBody>
          <a:bodyPr rtlCol="0" anchor="ctr" anchorCtr="0">
            <a:normAutofit/>
          </a:bodyPr>
          <a:lstStyle>
            <a:lvl1pPr marL="0" indent="0" algn="ctr">
              <a:buNone/>
              <a:defRPr sz="18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25399692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rtlCol="0"/>
          <a:lstStyle/>
          <a:p>
            <a:pPr rtl="0"/>
            <a:r>
              <a:rPr lang="fr-FR" noProof="0"/>
              <a:t>Modifiez le style du titre</a:t>
            </a:r>
            <a:endParaRPr lang="fr-FR" noProof="0" dirty="0"/>
          </a:p>
        </p:txBody>
      </p:sp>
      <p:sp>
        <p:nvSpPr>
          <p:cNvPr id="3" name="Espace réservé de la dat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4" name="Espace réservé du pied de pag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5" name="Espace réservé du numéro de diapositiv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fr-FR" noProof="0" smtClean="0"/>
              <a:pPr rtl="0"/>
              <a:t>‹N°›</a:t>
            </a:fld>
            <a:endParaRPr lang="fr-FR" noProof="0" dirty="0"/>
          </a:p>
        </p:txBody>
      </p:sp>
      <p:sp>
        <p:nvSpPr>
          <p:cNvPr id="6" name="Espace réservé du contenu 2">
            <a:extLst>
              <a:ext uri="{FF2B5EF4-FFF2-40B4-BE49-F238E27FC236}">
                <a16:creationId xmlns:a16="http://schemas.microsoft.com/office/drawing/2014/main" id="{DEA943F6-C418-4339-8C7E-A12127BDE29C}"/>
              </a:ext>
            </a:extLst>
          </p:cNvPr>
          <p:cNvSpPr>
            <a:spLocks noGrp="1"/>
          </p:cNvSpPr>
          <p:nvPr>
            <p:ph idx="1"/>
          </p:nvPr>
        </p:nvSpPr>
        <p:spPr>
          <a:xfrm>
            <a:off x="838200" y="1187777"/>
            <a:ext cx="10515600" cy="4534293"/>
          </a:xfrm>
        </p:spPr>
        <p:txBody>
          <a:bodyPr rtlCol="0"/>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Tree>
    <p:extLst>
      <p:ext uri="{BB962C8B-B14F-4D97-AF65-F5344CB8AC3E}">
        <p14:creationId xmlns:p14="http://schemas.microsoft.com/office/powerpoint/2010/main" val="7844681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B6FE9A2-5CE4-4652-97CE-3FF947D5485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rtlCol="0"/>
          <a:lstStyle/>
          <a:p>
            <a:pPr rtl="0"/>
            <a:r>
              <a:rPr lang="fr-FR" noProof="0"/>
              <a:t>Modifiez le style du titre</a:t>
            </a:r>
            <a:endParaRPr lang="fr-FR" noProof="0" dirty="0"/>
          </a:p>
        </p:txBody>
      </p:sp>
      <p:sp>
        <p:nvSpPr>
          <p:cNvPr id="3" name="Espace réservé de la dat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4" name="Espace réservé du pied de pag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5" name="Espace réservé du numéro de diapositiv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fr-FR" noProof="0" smtClean="0"/>
              <a:pPr rtl="0"/>
              <a:t>‹N°›</a:t>
            </a:fld>
            <a:endParaRPr lang="fr-FR" noProof="0" dirty="0"/>
          </a:p>
        </p:txBody>
      </p:sp>
      <p:sp>
        <p:nvSpPr>
          <p:cNvPr id="7" name="Espace réservé du contenu 2">
            <a:extLst>
              <a:ext uri="{FF2B5EF4-FFF2-40B4-BE49-F238E27FC236}">
                <a16:creationId xmlns:a16="http://schemas.microsoft.com/office/drawing/2014/main" id="{3FD6D4E1-CC57-4556-9CB7-31B375477219}"/>
              </a:ext>
            </a:extLst>
          </p:cNvPr>
          <p:cNvSpPr>
            <a:spLocks noGrp="1"/>
          </p:cNvSpPr>
          <p:nvPr>
            <p:ph sz="half" idx="1"/>
          </p:nvPr>
        </p:nvSpPr>
        <p:spPr>
          <a:xfrm>
            <a:off x="838200" y="1159497"/>
            <a:ext cx="5181600" cy="4543719"/>
          </a:xfrm>
        </p:spPr>
        <p:txBody>
          <a:bodyPr rtlCol="0">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8" name="Espace réservé du contenu 3">
            <a:extLst>
              <a:ext uri="{FF2B5EF4-FFF2-40B4-BE49-F238E27FC236}">
                <a16:creationId xmlns:a16="http://schemas.microsoft.com/office/drawing/2014/main" id="{2AE7A31C-D605-4363-B037-1938B9304C13}"/>
              </a:ext>
            </a:extLst>
          </p:cNvPr>
          <p:cNvSpPr>
            <a:spLocks noGrp="1"/>
          </p:cNvSpPr>
          <p:nvPr>
            <p:ph sz="half" idx="2"/>
          </p:nvPr>
        </p:nvSpPr>
        <p:spPr>
          <a:xfrm>
            <a:off x="6172200" y="1159497"/>
            <a:ext cx="5181600" cy="4543719"/>
          </a:xfrm>
        </p:spPr>
        <p:txBody>
          <a:bodyPr rtlCol="0">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Tree>
    <p:extLst>
      <p:ext uri="{BB962C8B-B14F-4D97-AF65-F5344CB8AC3E}">
        <p14:creationId xmlns:p14="http://schemas.microsoft.com/office/powerpoint/2010/main" val="884915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B5E40D-C1A5-4C5A-BBA0-C3E41F028D0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rtlCol="0"/>
          <a:lstStyle/>
          <a:p>
            <a:pPr rtl="0"/>
            <a:r>
              <a:rPr lang="fr-FR" noProof="0"/>
              <a:t>Modifiez le style du titre</a:t>
            </a:r>
            <a:endParaRPr lang="fr-FR" noProof="0" dirty="0"/>
          </a:p>
        </p:txBody>
      </p:sp>
      <p:sp>
        <p:nvSpPr>
          <p:cNvPr id="3" name="Espace réservé de la dat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4" name="Espace réservé du pied de pag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5" name="Espace réservé du numéro de diapositiv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fr-FR" noProof="0" smtClean="0"/>
              <a:pPr rtl="0"/>
              <a:t>‹N°›</a:t>
            </a:fld>
            <a:endParaRPr lang="fr-FR" noProof="0" dirty="0"/>
          </a:p>
        </p:txBody>
      </p:sp>
      <p:sp>
        <p:nvSpPr>
          <p:cNvPr id="7" name="Espace réservé du texte 2">
            <a:extLst>
              <a:ext uri="{FF2B5EF4-FFF2-40B4-BE49-F238E27FC236}">
                <a16:creationId xmlns:a16="http://schemas.microsoft.com/office/drawing/2014/main" id="{85C650EE-495E-44EB-870B-AC85B18EBDB8}"/>
              </a:ext>
            </a:extLst>
          </p:cNvPr>
          <p:cNvSpPr>
            <a:spLocks noGrp="1"/>
          </p:cNvSpPr>
          <p:nvPr>
            <p:ph type="body" idx="1"/>
          </p:nvPr>
        </p:nvSpPr>
        <p:spPr>
          <a:xfrm>
            <a:off x="839788" y="1256955"/>
            <a:ext cx="5157787" cy="823912"/>
          </a:xfrm>
        </p:spPr>
        <p:txBody>
          <a:bodyPr rtlCol="0"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Modifier les styles du texte du masque</a:t>
            </a:r>
          </a:p>
        </p:txBody>
      </p:sp>
      <p:sp>
        <p:nvSpPr>
          <p:cNvPr id="8" name="Espace réservé du contenu 3">
            <a:extLst>
              <a:ext uri="{FF2B5EF4-FFF2-40B4-BE49-F238E27FC236}">
                <a16:creationId xmlns:a16="http://schemas.microsoft.com/office/drawing/2014/main" id="{77DCC2A5-8A6A-431F-BD6C-93E32539A0F4}"/>
              </a:ext>
            </a:extLst>
          </p:cNvPr>
          <p:cNvSpPr>
            <a:spLocks noGrp="1"/>
          </p:cNvSpPr>
          <p:nvPr>
            <p:ph sz="half" idx="2"/>
          </p:nvPr>
        </p:nvSpPr>
        <p:spPr>
          <a:xfrm>
            <a:off x="839788" y="2203414"/>
            <a:ext cx="5157787" cy="3397631"/>
          </a:xfrm>
        </p:spPr>
        <p:txBody>
          <a:bodyPr rtlCol="0">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9" name="Espace réservé du texte 4">
            <a:extLst>
              <a:ext uri="{FF2B5EF4-FFF2-40B4-BE49-F238E27FC236}">
                <a16:creationId xmlns:a16="http://schemas.microsoft.com/office/drawing/2014/main" id="{7FE620E9-8AD3-4771-8897-E65B461E2801}"/>
              </a:ext>
            </a:extLst>
          </p:cNvPr>
          <p:cNvSpPr>
            <a:spLocks noGrp="1"/>
          </p:cNvSpPr>
          <p:nvPr>
            <p:ph type="body" sz="quarter" idx="3"/>
          </p:nvPr>
        </p:nvSpPr>
        <p:spPr>
          <a:xfrm>
            <a:off x="6172200" y="1256955"/>
            <a:ext cx="5183188" cy="823912"/>
          </a:xfrm>
        </p:spPr>
        <p:txBody>
          <a:bodyPr rtlCol="0"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Modifier les styles du texte du masque</a:t>
            </a:r>
          </a:p>
        </p:txBody>
      </p:sp>
      <p:sp>
        <p:nvSpPr>
          <p:cNvPr id="10" name="Espace réservé du contenu 5">
            <a:extLst>
              <a:ext uri="{FF2B5EF4-FFF2-40B4-BE49-F238E27FC236}">
                <a16:creationId xmlns:a16="http://schemas.microsoft.com/office/drawing/2014/main" id="{B75F265B-9F81-4A64-A8D4-7D0A31CEA45A}"/>
              </a:ext>
            </a:extLst>
          </p:cNvPr>
          <p:cNvSpPr>
            <a:spLocks noGrp="1"/>
          </p:cNvSpPr>
          <p:nvPr>
            <p:ph sz="quarter" idx="4"/>
          </p:nvPr>
        </p:nvSpPr>
        <p:spPr>
          <a:xfrm>
            <a:off x="6172200" y="2203414"/>
            <a:ext cx="5183188" cy="3397631"/>
          </a:xfrm>
        </p:spPr>
        <p:txBody>
          <a:bodyPr rtlCol="0">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Tree>
    <p:extLst>
      <p:ext uri="{BB962C8B-B14F-4D97-AF65-F5344CB8AC3E}">
        <p14:creationId xmlns:p14="http://schemas.microsoft.com/office/powerpoint/2010/main" val="21408030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u avec légen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3" name="Espace réservé de la dat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4" name="Espace réservé du pied de pag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5" name="Espace réservé du numéro de diapositiv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fr-FR" noProof="0" smtClean="0"/>
              <a:pPr rtl="0"/>
              <a:t>‹N°›</a:t>
            </a:fld>
            <a:endParaRPr lang="fr-FR" noProof="0" dirty="0"/>
          </a:p>
        </p:txBody>
      </p:sp>
      <p:sp>
        <p:nvSpPr>
          <p:cNvPr id="8" name="Titr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rtlCol="0" anchor="b"/>
          <a:lstStyle>
            <a:lvl1pPr>
              <a:defRPr sz="3200"/>
            </a:lvl1pPr>
          </a:lstStyle>
          <a:p>
            <a:pPr rtl="0"/>
            <a:r>
              <a:rPr lang="fr-FR" noProof="0"/>
              <a:t>Modifiez le style du titre</a:t>
            </a:r>
            <a:endParaRPr lang="fr-FR" noProof="0" dirty="0"/>
          </a:p>
        </p:txBody>
      </p:sp>
      <p:sp>
        <p:nvSpPr>
          <p:cNvPr id="9" name="Espace réservé du texte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Modifier les styles du texte du masque</a:t>
            </a:r>
          </a:p>
        </p:txBody>
      </p:sp>
      <p:sp>
        <p:nvSpPr>
          <p:cNvPr id="10" name="Espace réservé du contenu 2">
            <a:extLst>
              <a:ext uri="{FF2B5EF4-FFF2-40B4-BE49-F238E27FC236}">
                <a16:creationId xmlns:a16="http://schemas.microsoft.com/office/drawing/2014/main" id="{3AE79E65-3D1E-4444-9BD4-8578BF0C6484}"/>
              </a:ext>
            </a:extLst>
          </p:cNvPr>
          <p:cNvSpPr>
            <a:spLocks noGrp="1"/>
          </p:cNvSpPr>
          <p:nvPr>
            <p:ph idx="1"/>
          </p:nvPr>
        </p:nvSpPr>
        <p:spPr>
          <a:xfrm>
            <a:off x="5183188" y="457201"/>
            <a:ext cx="6172200" cy="5403850"/>
          </a:xfrm>
        </p:spPr>
        <p:txBody>
          <a:bodyPr rtlCol="0">
            <a:normAutofit/>
          </a:bodyPr>
          <a:lstStyle>
            <a:lvl1pPr>
              <a:defRPr sz="2400">
                <a:solidFill>
                  <a:schemeClr val="bg2"/>
                </a:solidFill>
              </a:defRPr>
            </a:lvl1pPr>
            <a:lvl2pPr>
              <a:defRPr sz="2000">
                <a:solidFill>
                  <a:schemeClr val="bg2"/>
                </a:solidFill>
              </a:defRPr>
            </a:lvl2pPr>
            <a:lvl3pPr>
              <a:defRPr sz="1800">
                <a:solidFill>
                  <a:schemeClr val="bg2"/>
                </a:solidFill>
              </a:defRPr>
            </a:lvl3pPr>
            <a:lvl4pPr>
              <a:defRPr sz="1600">
                <a:solidFill>
                  <a:schemeClr val="bg2"/>
                </a:solidFill>
              </a:defRPr>
            </a:lvl4pPr>
            <a:lvl5pPr>
              <a:defRPr sz="1600">
                <a:solidFill>
                  <a:schemeClr val="bg2"/>
                </a:solidFill>
              </a:defRPr>
            </a:lvl5pPr>
            <a:lvl6pPr>
              <a:defRPr sz="2000"/>
            </a:lvl6pPr>
            <a:lvl7pPr>
              <a:defRPr sz="2000"/>
            </a:lvl7pPr>
            <a:lvl8pPr>
              <a:defRPr sz="2000"/>
            </a:lvl8pPr>
            <a:lvl9pPr>
              <a:defRPr sz="2000"/>
            </a:lvl9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Tree>
    <p:extLst>
      <p:ext uri="{BB962C8B-B14F-4D97-AF65-F5344CB8AC3E}">
        <p14:creationId xmlns:p14="http://schemas.microsoft.com/office/powerpoint/2010/main" val="21279995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mage avec légen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3" name="Espace réservé de la dat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4" name="Espace réservé du pied de pag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5" name="Espace réservé du numéro de diapositiv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fr-FR" noProof="0" smtClean="0"/>
              <a:pPr rtl="0"/>
              <a:t>‹N°›</a:t>
            </a:fld>
            <a:endParaRPr lang="fr-FR" noProof="0" dirty="0"/>
          </a:p>
        </p:txBody>
      </p:sp>
      <p:sp>
        <p:nvSpPr>
          <p:cNvPr id="8" name="Titr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rtlCol="0" anchor="b"/>
          <a:lstStyle>
            <a:lvl1pPr>
              <a:defRPr sz="3200"/>
            </a:lvl1pPr>
          </a:lstStyle>
          <a:p>
            <a:pPr rtl="0"/>
            <a:r>
              <a:rPr lang="fr-FR" noProof="0"/>
              <a:t>Modifiez le style du titre</a:t>
            </a:r>
            <a:endParaRPr lang="fr-FR" noProof="0" dirty="0"/>
          </a:p>
        </p:txBody>
      </p:sp>
      <p:sp>
        <p:nvSpPr>
          <p:cNvPr id="9" name="Espace réservé du texte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Modifier les styles du texte du masque</a:t>
            </a:r>
          </a:p>
        </p:txBody>
      </p:sp>
      <p:sp>
        <p:nvSpPr>
          <p:cNvPr id="11" name="Espace réservé d’image 2">
            <a:extLst>
              <a:ext uri="{FF2B5EF4-FFF2-40B4-BE49-F238E27FC236}">
                <a16:creationId xmlns:a16="http://schemas.microsoft.com/office/drawing/2014/main" id="{1D23A006-AC57-4A0B-BC20-6D226A80CC78}"/>
              </a:ext>
            </a:extLst>
          </p:cNvPr>
          <p:cNvSpPr>
            <a:spLocks noGrp="1"/>
          </p:cNvSpPr>
          <p:nvPr>
            <p:ph type="pic" idx="1"/>
          </p:nvPr>
        </p:nvSpPr>
        <p:spPr>
          <a:xfrm>
            <a:off x="5183188" y="457201"/>
            <a:ext cx="6172200" cy="5403850"/>
          </a:xfrm>
        </p:spPr>
        <p:txBody>
          <a:bodyPr rtlCol="0">
            <a:normAutofit/>
          </a:bodyPr>
          <a:lstStyle>
            <a:lvl1pPr marL="0" indent="0">
              <a:buNone/>
              <a:defRPr sz="24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25853051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re uniquem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rtlCol="0"/>
          <a:lstStyle/>
          <a:p>
            <a:pPr rtl="0"/>
            <a:r>
              <a:rPr lang="fr-FR" noProof="0"/>
              <a:t>Modifiez le style du titre</a:t>
            </a:r>
            <a:endParaRPr lang="fr-FR" noProof="0" dirty="0"/>
          </a:p>
        </p:txBody>
      </p:sp>
      <p:sp>
        <p:nvSpPr>
          <p:cNvPr id="3" name="Espace réservé de la dat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4" name="Espace réservé du pied de pag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5" name="Espace réservé du numéro de diapositiv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fr-FR" noProof="0" smtClean="0"/>
              <a:pPr rtl="0"/>
              <a:t>‹N°›</a:t>
            </a:fld>
            <a:endParaRPr lang="fr-FR" noProof="0" dirty="0"/>
          </a:p>
        </p:txBody>
      </p:sp>
    </p:spTree>
    <p:extLst>
      <p:ext uri="{BB962C8B-B14F-4D97-AF65-F5344CB8AC3E}">
        <p14:creationId xmlns:p14="http://schemas.microsoft.com/office/powerpoint/2010/main" val="8839916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9E60A5F-CE74-4F00-A5C2-F9742DDFFF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3" name="Espace réservé de la dat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4" name="Espace réservé du pied de pag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5" name="Espace réservé du numéro de diapositiv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fr-FR" noProof="0" smtClean="0"/>
              <a:pPr rtl="0"/>
              <a:t>‹N°›</a:t>
            </a:fld>
            <a:endParaRPr lang="fr-FR" noProof="0" dirty="0"/>
          </a:p>
        </p:txBody>
      </p:sp>
    </p:spTree>
    <p:extLst>
      <p:ext uri="{BB962C8B-B14F-4D97-AF65-F5344CB8AC3E}">
        <p14:creationId xmlns:p14="http://schemas.microsoft.com/office/powerpoint/2010/main" val="2231715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Image et Disposition du Contenu">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090118"/>
            <a:ext cx="4494133" cy="804338"/>
          </a:xfrm>
        </p:spPr>
        <p:txBody>
          <a:bodyPr lIns="0" tIns="0" rIns="0" bIns="0" rtlCol="0" anchor="b">
            <a:normAutofit/>
          </a:bodyPr>
          <a:lstStyle>
            <a:lvl1pPr>
              <a:defRPr sz="3600"/>
            </a:lvl1pPr>
          </a:lstStyle>
          <a:p>
            <a:pPr rtl="0"/>
            <a:r>
              <a:rPr lang="fr-FR" noProof="0" dirty="0"/>
              <a:t>CLIQUEZ POUR MODIFIER</a:t>
            </a:r>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243662"/>
            <a:ext cx="4473108"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6924675" y="1993043"/>
            <a:ext cx="5267325" cy="100800"/>
            <a:chOff x="0" y="3240138"/>
            <a:chExt cx="3434400" cy="100800"/>
          </a:xfrm>
        </p:grpSpPr>
        <p:cxnSp>
          <p:nvCxnSpPr>
            <p:cNvPr id="12" name="Connecteur droit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4" name="Espace réservé du texte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2868443"/>
            <a:ext cx="4482996" cy="2432603"/>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2" name="Espace réservé d’image 7">
            <a:extLst>
              <a:ext uri="{FF2B5EF4-FFF2-40B4-BE49-F238E27FC236}">
                <a16:creationId xmlns:a16="http://schemas.microsoft.com/office/drawing/2014/main" id="{F0861AA2-8248-462C-B6D8-FFD829F41ED0}"/>
              </a:ext>
            </a:extLst>
          </p:cNvPr>
          <p:cNvSpPr>
            <a:spLocks noGrp="1"/>
          </p:cNvSpPr>
          <p:nvPr>
            <p:ph type="pic" sz="quarter" idx="15"/>
          </p:nvPr>
        </p:nvSpPr>
        <p:spPr>
          <a:xfrm>
            <a:off x="2854411" y="1472184"/>
            <a:ext cx="3246204" cy="5385816"/>
          </a:xfrm>
        </p:spPr>
        <p:txBody>
          <a:bodyPr rtlCol="0" anchor="ctr" anchorCtr="0">
            <a:normAutofit/>
          </a:bodyPr>
          <a:lstStyle>
            <a:lvl1pPr marL="0" indent="0" algn="ctr">
              <a:buNone/>
              <a:defRPr sz="18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124763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position du titre et du contenu ver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19359"/>
            <a:ext cx="5021940" cy="804338"/>
          </a:xfrm>
        </p:spPr>
        <p:txBody>
          <a:bodyPr lIns="0" tIns="0" rIns="0" bIns="0" rtlCol="0" anchor="b">
            <a:normAutofit/>
          </a:bodyPr>
          <a:lstStyle>
            <a:lvl1pPr>
              <a:defRPr sz="3600"/>
            </a:lvl1pPr>
          </a:lstStyle>
          <a:p>
            <a:pPr rtl="0"/>
            <a:r>
              <a:rPr lang="fr-FR" noProof="0" dirty="0"/>
              <a:t>CLIQUEZ POUR MODIFIER</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3122284"/>
            <a:ext cx="3434400" cy="100800"/>
            <a:chOff x="0" y="3240138"/>
            <a:chExt cx="3434400" cy="100800"/>
          </a:xfrm>
        </p:grpSpPr>
        <p:cxnSp>
          <p:nvCxnSpPr>
            <p:cNvPr id="13" name="Connecteur droit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Espace réservé du texte 2">
            <a:extLst>
              <a:ext uri="{FF2B5EF4-FFF2-40B4-BE49-F238E27FC236}">
                <a16:creationId xmlns:a16="http://schemas.microsoft.com/office/drawing/2014/main" id="{4C9D5785-B116-4BE7-AC26-5CD6481FFA6A}"/>
              </a:ext>
            </a:extLst>
          </p:cNvPr>
          <p:cNvSpPr>
            <a:spLocks noGrp="1"/>
          </p:cNvSpPr>
          <p:nvPr>
            <p:ph type="body" idx="14" hasCustomPrompt="1"/>
          </p:nvPr>
        </p:nvSpPr>
        <p:spPr>
          <a:xfrm>
            <a:off x="815720" y="3392200"/>
            <a:ext cx="5009495" cy="2210173"/>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3" name="Espace réservé d’image 7">
            <a:extLst>
              <a:ext uri="{FF2B5EF4-FFF2-40B4-BE49-F238E27FC236}">
                <a16:creationId xmlns:a16="http://schemas.microsoft.com/office/drawing/2014/main" id="{278C2B8F-0B29-449C-AFFD-42BB56FA1595}"/>
              </a:ext>
            </a:extLst>
          </p:cNvPr>
          <p:cNvSpPr>
            <a:spLocks noGrp="1"/>
          </p:cNvSpPr>
          <p:nvPr>
            <p:ph type="pic" sz="quarter" idx="15"/>
          </p:nvPr>
        </p:nvSpPr>
        <p:spPr>
          <a:xfrm>
            <a:off x="6108356" y="-20834"/>
            <a:ext cx="5245444" cy="5385816"/>
          </a:xfrm>
        </p:spPr>
        <p:txBody>
          <a:bodyPr rtlCol="0" anchor="ctr" anchorCtr="0">
            <a:normAutofit/>
          </a:bodyPr>
          <a:lstStyle>
            <a:lvl1pPr marL="0" indent="0" algn="ctr">
              <a:buNone/>
              <a:defRPr sz="18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23103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sposition avec contenu icônes">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6400317" y="707529"/>
            <a:ext cx="4494133" cy="569086"/>
          </a:xfrm>
        </p:spPr>
        <p:txBody>
          <a:bodyPr lIns="0" tIns="0" rIns="0" bIns="0" rtlCol="0" anchor="b">
            <a:normAutofit/>
          </a:bodyPr>
          <a:lstStyle>
            <a:lvl1pPr>
              <a:defRPr sz="3600"/>
            </a:lvl1pPr>
          </a:lstStyle>
          <a:p>
            <a:pPr rtl="0"/>
            <a:r>
              <a:rPr lang="fr-FR" noProof="0" dirty="0"/>
              <a:t>CLIQUEZ POUR MODIFIER</a:t>
            </a:r>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400317" y="1625821"/>
            <a:ext cx="4473108"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6430402" y="1375202"/>
            <a:ext cx="5761598" cy="100800"/>
            <a:chOff x="-322276" y="3240138"/>
            <a:chExt cx="3756676"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322276" y="3290538"/>
              <a:ext cx="37062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4" name="Espace réservé du texte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2920469" y="3291840"/>
            <a:ext cx="2670048" cy="640080"/>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4" name="Espace réservé d’image 3">
            <a:extLst>
              <a:ext uri="{FF2B5EF4-FFF2-40B4-BE49-F238E27FC236}">
                <a16:creationId xmlns:a16="http://schemas.microsoft.com/office/drawing/2014/main" id="{1EDA47E0-9B2C-45BF-A34A-E7069690AEF4}"/>
              </a:ext>
            </a:extLst>
          </p:cNvPr>
          <p:cNvSpPr>
            <a:spLocks noGrp="1"/>
          </p:cNvSpPr>
          <p:nvPr>
            <p:ph type="pic" sz="quarter" idx="15"/>
          </p:nvPr>
        </p:nvSpPr>
        <p:spPr>
          <a:xfrm>
            <a:off x="2090460" y="3273552"/>
            <a:ext cx="640080" cy="658368"/>
          </a:xfrm>
        </p:spPr>
        <p:txBody>
          <a:bodyPr rtlCol="0" anchor="ctr" anchorCtr="0">
            <a:normAutofit/>
          </a:bodyPr>
          <a:lstStyle>
            <a:lvl1pPr marL="0" indent="0" algn="ctr">
              <a:buNone/>
              <a:defRPr sz="900"/>
            </a:lvl1pPr>
          </a:lstStyle>
          <a:p>
            <a:pPr rtl="0"/>
            <a:r>
              <a:rPr lang="fr-FR" noProof="0"/>
              <a:t>Cliquez sur l'icône pour ajouter une image</a:t>
            </a:r>
            <a:endParaRPr lang="fr-FR" noProof="0" dirty="0"/>
          </a:p>
        </p:txBody>
      </p:sp>
      <p:sp>
        <p:nvSpPr>
          <p:cNvPr id="22" name="Espace réservé du texte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831850" y="3291840"/>
            <a:ext cx="1209357" cy="640080"/>
          </a:xfrm>
        </p:spPr>
        <p:txBody>
          <a:bodyPr lIns="0" tIns="0" rIns="0" bIns="0" rtlCol="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a:t>
            </a:r>
          </a:p>
        </p:txBody>
      </p:sp>
      <p:sp>
        <p:nvSpPr>
          <p:cNvPr id="23" name="Espace réservé du texte 2">
            <a:extLst>
              <a:ext uri="{FF2B5EF4-FFF2-40B4-BE49-F238E27FC236}">
                <a16:creationId xmlns:a16="http://schemas.microsoft.com/office/drawing/2014/main" id="{C7A796C4-1255-4B26-B034-EFB1284B77EB}"/>
              </a:ext>
            </a:extLst>
          </p:cNvPr>
          <p:cNvSpPr>
            <a:spLocks noGrp="1"/>
          </p:cNvSpPr>
          <p:nvPr>
            <p:ph type="body" idx="17" hasCustomPrompt="1"/>
          </p:nvPr>
        </p:nvSpPr>
        <p:spPr>
          <a:xfrm>
            <a:off x="2920469" y="4427608"/>
            <a:ext cx="2670048" cy="640080"/>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4" name="Espace réservé d’image 3">
            <a:extLst>
              <a:ext uri="{FF2B5EF4-FFF2-40B4-BE49-F238E27FC236}">
                <a16:creationId xmlns:a16="http://schemas.microsoft.com/office/drawing/2014/main" id="{7F406E84-6EA1-4D34-8016-6A41F065FF76}"/>
              </a:ext>
            </a:extLst>
          </p:cNvPr>
          <p:cNvSpPr>
            <a:spLocks noGrp="1"/>
          </p:cNvSpPr>
          <p:nvPr>
            <p:ph type="pic" sz="quarter" idx="18"/>
          </p:nvPr>
        </p:nvSpPr>
        <p:spPr>
          <a:xfrm>
            <a:off x="2090460" y="4409320"/>
            <a:ext cx="640080" cy="658368"/>
          </a:xfrm>
        </p:spPr>
        <p:txBody>
          <a:bodyPr rtlCol="0" anchor="ctr" anchorCtr="0">
            <a:normAutofit/>
          </a:bodyPr>
          <a:lstStyle>
            <a:lvl1pPr marL="0" indent="0" algn="ctr">
              <a:buNone/>
              <a:defRPr sz="900"/>
            </a:lvl1pPr>
          </a:lstStyle>
          <a:p>
            <a:pPr rtl="0"/>
            <a:r>
              <a:rPr lang="fr-FR" noProof="0"/>
              <a:t>Cliquez sur l'icône pour ajouter une image</a:t>
            </a:r>
            <a:endParaRPr lang="fr-FR" noProof="0" dirty="0"/>
          </a:p>
        </p:txBody>
      </p:sp>
      <p:sp>
        <p:nvSpPr>
          <p:cNvPr id="25" name="Espace réservé du texte 2">
            <a:extLst>
              <a:ext uri="{FF2B5EF4-FFF2-40B4-BE49-F238E27FC236}">
                <a16:creationId xmlns:a16="http://schemas.microsoft.com/office/drawing/2014/main" id="{7965133B-076D-4FAD-8D2A-C24FE2619C80}"/>
              </a:ext>
            </a:extLst>
          </p:cNvPr>
          <p:cNvSpPr>
            <a:spLocks noGrp="1"/>
          </p:cNvSpPr>
          <p:nvPr>
            <p:ph type="body" idx="19" hasCustomPrompt="1"/>
          </p:nvPr>
        </p:nvSpPr>
        <p:spPr>
          <a:xfrm>
            <a:off x="831850" y="4427608"/>
            <a:ext cx="1209357" cy="640080"/>
          </a:xfrm>
        </p:spPr>
        <p:txBody>
          <a:bodyPr lIns="0" tIns="0" rIns="0" bIns="0" rtlCol="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a:t>
            </a:r>
          </a:p>
        </p:txBody>
      </p:sp>
      <p:sp>
        <p:nvSpPr>
          <p:cNvPr id="26" name="Espace réservé du texte 2">
            <a:extLst>
              <a:ext uri="{FF2B5EF4-FFF2-40B4-BE49-F238E27FC236}">
                <a16:creationId xmlns:a16="http://schemas.microsoft.com/office/drawing/2014/main" id="{CABE6307-1A20-419D-A352-17FF0286600B}"/>
              </a:ext>
            </a:extLst>
          </p:cNvPr>
          <p:cNvSpPr>
            <a:spLocks noGrp="1"/>
          </p:cNvSpPr>
          <p:nvPr>
            <p:ph type="body" idx="20" hasCustomPrompt="1"/>
          </p:nvPr>
        </p:nvSpPr>
        <p:spPr>
          <a:xfrm>
            <a:off x="8549426" y="3291840"/>
            <a:ext cx="2670048" cy="640080"/>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7" name="Espace réservé d’image 3">
            <a:extLst>
              <a:ext uri="{FF2B5EF4-FFF2-40B4-BE49-F238E27FC236}">
                <a16:creationId xmlns:a16="http://schemas.microsoft.com/office/drawing/2014/main" id="{D2C5C227-18EE-4D6A-AA31-30B8F7CD20AE}"/>
              </a:ext>
            </a:extLst>
          </p:cNvPr>
          <p:cNvSpPr>
            <a:spLocks noGrp="1"/>
          </p:cNvSpPr>
          <p:nvPr>
            <p:ph type="pic" sz="quarter" idx="21"/>
          </p:nvPr>
        </p:nvSpPr>
        <p:spPr>
          <a:xfrm>
            <a:off x="7719417" y="3273552"/>
            <a:ext cx="640080" cy="658368"/>
          </a:xfrm>
        </p:spPr>
        <p:txBody>
          <a:bodyPr rtlCol="0" anchor="ctr" anchorCtr="0">
            <a:normAutofit/>
          </a:bodyPr>
          <a:lstStyle>
            <a:lvl1pPr marL="0" indent="0" algn="ctr">
              <a:buNone/>
              <a:defRPr sz="900"/>
            </a:lvl1pPr>
          </a:lstStyle>
          <a:p>
            <a:pPr rtl="0"/>
            <a:r>
              <a:rPr lang="fr-FR" noProof="0"/>
              <a:t>Cliquez sur l'icône pour ajouter une image</a:t>
            </a:r>
            <a:endParaRPr lang="fr-FR" noProof="0" dirty="0"/>
          </a:p>
        </p:txBody>
      </p:sp>
      <p:sp>
        <p:nvSpPr>
          <p:cNvPr id="28" name="Espace réservé du texte 2">
            <a:extLst>
              <a:ext uri="{FF2B5EF4-FFF2-40B4-BE49-F238E27FC236}">
                <a16:creationId xmlns:a16="http://schemas.microsoft.com/office/drawing/2014/main" id="{6ABEA821-83E0-4C10-98A8-5F29E246F741}"/>
              </a:ext>
            </a:extLst>
          </p:cNvPr>
          <p:cNvSpPr>
            <a:spLocks noGrp="1"/>
          </p:cNvSpPr>
          <p:nvPr>
            <p:ph type="body" idx="22" hasCustomPrompt="1"/>
          </p:nvPr>
        </p:nvSpPr>
        <p:spPr>
          <a:xfrm>
            <a:off x="6460807" y="3291840"/>
            <a:ext cx="1209357" cy="640080"/>
          </a:xfrm>
        </p:spPr>
        <p:txBody>
          <a:bodyPr lIns="0" tIns="0" rIns="0" bIns="0" rtlCol="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a:t>
            </a:r>
          </a:p>
        </p:txBody>
      </p:sp>
      <p:sp>
        <p:nvSpPr>
          <p:cNvPr id="29" name="Espace réservé du texte 2">
            <a:extLst>
              <a:ext uri="{FF2B5EF4-FFF2-40B4-BE49-F238E27FC236}">
                <a16:creationId xmlns:a16="http://schemas.microsoft.com/office/drawing/2014/main" id="{CA1DC741-B44F-4275-A1D5-B8D26A3390B3}"/>
              </a:ext>
            </a:extLst>
          </p:cNvPr>
          <p:cNvSpPr>
            <a:spLocks noGrp="1"/>
          </p:cNvSpPr>
          <p:nvPr>
            <p:ph type="body" idx="23" hasCustomPrompt="1"/>
          </p:nvPr>
        </p:nvSpPr>
        <p:spPr>
          <a:xfrm>
            <a:off x="8549426" y="4427608"/>
            <a:ext cx="2670048" cy="640080"/>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0" name="Espace réservé d’image 3">
            <a:extLst>
              <a:ext uri="{FF2B5EF4-FFF2-40B4-BE49-F238E27FC236}">
                <a16:creationId xmlns:a16="http://schemas.microsoft.com/office/drawing/2014/main" id="{C550F6C4-BE33-415F-B0BC-B47EDC1BDACB}"/>
              </a:ext>
            </a:extLst>
          </p:cNvPr>
          <p:cNvSpPr>
            <a:spLocks noGrp="1"/>
          </p:cNvSpPr>
          <p:nvPr>
            <p:ph type="pic" sz="quarter" idx="24"/>
          </p:nvPr>
        </p:nvSpPr>
        <p:spPr>
          <a:xfrm>
            <a:off x="7719417" y="4409320"/>
            <a:ext cx="640080" cy="658368"/>
          </a:xfrm>
        </p:spPr>
        <p:txBody>
          <a:bodyPr rtlCol="0" anchor="ctr" anchorCtr="0">
            <a:normAutofit/>
          </a:bodyPr>
          <a:lstStyle>
            <a:lvl1pPr marL="0" indent="0" algn="ctr">
              <a:buNone/>
              <a:defRPr sz="900"/>
            </a:lvl1pPr>
          </a:lstStyle>
          <a:p>
            <a:pPr rtl="0"/>
            <a:r>
              <a:rPr lang="fr-FR" noProof="0"/>
              <a:t>Cliquez sur l'icône pour ajouter une image</a:t>
            </a:r>
            <a:endParaRPr lang="fr-FR" noProof="0" dirty="0"/>
          </a:p>
        </p:txBody>
      </p:sp>
      <p:sp>
        <p:nvSpPr>
          <p:cNvPr id="31" name="Espace réservé du texte 2">
            <a:extLst>
              <a:ext uri="{FF2B5EF4-FFF2-40B4-BE49-F238E27FC236}">
                <a16:creationId xmlns:a16="http://schemas.microsoft.com/office/drawing/2014/main" id="{4C0830D2-D692-4161-8ECB-338703C94351}"/>
              </a:ext>
            </a:extLst>
          </p:cNvPr>
          <p:cNvSpPr>
            <a:spLocks noGrp="1"/>
          </p:cNvSpPr>
          <p:nvPr>
            <p:ph type="body" idx="25" hasCustomPrompt="1"/>
          </p:nvPr>
        </p:nvSpPr>
        <p:spPr>
          <a:xfrm>
            <a:off x="6460807" y="4427608"/>
            <a:ext cx="1209357" cy="640080"/>
          </a:xfrm>
        </p:spPr>
        <p:txBody>
          <a:bodyPr lIns="0" tIns="0" rIns="0" bIns="0" rtlCol="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a:t>
            </a:r>
          </a:p>
        </p:txBody>
      </p:sp>
    </p:spTree>
    <p:extLst>
      <p:ext uri="{BB962C8B-B14F-4D97-AF65-F5344CB8AC3E}">
        <p14:creationId xmlns:p14="http://schemas.microsoft.com/office/powerpoint/2010/main" val="331145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sposition du titre et du contenu">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4464049" cy="804338"/>
          </a:xfrm>
        </p:spPr>
        <p:txBody>
          <a:bodyPr lIns="0" tIns="0" rIns="0" bIns="0" rtlCol="0" anchor="b">
            <a:normAutofit/>
          </a:bodyPr>
          <a:lstStyle>
            <a:lvl1pP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443165"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Rectangle 7">
            <a:extLst>
              <a:ext uri="{FF2B5EF4-FFF2-40B4-BE49-F238E27FC236}">
                <a16:creationId xmlns:a16="http://schemas.microsoft.com/office/drawing/2014/main" id="{4ACF4ED1-C6C8-4C5C-8C14-4FF197588C03}"/>
              </a:ext>
            </a:extLst>
          </p:cNvPr>
          <p:cNvSpPr/>
          <p:nvPr userDrawn="1"/>
        </p:nvSpPr>
        <p:spPr>
          <a:xfrm>
            <a:off x="6192163" y="1435133"/>
            <a:ext cx="5175504" cy="4187952"/>
          </a:xfrm>
          <a:prstGeom prst="rect">
            <a:avLst/>
          </a:prstGeom>
          <a:blipFill>
            <a:blip r:embed="rId2">
              <a:extLst>
                <a:ext uri="{96DAC541-7B7A-43D3-8B79-37D633B846F1}">
                  <asvg:svgBlip xmlns:asvg="http://schemas.microsoft.com/office/drawing/2016/SVG/main" r:embed="rId3"/>
                </a:ext>
              </a:extLst>
            </a:blip>
            <a:srcRect/>
            <a:stretch>
              <a:fillRect t="1504" b="150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2993948"/>
            <a:ext cx="3359761" cy="100800"/>
            <a:chOff x="0" y="3240138"/>
            <a:chExt cx="3359761" cy="100800"/>
          </a:xfrm>
        </p:grpSpPr>
        <p:cxnSp>
          <p:nvCxnSpPr>
            <p:cNvPr id="13" name="Connecteur droit 12">
              <a:extLst>
                <a:ext uri="{FF2B5EF4-FFF2-40B4-BE49-F238E27FC236}">
                  <a16:creationId xmlns:a16="http://schemas.microsoft.com/office/drawing/2014/main" id="{785A4134-866D-4143-AC1E-8A2FFDB49855}"/>
                </a:ext>
              </a:extLst>
            </p:cNvPr>
            <p:cNvCxnSpPr/>
            <p:nvPr userDrawn="1"/>
          </p:nvCxnSpPr>
          <p:spPr>
            <a:xfrm>
              <a:off x="0" y="3290538"/>
              <a:ext cx="33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3258961"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6" name="Espace réservé du texte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452987" cy="1328330"/>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Espace réservé d’image 9">
            <a:extLst>
              <a:ext uri="{FF2B5EF4-FFF2-40B4-BE49-F238E27FC236}">
                <a16:creationId xmlns:a16="http://schemas.microsoft.com/office/drawing/2014/main" id="{6B8B3AB3-C02D-418C-A9E2-AA65DE78350D}"/>
              </a:ext>
            </a:extLst>
          </p:cNvPr>
          <p:cNvSpPr>
            <a:spLocks noGrp="1"/>
          </p:cNvSpPr>
          <p:nvPr>
            <p:ph type="pic" sz="quarter" idx="15"/>
          </p:nvPr>
        </p:nvSpPr>
        <p:spPr>
          <a:xfrm>
            <a:off x="6362829" y="1673942"/>
            <a:ext cx="4853962" cy="3141406"/>
          </a:xfrm>
          <a:ln w="25400">
            <a:solidFill>
              <a:schemeClr val="tx2"/>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26988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sposition de contenu titre et un sous-titre">
    <p:spTree>
      <p:nvGrpSpPr>
        <p:cNvPr id="1" name=""/>
        <p:cNvGrpSpPr/>
        <p:nvPr/>
      </p:nvGrpSpPr>
      <p:grpSpPr>
        <a:xfrm>
          <a:off x="0" y="0"/>
          <a:ext cx="0" cy="0"/>
          <a:chOff x="0" y="0"/>
          <a:chExt cx="0" cy="0"/>
        </a:xfrm>
      </p:grpSpPr>
      <p:sp>
        <p:nvSpPr>
          <p:cNvPr id="22" name="Espace réservé d’image 7">
            <a:extLst>
              <a:ext uri="{FF2B5EF4-FFF2-40B4-BE49-F238E27FC236}">
                <a16:creationId xmlns:a16="http://schemas.microsoft.com/office/drawing/2014/main" id="{093DA11F-BC94-447C-B660-9C906BED01B1}"/>
              </a:ext>
            </a:extLst>
          </p:cNvPr>
          <p:cNvSpPr>
            <a:spLocks noGrp="1"/>
          </p:cNvSpPr>
          <p:nvPr>
            <p:ph type="pic" sz="quarter" idx="15"/>
          </p:nvPr>
        </p:nvSpPr>
        <p:spPr>
          <a:xfrm>
            <a:off x="0" y="1682496"/>
            <a:ext cx="12191999" cy="3493008"/>
          </a:xfrm>
        </p:spPr>
        <p:txBody>
          <a:bodyPr rtlCol="0" anchor="ctr" anchorCtr="0">
            <a:normAutofit/>
          </a:bodyPr>
          <a:lstStyle>
            <a:lvl1pPr marL="0" indent="0" algn="ctr">
              <a:buNone/>
              <a:defRPr sz="1800"/>
            </a:lvl1pPr>
          </a:lstStyle>
          <a:p>
            <a:pPr rtl="0"/>
            <a:r>
              <a:rPr lang="fr-FR" noProof="0"/>
              <a:t>Cliquez sur l'icône pour ajouter une image</a:t>
            </a:r>
            <a:endParaRPr lang="fr-FR" noProof="0" dirty="0"/>
          </a:p>
        </p:txBody>
      </p:sp>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3863976" y="696584"/>
            <a:ext cx="4464049" cy="569086"/>
          </a:xfrm>
        </p:spPr>
        <p:txBody>
          <a:bodyPr lIns="0" tIns="0" rIns="0" bIns="0" rtlCol="0" anchor="b">
            <a:normAutofit/>
          </a:bodyPr>
          <a:lstStyle>
            <a:lvl1pPr algn="ct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3884860" y="1983086"/>
            <a:ext cx="4443165" cy="569085"/>
          </a:xfrm>
        </p:spPr>
        <p:txBody>
          <a:bodyPr lIns="0" tIns="0" rIns="0" bIns="0" rtlCol="0">
            <a:normAutofit/>
          </a:bodyPr>
          <a:lstStyle>
            <a:lvl1pPr marL="0" indent="0" algn="ct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9" name="Groupe 8">
            <a:extLst>
              <a:ext uri="{FF2B5EF4-FFF2-40B4-BE49-F238E27FC236}">
                <a16:creationId xmlns:a16="http://schemas.microsoft.com/office/drawing/2014/main" id="{78842051-6173-4CC2-8C4A-8AE31FE7BA54}"/>
              </a:ext>
            </a:extLst>
          </p:cNvPr>
          <p:cNvGrpSpPr/>
          <p:nvPr userDrawn="1"/>
        </p:nvGrpSpPr>
        <p:grpSpPr>
          <a:xfrm>
            <a:off x="4555229" y="1373283"/>
            <a:ext cx="3118863" cy="100800"/>
            <a:chOff x="2580311" y="1373283"/>
            <a:chExt cx="3118863" cy="100800"/>
          </a:xfrm>
        </p:grpSpPr>
        <p:grpSp>
          <p:nvGrpSpPr>
            <p:cNvPr id="15" name="Groupe 14">
              <a:extLst>
                <a:ext uri="{FF2B5EF4-FFF2-40B4-BE49-F238E27FC236}">
                  <a16:creationId xmlns:a16="http://schemas.microsoft.com/office/drawing/2014/main" id="{B7317392-EF87-4050-8BBE-32F74B0CF15A}"/>
                </a:ext>
              </a:extLst>
            </p:cNvPr>
            <p:cNvGrpSpPr/>
            <p:nvPr userDrawn="1"/>
          </p:nvGrpSpPr>
          <p:grpSpPr>
            <a:xfrm>
              <a:off x="2645627" y="1373283"/>
              <a:ext cx="3053547" cy="100800"/>
              <a:chOff x="-503851" y="3237441"/>
              <a:chExt cx="3053547" cy="100800"/>
            </a:xfrm>
          </p:grpSpPr>
          <p:cxnSp>
            <p:nvCxnSpPr>
              <p:cNvPr id="13" name="Connecteur droit 12">
                <a:extLst>
                  <a:ext uri="{FF2B5EF4-FFF2-40B4-BE49-F238E27FC236}">
                    <a16:creationId xmlns:a16="http://schemas.microsoft.com/office/drawing/2014/main" id="{785A4134-866D-4143-AC1E-8A2FFDB49855}"/>
                  </a:ext>
                </a:extLst>
              </p:cNvPr>
              <p:cNvCxnSpPr/>
              <p:nvPr userDrawn="1"/>
            </p:nvCxnSpPr>
            <p:spPr>
              <a:xfrm>
                <a:off x="-503851" y="3290538"/>
                <a:ext cx="302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2448896" y="3237441"/>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21" name="Ovale 20">
              <a:extLst>
                <a:ext uri="{FF2B5EF4-FFF2-40B4-BE49-F238E27FC236}">
                  <a16:creationId xmlns:a16="http://schemas.microsoft.com/office/drawing/2014/main" id="{5D1C3636-C306-4492-8D46-194288459CAF}"/>
                </a:ext>
              </a:extLst>
            </p:cNvPr>
            <p:cNvSpPr/>
            <p:nvPr userDrawn="1"/>
          </p:nvSpPr>
          <p:spPr>
            <a:xfrm>
              <a:off x="2580311" y="1373283"/>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Tree>
    <p:extLst>
      <p:ext uri="{BB962C8B-B14F-4D97-AF65-F5344CB8AC3E}">
        <p14:creationId xmlns:p14="http://schemas.microsoft.com/office/powerpoint/2010/main" val="323502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sposition avec trois contenus">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rtlCol="0" anchor="b">
            <a:normAutofit/>
          </a:bodyPr>
          <a:lstStyle>
            <a:lvl1pPr algn="r">
              <a:defRPr sz="3600"/>
            </a:lvl1pPr>
          </a:lstStyle>
          <a:p>
            <a:pPr rtl="0"/>
            <a:r>
              <a:rPr lang="fr-FR" noProof="0"/>
              <a:t>Modifiez le style du titre</a:t>
            </a:r>
            <a:endParaRPr lang="fr-FR" noProof="0" dirty="0"/>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rtlCol="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5844998" y="1375202"/>
            <a:ext cx="6347002" cy="100800"/>
            <a:chOff x="-528448" y="3240138"/>
            <a:chExt cx="3962848"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528448" y="3290538"/>
              <a:ext cx="391245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4" name="Espace réservé du texte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226927" y="4271296"/>
            <a:ext cx="2944368" cy="1419822"/>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2" name="Espace réservé du texte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226927" y="3858610"/>
            <a:ext cx="2944368"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16" name="Espace réservé du texte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1226927" y="2760518"/>
            <a:ext cx="978408" cy="978408"/>
          </a:xfrm>
          <a:prstGeom prst="ellipse">
            <a:avLst/>
          </a:prstGeom>
          <a:ln w="6350">
            <a:solidFill>
              <a:schemeClr val="tx1"/>
            </a:solid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1</a:t>
            </a:r>
          </a:p>
        </p:txBody>
      </p:sp>
      <p:sp>
        <p:nvSpPr>
          <p:cNvPr id="34" name="Espace réservé du texte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4871314" y="4271296"/>
            <a:ext cx="2944368" cy="1419822"/>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5" name="Espace réservé du texte 15">
            <a:extLst>
              <a:ext uri="{FF2B5EF4-FFF2-40B4-BE49-F238E27FC236}">
                <a16:creationId xmlns:a16="http://schemas.microsoft.com/office/drawing/2014/main" id="{7A54608E-523B-47AC-B8A6-3E8FE9A15847}"/>
              </a:ext>
            </a:extLst>
          </p:cNvPr>
          <p:cNvSpPr>
            <a:spLocks noGrp="1"/>
          </p:cNvSpPr>
          <p:nvPr>
            <p:ph type="body" sz="quarter" idx="28" hasCustomPrompt="1"/>
          </p:nvPr>
        </p:nvSpPr>
        <p:spPr>
          <a:xfrm>
            <a:off x="4871314" y="2760518"/>
            <a:ext cx="978408" cy="978408"/>
          </a:xfrm>
          <a:prstGeom prst="ellipse">
            <a:avLst/>
          </a:prstGeom>
          <a:ln w="6350">
            <a:solidFill>
              <a:schemeClr val="tx1"/>
            </a:solid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2</a:t>
            </a:r>
          </a:p>
        </p:txBody>
      </p:sp>
      <p:sp>
        <p:nvSpPr>
          <p:cNvPr id="36" name="Espace réservé du texte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871314" y="3858610"/>
            <a:ext cx="2944368"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7" name="Espace réservé du texte 2">
            <a:extLst>
              <a:ext uri="{FF2B5EF4-FFF2-40B4-BE49-F238E27FC236}">
                <a16:creationId xmlns:a16="http://schemas.microsoft.com/office/drawing/2014/main" id="{E0D32F26-CEE2-4420-A43D-B008AE2D1DDC}"/>
              </a:ext>
            </a:extLst>
          </p:cNvPr>
          <p:cNvSpPr>
            <a:spLocks noGrp="1"/>
          </p:cNvSpPr>
          <p:nvPr>
            <p:ph type="body" idx="30" hasCustomPrompt="1"/>
          </p:nvPr>
        </p:nvSpPr>
        <p:spPr>
          <a:xfrm>
            <a:off x="8515702" y="4271296"/>
            <a:ext cx="2944368" cy="1419822"/>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8" name="Espace réservé du texte 15">
            <a:extLst>
              <a:ext uri="{FF2B5EF4-FFF2-40B4-BE49-F238E27FC236}">
                <a16:creationId xmlns:a16="http://schemas.microsoft.com/office/drawing/2014/main" id="{DBC2890A-FFF7-4606-A262-6D464BA5D997}"/>
              </a:ext>
            </a:extLst>
          </p:cNvPr>
          <p:cNvSpPr>
            <a:spLocks noGrp="1"/>
          </p:cNvSpPr>
          <p:nvPr>
            <p:ph type="body" sz="quarter" idx="31" hasCustomPrompt="1"/>
          </p:nvPr>
        </p:nvSpPr>
        <p:spPr>
          <a:xfrm>
            <a:off x="8515702" y="2760518"/>
            <a:ext cx="978408" cy="978408"/>
          </a:xfrm>
          <a:prstGeom prst="ellipse">
            <a:avLst/>
          </a:prstGeom>
          <a:ln w="6350">
            <a:solidFill>
              <a:schemeClr val="tx1"/>
            </a:solid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3</a:t>
            </a:r>
          </a:p>
        </p:txBody>
      </p:sp>
      <p:sp>
        <p:nvSpPr>
          <p:cNvPr id="39" name="Espace réservé du texte 2">
            <a:extLst>
              <a:ext uri="{FF2B5EF4-FFF2-40B4-BE49-F238E27FC236}">
                <a16:creationId xmlns:a16="http://schemas.microsoft.com/office/drawing/2014/main" id="{268E1254-8C59-4B9B-A775-45CA3D655514}"/>
              </a:ext>
            </a:extLst>
          </p:cNvPr>
          <p:cNvSpPr>
            <a:spLocks noGrp="1"/>
          </p:cNvSpPr>
          <p:nvPr>
            <p:ph type="body" idx="32" hasCustomPrompt="1"/>
          </p:nvPr>
        </p:nvSpPr>
        <p:spPr>
          <a:xfrm>
            <a:off x="8515702" y="3858610"/>
            <a:ext cx="2944368"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cxnSp>
        <p:nvCxnSpPr>
          <p:cNvPr id="21" name="Connecteur droit 20">
            <a:extLst>
              <a:ext uri="{FF2B5EF4-FFF2-40B4-BE49-F238E27FC236}">
                <a16:creationId xmlns:a16="http://schemas.microsoft.com/office/drawing/2014/main" id="{8E47DC43-D8A0-4F17-B897-D8B07A6F1B47}"/>
              </a:ext>
            </a:extLst>
          </p:cNvPr>
          <p:cNvCxnSpPr/>
          <p:nvPr userDrawn="1"/>
        </p:nvCxnSpPr>
        <p:spPr>
          <a:xfrm>
            <a:off x="2205335" y="3256107"/>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Connecteur droit 28">
            <a:extLst>
              <a:ext uri="{FF2B5EF4-FFF2-40B4-BE49-F238E27FC236}">
                <a16:creationId xmlns:a16="http://schemas.microsoft.com/office/drawing/2014/main" id="{D201F265-08ED-497A-BE5C-62220829348F}"/>
              </a:ext>
            </a:extLst>
          </p:cNvPr>
          <p:cNvCxnSpPr/>
          <p:nvPr userDrawn="1"/>
        </p:nvCxnSpPr>
        <p:spPr>
          <a:xfrm>
            <a:off x="5849839" y="3255785"/>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344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6967058B-89E0-4460-AB21-21747CB3A1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fr-FR" noProof="0" dirty="0"/>
              <a:t>Modifiez le style du titre</a:t>
            </a:r>
          </a:p>
        </p:txBody>
      </p:sp>
      <p:sp>
        <p:nvSpPr>
          <p:cNvPr id="3" name="Espace réservé du texte 2">
            <a:extLst>
              <a:ext uri="{FF2B5EF4-FFF2-40B4-BE49-F238E27FC236}">
                <a16:creationId xmlns:a16="http://schemas.microsoft.com/office/drawing/2014/main" id="{7201C5EB-04D6-4050-930C-5F6907528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a:extLst>
              <a:ext uri="{FF2B5EF4-FFF2-40B4-BE49-F238E27FC236}">
                <a16:creationId xmlns:a16="http://schemas.microsoft.com/office/drawing/2014/main" id="{A732220F-109C-4A57-81E9-C6279EDA1374}"/>
              </a:ext>
            </a:extLst>
          </p:cNvPr>
          <p:cNvSpPr>
            <a:spLocks noGrp="1"/>
          </p:cNvSpPr>
          <p:nvPr>
            <p:ph type="dt" sz="half" idx="2"/>
          </p:nvPr>
        </p:nvSpPr>
        <p:spPr>
          <a:xfrm>
            <a:off x="10016836" y="5878720"/>
            <a:ext cx="1336964" cy="298800"/>
          </a:xfrm>
          <a:prstGeom prst="rect">
            <a:avLst/>
          </a:prstGeom>
        </p:spPr>
        <p:txBody>
          <a:bodyPr vert="horz" lIns="0" tIns="0" rIns="0" bIns="0" rtlCol="0" anchor="ctr"/>
          <a:lstStyle>
            <a:lvl1pPr algn="r">
              <a:defRPr sz="1000">
                <a:solidFill>
                  <a:schemeClr val="bg1">
                    <a:lumMod val="50000"/>
                    <a:lumOff val="50000"/>
                  </a:schemeClr>
                </a:solidFill>
              </a:defRPr>
            </a:lvl1pPr>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0A25404F-F26F-42E5-BA15-C0373FC1CF2B}"/>
              </a:ext>
            </a:extLst>
          </p:cNvPr>
          <p:cNvSpPr>
            <a:spLocks noGrp="1"/>
          </p:cNvSpPr>
          <p:nvPr>
            <p:ph type="ftr" sz="quarter" idx="3"/>
          </p:nvPr>
        </p:nvSpPr>
        <p:spPr>
          <a:xfrm>
            <a:off x="1169960" y="5878720"/>
            <a:ext cx="2915733" cy="298800"/>
          </a:xfrm>
          <a:prstGeom prst="rect">
            <a:avLst/>
          </a:prstGeom>
        </p:spPr>
        <p:txBody>
          <a:bodyPr vert="horz" lIns="91440" tIns="45720" rIns="91440" bIns="45720" rtlCol="0" anchor="ctr"/>
          <a:lstStyle>
            <a:lvl1pPr algn="l">
              <a:defRPr sz="1000">
                <a:solidFill>
                  <a:schemeClr val="bg1">
                    <a:lumMod val="50000"/>
                    <a:lumOff val="50000"/>
                  </a:schemeClr>
                </a:solidFill>
              </a:defRPr>
            </a:lvl1pPr>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41725174-FA04-488F-9F0C-3CD1D1483FA9}"/>
              </a:ext>
            </a:extLst>
          </p:cNvPr>
          <p:cNvSpPr>
            <a:spLocks noGrp="1"/>
          </p:cNvSpPr>
          <p:nvPr>
            <p:ph type="sldNum" sz="quarter" idx="4"/>
          </p:nvPr>
        </p:nvSpPr>
        <p:spPr>
          <a:xfrm>
            <a:off x="778643" y="5879656"/>
            <a:ext cx="354492" cy="297307"/>
          </a:xfrm>
          <a:prstGeom prst="rect">
            <a:avLst/>
          </a:prstGeom>
        </p:spPr>
        <p:txBody>
          <a:bodyPr vert="horz" lIns="91440" tIns="45720" rIns="91440" bIns="45720" rtlCol="0" anchor="ctr"/>
          <a:lstStyle>
            <a:lvl1pPr algn="ctr">
              <a:defRPr sz="700">
                <a:solidFill>
                  <a:schemeClr val="bg2"/>
                </a:solidFill>
              </a:defRPr>
            </a:lvl1pPr>
          </a:lstStyle>
          <a:p>
            <a:fld id="{8D581BC7-E183-40DB-AC97-C19EA4EB8894}" type="slidenum">
              <a:rPr lang="fr-FR" noProof="0" smtClean="0"/>
              <a:pPr/>
              <a:t>‹N°›</a:t>
            </a:fld>
            <a:endParaRPr lang="fr-FR" noProof="0" dirty="0"/>
          </a:p>
        </p:txBody>
      </p:sp>
      <p:sp>
        <p:nvSpPr>
          <p:cNvPr id="7" name="Ovale 6">
            <a:extLst>
              <a:ext uri="{FF2B5EF4-FFF2-40B4-BE49-F238E27FC236}">
                <a16:creationId xmlns:a16="http://schemas.microsoft.com/office/drawing/2014/main" id="{7FEF1588-F385-48F3-800A-554A9423E77A}"/>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0" name="Connecteur droit 9">
            <a:extLst>
              <a:ext uri="{FF2B5EF4-FFF2-40B4-BE49-F238E27FC236}">
                <a16:creationId xmlns:a16="http://schemas.microsoft.com/office/drawing/2014/main" id="{440B0943-F568-4674-8FA4-B435B1E466AF}"/>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Ovale 10">
            <a:extLst>
              <a:ext uri="{FF2B5EF4-FFF2-40B4-BE49-F238E27FC236}">
                <a16:creationId xmlns:a16="http://schemas.microsoft.com/office/drawing/2014/main" id="{62DE7FD5-7941-43A1-8663-42AE40546A4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3" name="Connecteur droit 12">
            <a:extLst>
              <a:ext uri="{FF2B5EF4-FFF2-40B4-BE49-F238E27FC236}">
                <a16:creationId xmlns:a16="http://schemas.microsoft.com/office/drawing/2014/main" id="{97791EE5-EF06-4BF8-84C6-EC24114E73F5}"/>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861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 id="2147483682" r:id="rId27"/>
    <p:sldLayoutId id="2147483683" r:id="rId28"/>
    <p:sldLayoutId id="2147483684" r:id="rId29"/>
    <p:sldLayoutId id="2147483685" r:id="rId30"/>
    <p:sldLayoutId id="2147483686" r:id="rId31"/>
    <p:sldLayoutId id="2147483687" r:id="rId32"/>
    <p:sldLayoutId id="2147483690" r:id="rId33"/>
    <p:sldLayoutId id="2147483691" r:id="rId34"/>
    <p:sldLayoutId id="2147483688" r:id="rId35"/>
    <p:sldLayoutId id="2147483689" r:id="rId36"/>
  </p:sldLayoutIdLst>
  <p:hf hdr="0" dt="0"/>
  <p:txStyles>
    <p:title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27" userDrawn="1">
          <p15:clr>
            <a:srgbClr val="F26B43"/>
          </p15:clr>
        </p15:guide>
        <p15:guide id="2" pos="7174" userDrawn="1">
          <p15:clr>
            <a:srgbClr val="F26B43"/>
          </p15:clr>
        </p15:guide>
        <p15:guide id="3" pos="506" userDrawn="1">
          <p15:clr>
            <a:srgbClr val="F26B43"/>
          </p15:clr>
        </p15:guide>
        <p15:guide id="4" orient="horz" pos="3793" userDrawn="1">
          <p15:clr>
            <a:srgbClr val="F26B43"/>
          </p15:clr>
        </p15:guide>
        <p15:guide id="5" pos="3840" userDrawn="1">
          <p15:clr>
            <a:srgbClr val="F26B43"/>
          </p15:clr>
        </p15:guide>
        <p15:guide id="6" orient="horz" pos="2160" userDrawn="1">
          <p15:clr>
            <a:srgbClr val="F26B43"/>
          </p15:clr>
        </p15:guide>
        <p15:guide id="7" pos="3318" userDrawn="1">
          <p15:clr>
            <a:srgbClr val="F26B43"/>
          </p15:clr>
        </p15:guide>
        <p15:guide id="8" pos="436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hyperlink" Target="https://drive.google.com/open?id=1KaYvbsnJH1nLz_G5G_DL3mjqdzW1SO3_"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hyperlink" Target="https://drive.google.com/open?id=1zaU3x7JIWjptBALn8Vb3FeU2IyW26otV"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7" Type="http://schemas.microsoft.com/office/2007/relationships/hdphoto" Target="../media/hdphoto2.wdp"/><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9.png"/><Relationship Id="rId5" Type="http://schemas.microsoft.com/office/2007/relationships/hdphoto" Target="../media/hdphoto1.wdp"/><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3.xml"/><Relationship Id="rId1" Type="http://schemas.openxmlformats.org/officeDocument/2006/relationships/slideLayout" Target="../slideLayouts/slideLayout21.xml"/><Relationship Id="rId4" Type="http://schemas.openxmlformats.org/officeDocument/2006/relationships/image" Target="../media/image26.jpeg"/></Relationships>
</file>

<file path=ppt/slides/_rels/slide24.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17.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slides/_rels/slide25.xml.rels><?xml version="1.0" encoding="UTF-8" standalone="yes"?>
<Relationships xmlns="http://schemas.openxmlformats.org/package/2006/relationships"><Relationship Id="rId3" Type="http://schemas.openxmlformats.org/officeDocument/2006/relationships/hyperlink" Target="mailto:pierre.marion@etu.univ-cotedazur.fr" TargetMode="External"/><Relationship Id="rId2" Type="http://schemas.openxmlformats.org/officeDocument/2006/relationships/notesSlide" Target="../notesSlides/notesSlide25.xml"/><Relationship Id="rId1" Type="http://schemas.openxmlformats.org/officeDocument/2006/relationships/slideLayout" Target="../slideLayouts/slideLayout22.xml"/><Relationship Id="rId6" Type="http://schemas.openxmlformats.org/officeDocument/2006/relationships/image" Target="../media/image10.jpeg"/><Relationship Id="rId5" Type="http://schemas.openxmlformats.org/officeDocument/2006/relationships/hyperlink" Target="https://github.com/ChloeMaccarinelli/TER_M1_S2" TargetMode="External"/><Relationship Id="rId4" Type="http://schemas.openxmlformats.org/officeDocument/2006/relationships/hyperlink" Target="mailto:yacine.lotfi@etu.univ-cotedazur.fr"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microsoft.com/office/2007/relationships/hdphoto" Target="../media/hdphoto3.wdp"/></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5.jp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7.jpg"/></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54F6FF42-70E3-4A7F-B5D8-2928FCB71A74}"/>
              </a:ext>
            </a:extLst>
          </p:cNvPr>
          <p:cNvSpPr>
            <a:spLocks noGrp="1"/>
          </p:cNvSpPr>
          <p:nvPr>
            <p:ph type="ctrTitle"/>
          </p:nvPr>
        </p:nvSpPr>
        <p:spPr/>
        <p:txBody>
          <a:bodyPr rtlCol="0">
            <a:normAutofit/>
          </a:bodyPr>
          <a:lstStyle/>
          <a:p>
            <a:pPr rtl="0"/>
            <a:r>
              <a:rPr lang="fr-FR" dirty="0"/>
              <a:t>ROBOT EXPLORATEUR</a:t>
            </a:r>
          </a:p>
        </p:txBody>
      </p:sp>
      <p:sp>
        <p:nvSpPr>
          <p:cNvPr id="5" name="Sous-titre 4">
            <a:extLst>
              <a:ext uri="{FF2B5EF4-FFF2-40B4-BE49-F238E27FC236}">
                <a16:creationId xmlns:a16="http://schemas.microsoft.com/office/drawing/2014/main" id="{F40A11AA-C85D-4AF4-92B2-0F4E36F4EC91}"/>
              </a:ext>
            </a:extLst>
          </p:cNvPr>
          <p:cNvSpPr>
            <a:spLocks noGrp="1"/>
          </p:cNvSpPr>
          <p:nvPr>
            <p:ph type="subTitle" idx="1"/>
          </p:nvPr>
        </p:nvSpPr>
        <p:spPr>
          <a:xfrm>
            <a:off x="1302058" y="4376691"/>
            <a:ext cx="9587884" cy="923277"/>
          </a:xfrm>
        </p:spPr>
        <p:txBody>
          <a:bodyPr rtlCol="0">
            <a:normAutofit/>
          </a:bodyPr>
          <a:lstStyle/>
          <a:p>
            <a:pPr rtl="0">
              <a:lnSpc>
                <a:spcPct val="120000"/>
              </a:lnSpc>
            </a:pPr>
            <a:r>
              <a:rPr lang="fr-FR" dirty="0">
                <a:solidFill>
                  <a:schemeClr val="tx1">
                    <a:lumMod val="60000"/>
                    <a:lumOff val="40000"/>
                  </a:schemeClr>
                </a:solidFill>
              </a:rPr>
              <a:t>LOTFI – MACCARINELLI – MARION</a:t>
            </a:r>
          </a:p>
          <a:p>
            <a:pPr rtl="0">
              <a:lnSpc>
                <a:spcPct val="120000"/>
              </a:lnSpc>
            </a:pPr>
            <a:r>
              <a:rPr lang="fr-FR" sz="2000" dirty="0">
                <a:solidFill>
                  <a:schemeClr val="tx1">
                    <a:lumMod val="60000"/>
                    <a:lumOff val="40000"/>
                  </a:schemeClr>
                </a:solidFill>
              </a:rPr>
              <a:t>Encadrant : Mme </a:t>
            </a:r>
            <a:r>
              <a:rPr lang="fr-FR" sz="2000" dirty="0" err="1">
                <a:solidFill>
                  <a:schemeClr val="tx1">
                    <a:lumMod val="60000"/>
                    <a:lumOff val="40000"/>
                  </a:schemeClr>
                </a:solidFill>
              </a:rPr>
              <a:t>Pelleau</a:t>
            </a:r>
            <a:endParaRPr lang="fr-FR" sz="2000" dirty="0">
              <a:solidFill>
                <a:schemeClr val="tx1">
                  <a:lumMod val="60000"/>
                  <a:lumOff val="40000"/>
                </a:schemeClr>
              </a:solidFill>
            </a:endParaRPr>
          </a:p>
          <a:p>
            <a:pPr rtl="0"/>
            <a:endParaRPr lang="fr-FR" dirty="0"/>
          </a:p>
        </p:txBody>
      </p:sp>
      <p:pic>
        <p:nvPicPr>
          <p:cNvPr id="10" name="Image 9">
            <a:extLst>
              <a:ext uri="{FF2B5EF4-FFF2-40B4-BE49-F238E27FC236}">
                <a16:creationId xmlns:a16="http://schemas.microsoft.com/office/drawing/2014/main" id="{97F5FAEF-9EDB-44ED-AEDE-06DE597F06BD}"/>
              </a:ext>
            </a:extLst>
          </p:cNvPr>
          <p:cNvPicPr/>
          <p:nvPr/>
        </p:nvPicPr>
        <p:blipFill>
          <a:blip r:embed="rId3">
            <a:extLst>
              <a:ext uri="{28A0092B-C50C-407E-A947-70E740481C1C}">
                <a14:useLocalDpi xmlns:a14="http://schemas.microsoft.com/office/drawing/2010/main" val="0"/>
              </a:ext>
            </a:extLst>
          </a:blip>
          <a:stretch>
            <a:fillRect/>
          </a:stretch>
        </p:blipFill>
        <p:spPr>
          <a:xfrm>
            <a:off x="10514978" y="4696059"/>
            <a:ext cx="1463040" cy="1463040"/>
          </a:xfrm>
          <a:prstGeom prst="rect">
            <a:avLst/>
          </a:prstGeom>
        </p:spPr>
      </p:pic>
    </p:spTree>
    <p:extLst>
      <p:ext uri="{BB962C8B-B14F-4D97-AF65-F5344CB8AC3E}">
        <p14:creationId xmlns:p14="http://schemas.microsoft.com/office/powerpoint/2010/main" val="2104048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itre 66">
            <a:extLst>
              <a:ext uri="{FF2B5EF4-FFF2-40B4-BE49-F238E27FC236}">
                <a16:creationId xmlns:a16="http://schemas.microsoft.com/office/drawing/2014/main" id="{E72CC338-4598-4AF3-B140-D7F632D20BA5}"/>
              </a:ext>
            </a:extLst>
          </p:cNvPr>
          <p:cNvSpPr>
            <a:spLocks noGrp="1"/>
          </p:cNvSpPr>
          <p:nvPr>
            <p:ph type="title"/>
          </p:nvPr>
        </p:nvSpPr>
        <p:spPr/>
        <p:txBody>
          <a:bodyPr rtlCol="0">
            <a:normAutofit/>
          </a:bodyPr>
          <a:lstStyle/>
          <a:p>
            <a:pPr rtl="0"/>
            <a:r>
              <a:rPr lang="fr-FR" dirty="0"/>
              <a:t>LES COMPOSANTS</a:t>
            </a:r>
          </a:p>
        </p:txBody>
      </p:sp>
      <p:sp>
        <p:nvSpPr>
          <p:cNvPr id="4" name="Espace réservé du numéro de diapositive 3">
            <a:extLst>
              <a:ext uri="{FF2B5EF4-FFF2-40B4-BE49-F238E27FC236}">
                <a16:creationId xmlns:a16="http://schemas.microsoft.com/office/drawing/2014/main" id="{D3581DBA-A3EE-4E75-90A6-DC25DF9DABFC}"/>
              </a:ext>
            </a:extLst>
          </p:cNvPr>
          <p:cNvSpPr>
            <a:spLocks noGrp="1"/>
          </p:cNvSpPr>
          <p:nvPr>
            <p:ph type="sldNum" sz="quarter" idx="12"/>
          </p:nvPr>
        </p:nvSpPr>
        <p:spPr>
          <a:xfrm>
            <a:off x="688980" y="5872370"/>
            <a:ext cx="508630" cy="297307"/>
          </a:xfrm>
        </p:spPr>
        <p:txBody>
          <a:bodyPr rtlCol="0"/>
          <a:lstStyle/>
          <a:p>
            <a:pPr rtl="0"/>
            <a:fld id="{8D581BC7-E183-40DB-AC97-C19EA4EB8894}" type="slidenum">
              <a:rPr lang="fr-FR" b="1" i="1"/>
              <a:pPr rtl="0"/>
              <a:t>10</a:t>
            </a:fld>
            <a:r>
              <a:rPr lang="fr-FR" b="1" i="1" dirty="0"/>
              <a:t> / 24</a:t>
            </a:r>
          </a:p>
        </p:txBody>
      </p:sp>
      <p:sp>
        <p:nvSpPr>
          <p:cNvPr id="3" name="Espace réservé du pied de page 2">
            <a:extLst>
              <a:ext uri="{FF2B5EF4-FFF2-40B4-BE49-F238E27FC236}">
                <a16:creationId xmlns:a16="http://schemas.microsoft.com/office/drawing/2014/main" id="{6A109C3A-84E8-4719-8AE7-A66B8CA97997}"/>
              </a:ext>
            </a:extLst>
          </p:cNvPr>
          <p:cNvSpPr>
            <a:spLocks noGrp="1"/>
          </p:cNvSpPr>
          <p:nvPr>
            <p:ph type="ftr" sz="quarter" idx="11"/>
          </p:nvPr>
        </p:nvSpPr>
        <p:spPr>
          <a:xfrm>
            <a:off x="1169960" y="5878720"/>
            <a:ext cx="3679832" cy="297307"/>
          </a:xfrm>
        </p:spPr>
        <p:txBody>
          <a:bodyPr rtlCol="0"/>
          <a:lstStyle/>
          <a:p>
            <a:pPr rtl="0"/>
            <a:r>
              <a:rPr lang="fr-FR" b="1" i="1" dirty="0">
                <a:solidFill>
                  <a:schemeClr val="bg2"/>
                </a:solidFill>
              </a:rPr>
              <a:t>Robot explorateur M1 IFI Université de Nice Sophia-Antipolis</a:t>
            </a:r>
          </a:p>
        </p:txBody>
      </p:sp>
      <p:sp>
        <p:nvSpPr>
          <p:cNvPr id="5" name="Espace réservé du texte 4">
            <a:extLst>
              <a:ext uri="{FF2B5EF4-FFF2-40B4-BE49-F238E27FC236}">
                <a16:creationId xmlns:a16="http://schemas.microsoft.com/office/drawing/2014/main" id="{AC4A6321-EDB2-43FB-B183-3E4E5F6BA2B7}"/>
              </a:ext>
            </a:extLst>
          </p:cNvPr>
          <p:cNvSpPr>
            <a:spLocks noGrp="1"/>
          </p:cNvSpPr>
          <p:nvPr>
            <p:ph type="body" idx="14"/>
          </p:nvPr>
        </p:nvSpPr>
        <p:spPr>
          <a:xfrm>
            <a:off x="539515" y="4119624"/>
            <a:ext cx="4310276" cy="640080"/>
          </a:xfrm>
        </p:spPr>
        <p:txBody>
          <a:bodyPr>
            <a:normAutofit/>
          </a:bodyPr>
          <a:lstStyle/>
          <a:p>
            <a:pPr marL="285750" indent="-285750">
              <a:buFont typeface="Courier New" panose="02070309020205020404" pitchFamily="49" charset="0"/>
              <a:buChar char="o"/>
            </a:pPr>
            <a:r>
              <a:rPr lang="fr-FR" sz="2000" b="1" dirty="0">
                <a:solidFill>
                  <a:schemeClr val="bg2"/>
                </a:solidFill>
              </a:rPr>
              <a:t>Test fonctionnement des moteurs</a:t>
            </a:r>
          </a:p>
        </p:txBody>
      </p:sp>
      <p:sp>
        <p:nvSpPr>
          <p:cNvPr id="9" name="Espace réservé du texte 6">
            <a:extLst>
              <a:ext uri="{FF2B5EF4-FFF2-40B4-BE49-F238E27FC236}">
                <a16:creationId xmlns:a16="http://schemas.microsoft.com/office/drawing/2014/main" id="{EB75A4E6-8250-467D-9E35-70EA5138810C}"/>
              </a:ext>
            </a:extLst>
          </p:cNvPr>
          <p:cNvSpPr txBox="1">
            <a:spLocks/>
          </p:cNvSpPr>
          <p:nvPr/>
        </p:nvSpPr>
        <p:spPr>
          <a:xfrm>
            <a:off x="539515" y="2349554"/>
            <a:ext cx="2915732" cy="3600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400" b="1" dirty="0">
                <a:solidFill>
                  <a:schemeClr val="bg2"/>
                </a:solidFill>
                <a:latin typeface="+mj-lt"/>
              </a:rPr>
              <a:t>CAPTEURS</a:t>
            </a:r>
            <a:endParaRPr lang="fr-FR" b="1" dirty="0">
              <a:solidFill>
                <a:schemeClr val="bg2"/>
              </a:solidFill>
              <a:latin typeface="+mj-lt"/>
            </a:endParaRPr>
          </a:p>
        </p:txBody>
      </p:sp>
      <p:sp>
        <p:nvSpPr>
          <p:cNvPr id="10" name="Espace réservé du texte 13">
            <a:extLst>
              <a:ext uri="{FF2B5EF4-FFF2-40B4-BE49-F238E27FC236}">
                <a16:creationId xmlns:a16="http://schemas.microsoft.com/office/drawing/2014/main" id="{1D8E3CBE-33A0-42D9-BCAD-0A9DBBD52FA1}"/>
              </a:ext>
            </a:extLst>
          </p:cNvPr>
          <p:cNvSpPr txBox="1">
            <a:spLocks/>
          </p:cNvSpPr>
          <p:nvPr/>
        </p:nvSpPr>
        <p:spPr>
          <a:xfrm>
            <a:off x="539515" y="3558719"/>
            <a:ext cx="4095041" cy="3599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400" b="1" dirty="0">
                <a:solidFill>
                  <a:schemeClr val="bg2"/>
                </a:solidFill>
                <a:latin typeface="+mj-lt"/>
              </a:rPr>
              <a:t>MOTEURS</a:t>
            </a:r>
          </a:p>
        </p:txBody>
      </p:sp>
      <p:sp>
        <p:nvSpPr>
          <p:cNvPr id="11" name="Espace réservé du texte 4">
            <a:extLst>
              <a:ext uri="{FF2B5EF4-FFF2-40B4-BE49-F238E27FC236}">
                <a16:creationId xmlns:a16="http://schemas.microsoft.com/office/drawing/2014/main" id="{4442AA65-92EC-4F30-B64B-3C1051ED5113}"/>
              </a:ext>
            </a:extLst>
          </p:cNvPr>
          <p:cNvSpPr txBox="1">
            <a:spLocks/>
          </p:cNvSpPr>
          <p:nvPr/>
        </p:nvSpPr>
        <p:spPr>
          <a:xfrm>
            <a:off x="539515" y="2918639"/>
            <a:ext cx="4310277" cy="640080"/>
          </a:xfrm>
          <a:prstGeom prst="rect">
            <a:avLst/>
          </a:prstGeom>
        </p:spPr>
        <p:txBody>
          <a:bodyPr vert="horz" lIns="0" tIns="0" rIns="0" bIns="0" rtlCol="0">
            <a:normAutofit/>
          </a:bodyPr>
          <a:lstStyle>
            <a:lvl1pPr marL="0" indent="0" algn="l" defTabSz="914400" rtl="0" eaLnBrk="1" latinLnBrk="0" hangingPunct="1">
              <a:lnSpc>
                <a:spcPct val="100000"/>
              </a:lnSpc>
              <a:spcBef>
                <a:spcPts val="600"/>
              </a:spcBef>
              <a:buClr>
                <a:schemeClr val="tx1"/>
              </a:buClr>
              <a:buFont typeface="Courier New" panose="02070309020205020404" pitchFamily="49"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285750" indent="-285750">
              <a:buFont typeface="Courier New" panose="02070309020205020404" pitchFamily="49" charset="0"/>
              <a:buChar char="o"/>
            </a:pPr>
            <a:r>
              <a:rPr lang="fr-FR" sz="2000" b="1" dirty="0">
                <a:solidFill>
                  <a:schemeClr val="bg2"/>
                </a:solidFill>
              </a:rPr>
              <a:t>Test fonctionnement des capteurs </a:t>
            </a:r>
          </a:p>
        </p:txBody>
      </p:sp>
      <p:sp>
        <p:nvSpPr>
          <p:cNvPr id="12" name="Espace réservé du texte 6">
            <a:extLst>
              <a:ext uri="{FF2B5EF4-FFF2-40B4-BE49-F238E27FC236}">
                <a16:creationId xmlns:a16="http://schemas.microsoft.com/office/drawing/2014/main" id="{99CDD01B-E87E-4F89-AB51-C07A59574ECA}"/>
              </a:ext>
            </a:extLst>
          </p:cNvPr>
          <p:cNvSpPr txBox="1">
            <a:spLocks/>
          </p:cNvSpPr>
          <p:nvPr/>
        </p:nvSpPr>
        <p:spPr>
          <a:xfrm>
            <a:off x="6575991" y="2221277"/>
            <a:ext cx="4321528" cy="3599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400" b="1" dirty="0">
                <a:solidFill>
                  <a:schemeClr val="bg2"/>
                </a:solidFill>
                <a:latin typeface="+mj-lt"/>
              </a:rPr>
              <a:t>CAPTEURS  / MOTEURS</a:t>
            </a:r>
            <a:endParaRPr lang="fr-FR" b="1" dirty="0">
              <a:solidFill>
                <a:schemeClr val="bg2"/>
              </a:solidFill>
              <a:latin typeface="+mj-lt"/>
            </a:endParaRPr>
          </a:p>
        </p:txBody>
      </p:sp>
      <p:pic>
        <p:nvPicPr>
          <p:cNvPr id="8" name="Image 7">
            <a:extLst>
              <a:ext uri="{FF2B5EF4-FFF2-40B4-BE49-F238E27FC236}">
                <a16:creationId xmlns:a16="http://schemas.microsoft.com/office/drawing/2014/main" id="{2E8E836D-B9FF-41B9-B497-6AC7D8595E62}"/>
              </a:ext>
            </a:extLst>
          </p:cNvPr>
          <p:cNvPicPr>
            <a:picLocks noChangeAspect="1"/>
          </p:cNvPicPr>
          <p:nvPr/>
        </p:nvPicPr>
        <p:blipFill>
          <a:blip r:embed="rId3"/>
          <a:stretch>
            <a:fillRect/>
          </a:stretch>
        </p:blipFill>
        <p:spPr>
          <a:xfrm>
            <a:off x="7342210" y="2709554"/>
            <a:ext cx="2394794" cy="2952362"/>
          </a:xfrm>
          <a:prstGeom prst="rect">
            <a:avLst/>
          </a:prstGeom>
        </p:spPr>
      </p:pic>
    </p:spTree>
    <p:extLst>
      <p:ext uri="{BB962C8B-B14F-4D97-AF65-F5344CB8AC3E}">
        <p14:creationId xmlns:p14="http://schemas.microsoft.com/office/powerpoint/2010/main" val="4006072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4CB059-9E3B-4C24-8E61-717292C2944E}"/>
              </a:ext>
            </a:extLst>
          </p:cNvPr>
          <p:cNvSpPr>
            <a:spLocks noGrp="1"/>
          </p:cNvSpPr>
          <p:nvPr>
            <p:ph type="title"/>
          </p:nvPr>
        </p:nvSpPr>
        <p:spPr/>
        <p:txBody>
          <a:bodyPr rtlCol="0"/>
          <a:lstStyle/>
          <a:p>
            <a:pPr rtl="0"/>
            <a:r>
              <a:rPr lang="fr-FR" dirty="0"/>
              <a:t>Version 1</a:t>
            </a:r>
          </a:p>
        </p:txBody>
      </p:sp>
      <p:sp>
        <p:nvSpPr>
          <p:cNvPr id="8" name="Espace réservé du texte 7">
            <a:extLst>
              <a:ext uri="{FF2B5EF4-FFF2-40B4-BE49-F238E27FC236}">
                <a16:creationId xmlns:a16="http://schemas.microsoft.com/office/drawing/2014/main" id="{EEA947F5-DD66-4D26-BA34-D1D8F7CE9010}"/>
              </a:ext>
            </a:extLst>
          </p:cNvPr>
          <p:cNvSpPr>
            <a:spLocks noGrp="1"/>
          </p:cNvSpPr>
          <p:nvPr>
            <p:ph type="body" idx="14"/>
          </p:nvPr>
        </p:nvSpPr>
        <p:spPr/>
        <p:txBody>
          <a:bodyPr rtlCol="0">
            <a:normAutofit/>
          </a:bodyPr>
          <a:lstStyle/>
          <a:p>
            <a:pPr rtl="0"/>
            <a:r>
              <a:rPr lang="fr-FR" sz="2000" dirty="0">
                <a:solidFill>
                  <a:schemeClr val="bg2"/>
                </a:solidFill>
              </a:rPr>
              <a:t>Avance</a:t>
            </a:r>
          </a:p>
          <a:p>
            <a:pPr rtl="0"/>
            <a:r>
              <a:rPr lang="fr-FR" sz="2000" dirty="0">
                <a:solidFill>
                  <a:schemeClr val="bg2"/>
                </a:solidFill>
              </a:rPr>
              <a:t>Cherche à longer les obstacles </a:t>
            </a:r>
          </a:p>
          <a:p>
            <a:pPr rtl="0"/>
            <a:endParaRPr lang="fr-FR" dirty="0"/>
          </a:p>
        </p:txBody>
      </p:sp>
      <p:pic>
        <p:nvPicPr>
          <p:cNvPr id="13" name="Espace réservé d’image 12" descr="Forme d’arrière-plan abstraite">
            <a:extLst>
              <a:ext uri="{FF2B5EF4-FFF2-40B4-BE49-F238E27FC236}">
                <a16:creationId xmlns:a16="http://schemas.microsoft.com/office/drawing/2014/main" id="{0B7AE772-6658-4E84-8EAA-F33DEF1CDE4F}"/>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6" name="Espace réservé du numéro de diapositive 5">
            <a:extLst>
              <a:ext uri="{FF2B5EF4-FFF2-40B4-BE49-F238E27FC236}">
                <a16:creationId xmlns:a16="http://schemas.microsoft.com/office/drawing/2014/main" id="{2B9E0CB5-2F64-4439-AFE9-1BB3ACE6FA9D}"/>
              </a:ext>
            </a:extLst>
          </p:cNvPr>
          <p:cNvSpPr>
            <a:spLocks noGrp="1"/>
          </p:cNvSpPr>
          <p:nvPr>
            <p:ph type="sldNum" sz="quarter" idx="12"/>
          </p:nvPr>
        </p:nvSpPr>
        <p:spPr>
          <a:xfrm>
            <a:off x="728350" y="5863480"/>
            <a:ext cx="440557" cy="298243"/>
          </a:xfrm>
        </p:spPr>
        <p:txBody>
          <a:bodyPr rtlCol="0"/>
          <a:lstStyle/>
          <a:p>
            <a:fld id="{8D581BC7-E183-40DB-AC97-C19EA4EB8894}" type="slidenum">
              <a:rPr lang="fr-FR" b="1" i="1"/>
              <a:pPr/>
              <a:t>11</a:t>
            </a:fld>
            <a:r>
              <a:rPr lang="fr-FR" b="1" i="1" dirty="0"/>
              <a:t> / 25</a:t>
            </a:r>
          </a:p>
        </p:txBody>
      </p:sp>
      <p:sp>
        <p:nvSpPr>
          <p:cNvPr id="5" name="Espace réservé du pied de page 4">
            <a:extLst>
              <a:ext uri="{FF2B5EF4-FFF2-40B4-BE49-F238E27FC236}">
                <a16:creationId xmlns:a16="http://schemas.microsoft.com/office/drawing/2014/main" id="{FFFF8DFC-D37E-4FE9-81F0-77C68D469526}"/>
              </a:ext>
            </a:extLst>
          </p:cNvPr>
          <p:cNvSpPr>
            <a:spLocks noGrp="1"/>
          </p:cNvSpPr>
          <p:nvPr>
            <p:ph type="ftr" sz="quarter" idx="11"/>
          </p:nvPr>
        </p:nvSpPr>
        <p:spPr>
          <a:xfrm>
            <a:off x="1169960" y="5878720"/>
            <a:ext cx="3564086" cy="292947"/>
          </a:xfrm>
        </p:spPr>
        <p:txBody>
          <a:bodyPr rtlCol="0"/>
          <a:lstStyle/>
          <a:p>
            <a:pPr rtl="0"/>
            <a:r>
              <a:rPr lang="fr-FR" b="1" i="1" dirty="0">
                <a:solidFill>
                  <a:schemeClr val="bg2"/>
                </a:solidFill>
              </a:rPr>
              <a:t>Robot explorateur M1 IFI Université de Nice Sophia-Antipolis</a:t>
            </a:r>
          </a:p>
        </p:txBody>
      </p:sp>
      <p:pic>
        <p:nvPicPr>
          <p:cNvPr id="12" name="Graphique 11" descr="Lecture">
            <a:hlinkClick r:id="rId4"/>
            <a:extLst>
              <a:ext uri="{FF2B5EF4-FFF2-40B4-BE49-F238E27FC236}">
                <a16:creationId xmlns:a16="http://schemas.microsoft.com/office/drawing/2014/main" id="{B27E63F8-5BBD-455E-83BD-E226B2C61BF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775778" y="2230535"/>
            <a:ext cx="2028063" cy="2028063"/>
          </a:xfrm>
          <a:prstGeom prst="rect">
            <a:avLst/>
          </a:prstGeom>
        </p:spPr>
      </p:pic>
    </p:spTree>
    <p:extLst>
      <p:ext uri="{BB962C8B-B14F-4D97-AF65-F5344CB8AC3E}">
        <p14:creationId xmlns:p14="http://schemas.microsoft.com/office/powerpoint/2010/main" val="3766803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9FFA9230-37E2-4CEB-A3E5-B704CE27367E}"/>
              </a:ext>
            </a:extLst>
          </p:cNvPr>
          <p:cNvSpPr>
            <a:spLocks noGrp="1"/>
          </p:cNvSpPr>
          <p:nvPr>
            <p:ph type="title"/>
          </p:nvPr>
        </p:nvSpPr>
        <p:spPr/>
        <p:txBody>
          <a:bodyPr rtlCol="0"/>
          <a:lstStyle/>
          <a:p>
            <a:pPr rtl="0"/>
            <a:r>
              <a:rPr lang="fr-FR" dirty="0"/>
              <a:t>VERSION 1</a:t>
            </a:r>
          </a:p>
        </p:txBody>
      </p:sp>
      <p:sp>
        <p:nvSpPr>
          <p:cNvPr id="10" name="Espace réservé du texte 9">
            <a:extLst>
              <a:ext uri="{FF2B5EF4-FFF2-40B4-BE49-F238E27FC236}">
                <a16:creationId xmlns:a16="http://schemas.microsoft.com/office/drawing/2014/main" id="{89BE0DA3-3A03-418B-B7CF-0D4107499B9C}"/>
              </a:ext>
            </a:extLst>
          </p:cNvPr>
          <p:cNvSpPr>
            <a:spLocks noGrp="1"/>
          </p:cNvSpPr>
          <p:nvPr>
            <p:ph type="body" sz="quarter" idx="26"/>
          </p:nvPr>
        </p:nvSpPr>
        <p:spPr/>
        <p:txBody>
          <a:bodyPr rtlCol="0"/>
          <a:lstStyle/>
          <a:p>
            <a:pPr rtl="0"/>
            <a:r>
              <a:rPr lang="fr-FR" dirty="0">
                <a:solidFill>
                  <a:schemeClr val="tx1">
                    <a:lumMod val="60000"/>
                    <a:lumOff val="40000"/>
                  </a:schemeClr>
                </a:solidFill>
              </a:rPr>
              <a:t>1</a:t>
            </a:r>
          </a:p>
        </p:txBody>
      </p:sp>
      <p:sp>
        <p:nvSpPr>
          <p:cNvPr id="9" name="Espace réservé du texte 8">
            <a:extLst>
              <a:ext uri="{FF2B5EF4-FFF2-40B4-BE49-F238E27FC236}">
                <a16:creationId xmlns:a16="http://schemas.microsoft.com/office/drawing/2014/main" id="{4E74A44B-1AAF-44D0-A426-104890F03E29}"/>
              </a:ext>
            </a:extLst>
          </p:cNvPr>
          <p:cNvSpPr>
            <a:spLocks noGrp="1"/>
          </p:cNvSpPr>
          <p:nvPr>
            <p:ph type="body" idx="16"/>
          </p:nvPr>
        </p:nvSpPr>
        <p:spPr>
          <a:xfrm>
            <a:off x="1280331" y="4022781"/>
            <a:ext cx="2944368" cy="328343"/>
          </a:xfrm>
        </p:spPr>
        <p:txBody>
          <a:bodyPr rtlCol="0"/>
          <a:lstStyle/>
          <a:p>
            <a:pPr rtl="0"/>
            <a:r>
              <a:rPr lang="fr-FR" dirty="0"/>
              <a:t>FONCTIONNEMENT</a:t>
            </a:r>
          </a:p>
        </p:txBody>
      </p:sp>
      <p:sp>
        <p:nvSpPr>
          <p:cNvPr id="12" name="Espace réservé du texte 11">
            <a:extLst>
              <a:ext uri="{FF2B5EF4-FFF2-40B4-BE49-F238E27FC236}">
                <a16:creationId xmlns:a16="http://schemas.microsoft.com/office/drawing/2014/main" id="{CC46A248-3DD2-4083-A410-269D3C38BC7D}"/>
              </a:ext>
            </a:extLst>
          </p:cNvPr>
          <p:cNvSpPr>
            <a:spLocks noGrp="1"/>
          </p:cNvSpPr>
          <p:nvPr>
            <p:ph type="body" sz="quarter" idx="28"/>
          </p:nvPr>
        </p:nvSpPr>
        <p:spPr>
          <a:xfrm>
            <a:off x="8515702" y="2743897"/>
            <a:ext cx="978408" cy="978408"/>
          </a:xfrm>
        </p:spPr>
        <p:txBody>
          <a:bodyPr rtlCol="0"/>
          <a:lstStyle/>
          <a:p>
            <a:pPr rtl="0"/>
            <a:r>
              <a:rPr lang="fr-FR" dirty="0">
                <a:solidFill>
                  <a:schemeClr val="tx1">
                    <a:lumMod val="60000"/>
                    <a:lumOff val="40000"/>
                  </a:schemeClr>
                </a:solidFill>
              </a:rPr>
              <a:t>2</a:t>
            </a:r>
          </a:p>
        </p:txBody>
      </p:sp>
      <p:sp>
        <p:nvSpPr>
          <p:cNvPr id="16" name="Espace réservé du texte 15">
            <a:extLst>
              <a:ext uri="{FF2B5EF4-FFF2-40B4-BE49-F238E27FC236}">
                <a16:creationId xmlns:a16="http://schemas.microsoft.com/office/drawing/2014/main" id="{A9BECA94-5E25-4E6D-A58C-7792A89CED7C}"/>
              </a:ext>
            </a:extLst>
          </p:cNvPr>
          <p:cNvSpPr>
            <a:spLocks noGrp="1"/>
          </p:cNvSpPr>
          <p:nvPr>
            <p:ph type="body" idx="32"/>
          </p:nvPr>
        </p:nvSpPr>
        <p:spPr>
          <a:xfrm>
            <a:off x="6549742" y="3858610"/>
            <a:ext cx="2944368" cy="328343"/>
          </a:xfrm>
        </p:spPr>
        <p:txBody>
          <a:bodyPr rtlCol="0"/>
          <a:lstStyle/>
          <a:p>
            <a:pPr algn="r" rtl="0"/>
            <a:r>
              <a:rPr lang="fr-FR" dirty="0"/>
              <a:t>PROBLEMES</a:t>
            </a:r>
          </a:p>
        </p:txBody>
      </p:sp>
      <p:sp>
        <p:nvSpPr>
          <p:cNvPr id="4" name="Espace réservé du numéro de diapositive 3">
            <a:extLst>
              <a:ext uri="{FF2B5EF4-FFF2-40B4-BE49-F238E27FC236}">
                <a16:creationId xmlns:a16="http://schemas.microsoft.com/office/drawing/2014/main" id="{30CD95F8-281D-4A11-99F2-9795C5264F76}"/>
              </a:ext>
            </a:extLst>
          </p:cNvPr>
          <p:cNvSpPr>
            <a:spLocks noGrp="1"/>
          </p:cNvSpPr>
          <p:nvPr>
            <p:ph type="sldNum" sz="quarter" idx="12"/>
          </p:nvPr>
        </p:nvSpPr>
        <p:spPr>
          <a:xfrm>
            <a:off x="722255" y="5868226"/>
            <a:ext cx="448284" cy="297307"/>
          </a:xfrm>
        </p:spPr>
        <p:txBody>
          <a:bodyPr rtlCol="0"/>
          <a:lstStyle/>
          <a:p>
            <a:fld id="{8D581BC7-E183-40DB-AC97-C19EA4EB8894}" type="slidenum">
              <a:rPr lang="fr-FR" b="1" i="1"/>
              <a:pPr/>
              <a:t>12</a:t>
            </a:fld>
            <a:r>
              <a:rPr lang="fr-FR" b="1" i="1" dirty="0"/>
              <a:t> / 25</a:t>
            </a:r>
          </a:p>
        </p:txBody>
      </p:sp>
      <p:sp>
        <p:nvSpPr>
          <p:cNvPr id="3" name="Espace réservé du pied de page 2">
            <a:extLst>
              <a:ext uri="{FF2B5EF4-FFF2-40B4-BE49-F238E27FC236}">
                <a16:creationId xmlns:a16="http://schemas.microsoft.com/office/drawing/2014/main" id="{6EF07EF2-7D34-4156-A053-F39C573604F8}"/>
              </a:ext>
            </a:extLst>
          </p:cNvPr>
          <p:cNvSpPr>
            <a:spLocks noGrp="1"/>
          </p:cNvSpPr>
          <p:nvPr>
            <p:ph type="ftr" sz="quarter" idx="11"/>
          </p:nvPr>
        </p:nvSpPr>
        <p:spPr>
          <a:xfrm>
            <a:off x="1169960" y="5878720"/>
            <a:ext cx="3701354" cy="297307"/>
          </a:xfrm>
        </p:spPr>
        <p:txBody>
          <a:bodyPr rtlCol="0"/>
          <a:lstStyle/>
          <a:p>
            <a:pPr rtl="0"/>
            <a:r>
              <a:rPr lang="fr-FR" b="1" i="1" dirty="0">
                <a:solidFill>
                  <a:schemeClr val="bg2"/>
                </a:solidFill>
              </a:rPr>
              <a:t>Robot explorateur M1 IFI Université de Nice Sophia-Antipolis</a:t>
            </a:r>
          </a:p>
        </p:txBody>
      </p:sp>
      <p:sp>
        <p:nvSpPr>
          <p:cNvPr id="13" name="Espace réservé du texte 6">
            <a:extLst>
              <a:ext uri="{FF2B5EF4-FFF2-40B4-BE49-F238E27FC236}">
                <a16:creationId xmlns:a16="http://schemas.microsoft.com/office/drawing/2014/main" id="{38B7476D-EF5E-4782-A7C8-941F6F34619B}"/>
              </a:ext>
            </a:extLst>
          </p:cNvPr>
          <p:cNvSpPr>
            <a:spLocks noGrp="1"/>
          </p:cNvSpPr>
          <p:nvPr>
            <p:ph type="body" idx="27"/>
          </p:nvPr>
        </p:nvSpPr>
        <p:spPr>
          <a:xfrm>
            <a:off x="6081168" y="4323258"/>
            <a:ext cx="4830501" cy="1745675"/>
          </a:xfrm>
        </p:spPr>
        <p:txBody>
          <a:bodyPr/>
          <a:lstStyle/>
          <a:p>
            <a:pPr marL="742950" lvl="1" indent="-285750">
              <a:buClr>
                <a:schemeClr val="tx1"/>
              </a:buClr>
              <a:buFont typeface="Courier New" panose="02070309020205020404" pitchFamily="49" charset="0"/>
              <a:buChar char="o"/>
            </a:pPr>
            <a:r>
              <a:rPr lang="fr-FR" dirty="0">
                <a:solidFill>
                  <a:schemeClr val="bg2"/>
                </a:solidFill>
              </a:rPr>
              <a:t>marche arrière </a:t>
            </a:r>
          </a:p>
          <a:p>
            <a:pPr marL="742950" lvl="1" indent="-285750">
              <a:buClr>
                <a:schemeClr val="tx1"/>
              </a:buClr>
              <a:buFont typeface="Courier New" panose="02070309020205020404" pitchFamily="49" charset="0"/>
              <a:buChar char="o"/>
            </a:pPr>
            <a:r>
              <a:rPr lang="fr-FR" dirty="0">
                <a:solidFill>
                  <a:schemeClr val="bg2"/>
                </a:solidFill>
              </a:rPr>
              <a:t>Demi-tour</a:t>
            </a:r>
          </a:p>
          <a:p>
            <a:pPr marL="742950" lvl="1" indent="-285750">
              <a:buClr>
                <a:schemeClr val="tx1"/>
              </a:buClr>
              <a:buFont typeface="Courier New" panose="02070309020205020404" pitchFamily="49" charset="0"/>
              <a:buChar char="o"/>
            </a:pPr>
            <a:r>
              <a:rPr lang="fr-FR" dirty="0">
                <a:solidFill>
                  <a:schemeClr val="bg2"/>
                </a:solidFill>
              </a:rPr>
              <a:t>Détection </a:t>
            </a:r>
          </a:p>
          <a:p>
            <a:endParaRPr lang="fr-FR" dirty="0"/>
          </a:p>
        </p:txBody>
      </p:sp>
    </p:spTree>
    <p:extLst>
      <p:ext uri="{BB962C8B-B14F-4D97-AF65-F5344CB8AC3E}">
        <p14:creationId xmlns:p14="http://schemas.microsoft.com/office/powerpoint/2010/main" val="3992834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9FFA9230-37E2-4CEB-A3E5-B704CE27367E}"/>
              </a:ext>
            </a:extLst>
          </p:cNvPr>
          <p:cNvSpPr>
            <a:spLocks noGrp="1"/>
          </p:cNvSpPr>
          <p:nvPr>
            <p:ph type="title"/>
          </p:nvPr>
        </p:nvSpPr>
        <p:spPr/>
        <p:txBody>
          <a:bodyPr rtlCol="0"/>
          <a:lstStyle/>
          <a:p>
            <a:pPr rtl="0"/>
            <a:r>
              <a:rPr lang="fr-FR" dirty="0"/>
              <a:t>VERSION 1</a:t>
            </a:r>
          </a:p>
        </p:txBody>
      </p:sp>
      <p:sp>
        <p:nvSpPr>
          <p:cNvPr id="10" name="Espace réservé du texte 9">
            <a:extLst>
              <a:ext uri="{FF2B5EF4-FFF2-40B4-BE49-F238E27FC236}">
                <a16:creationId xmlns:a16="http://schemas.microsoft.com/office/drawing/2014/main" id="{89BE0DA3-3A03-418B-B7CF-0D4107499B9C}"/>
              </a:ext>
            </a:extLst>
          </p:cNvPr>
          <p:cNvSpPr>
            <a:spLocks noGrp="1"/>
          </p:cNvSpPr>
          <p:nvPr>
            <p:ph type="body" sz="quarter" idx="26"/>
          </p:nvPr>
        </p:nvSpPr>
        <p:spPr>
          <a:ln>
            <a:solidFill>
              <a:schemeClr val="tx1">
                <a:lumMod val="40000"/>
                <a:lumOff val="60000"/>
              </a:schemeClr>
            </a:solidFill>
          </a:ln>
        </p:spPr>
        <p:txBody>
          <a:bodyPr rtlCol="0"/>
          <a:lstStyle/>
          <a:p>
            <a:pPr rtl="0"/>
            <a:r>
              <a:rPr lang="fr-FR" dirty="0">
                <a:solidFill>
                  <a:schemeClr val="tx1">
                    <a:lumMod val="60000"/>
                    <a:lumOff val="40000"/>
                  </a:schemeClr>
                </a:solidFill>
              </a:rPr>
              <a:t>1</a:t>
            </a:r>
          </a:p>
        </p:txBody>
      </p:sp>
      <p:sp>
        <p:nvSpPr>
          <p:cNvPr id="9" name="Espace réservé du texte 8">
            <a:extLst>
              <a:ext uri="{FF2B5EF4-FFF2-40B4-BE49-F238E27FC236}">
                <a16:creationId xmlns:a16="http://schemas.microsoft.com/office/drawing/2014/main" id="{4E74A44B-1AAF-44D0-A426-104890F03E29}"/>
              </a:ext>
            </a:extLst>
          </p:cNvPr>
          <p:cNvSpPr>
            <a:spLocks noGrp="1"/>
          </p:cNvSpPr>
          <p:nvPr>
            <p:ph type="body" idx="16"/>
          </p:nvPr>
        </p:nvSpPr>
        <p:spPr>
          <a:xfrm>
            <a:off x="718445" y="3912308"/>
            <a:ext cx="3222243" cy="500954"/>
          </a:xfrm>
        </p:spPr>
        <p:txBody>
          <a:bodyPr rtlCol="0"/>
          <a:lstStyle/>
          <a:p>
            <a:pPr rtl="0"/>
            <a:r>
              <a:rPr lang="fr-FR" dirty="0"/>
              <a:t>Parallèle à l’objet ?</a:t>
            </a:r>
          </a:p>
        </p:txBody>
      </p:sp>
      <p:sp>
        <p:nvSpPr>
          <p:cNvPr id="12" name="Espace réservé du texte 11">
            <a:extLst>
              <a:ext uri="{FF2B5EF4-FFF2-40B4-BE49-F238E27FC236}">
                <a16:creationId xmlns:a16="http://schemas.microsoft.com/office/drawing/2014/main" id="{CC46A248-3DD2-4083-A410-269D3C38BC7D}"/>
              </a:ext>
            </a:extLst>
          </p:cNvPr>
          <p:cNvSpPr>
            <a:spLocks noGrp="1"/>
          </p:cNvSpPr>
          <p:nvPr>
            <p:ph type="body" sz="quarter" idx="28"/>
          </p:nvPr>
        </p:nvSpPr>
        <p:spPr>
          <a:xfrm>
            <a:off x="8515702" y="2812137"/>
            <a:ext cx="978408" cy="978408"/>
          </a:xfrm>
        </p:spPr>
        <p:txBody>
          <a:bodyPr rtlCol="0"/>
          <a:lstStyle/>
          <a:p>
            <a:pPr rtl="0"/>
            <a:r>
              <a:rPr lang="fr-FR" dirty="0">
                <a:solidFill>
                  <a:schemeClr val="tx1">
                    <a:lumMod val="60000"/>
                    <a:lumOff val="40000"/>
                  </a:schemeClr>
                </a:solidFill>
              </a:rPr>
              <a:t>3</a:t>
            </a:r>
          </a:p>
        </p:txBody>
      </p:sp>
      <p:sp>
        <p:nvSpPr>
          <p:cNvPr id="16" name="Espace réservé du texte 15">
            <a:extLst>
              <a:ext uri="{FF2B5EF4-FFF2-40B4-BE49-F238E27FC236}">
                <a16:creationId xmlns:a16="http://schemas.microsoft.com/office/drawing/2014/main" id="{A9BECA94-5E25-4E6D-A58C-7792A89CED7C}"/>
              </a:ext>
            </a:extLst>
          </p:cNvPr>
          <p:cNvSpPr>
            <a:spLocks noGrp="1"/>
          </p:cNvSpPr>
          <p:nvPr>
            <p:ph type="body" idx="32"/>
          </p:nvPr>
        </p:nvSpPr>
        <p:spPr>
          <a:xfrm>
            <a:off x="7532722" y="4084919"/>
            <a:ext cx="2944368" cy="328343"/>
          </a:xfrm>
        </p:spPr>
        <p:txBody>
          <a:bodyPr rtlCol="0"/>
          <a:lstStyle/>
          <a:p>
            <a:pPr algn="ctr" rtl="0"/>
            <a:r>
              <a:rPr lang="fr-FR" dirty="0"/>
              <a:t>Peut avancer ? </a:t>
            </a:r>
          </a:p>
        </p:txBody>
      </p:sp>
      <p:sp>
        <p:nvSpPr>
          <p:cNvPr id="4" name="Espace réservé du numéro de diapositive 3">
            <a:extLst>
              <a:ext uri="{FF2B5EF4-FFF2-40B4-BE49-F238E27FC236}">
                <a16:creationId xmlns:a16="http://schemas.microsoft.com/office/drawing/2014/main" id="{30CD95F8-281D-4A11-99F2-9795C5264F76}"/>
              </a:ext>
            </a:extLst>
          </p:cNvPr>
          <p:cNvSpPr>
            <a:spLocks noGrp="1"/>
          </p:cNvSpPr>
          <p:nvPr>
            <p:ph type="sldNum" sz="quarter" idx="12"/>
          </p:nvPr>
        </p:nvSpPr>
        <p:spPr>
          <a:xfrm>
            <a:off x="718445" y="5864416"/>
            <a:ext cx="448284" cy="297307"/>
          </a:xfrm>
        </p:spPr>
        <p:txBody>
          <a:bodyPr rtlCol="0"/>
          <a:lstStyle/>
          <a:p>
            <a:fld id="{8D581BC7-E183-40DB-AC97-C19EA4EB8894}" type="slidenum">
              <a:rPr lang="fr-FR" b="1" i="1"/>
              <a:pPr/>
              <a:t>13</a:t>
            </a:fld>
            <a:r>
              <a:rPr lang="fr-FR" b="1" i="1" dirty="0"/>
              <a:t> / 25</a:t>
            </a:r>
          </a:p>
        </p:txBody>
      </p:sp>
      <p:sp>
        <p:nvSpPr>
          <p:cNvPr id="3" name="Espace réservé du pied de page 2">
            <a:extLst>
              <a:ext uri="{FF2B5EF4-FFF2-40B4-BE49-F238E27FC236}">
                <a16:creationId xmlns:a16="http://schemas.microsoft.com/office/drawing/2014/main" id="{6EF07EF2-7D34-4156-A053-F39C573604F8}"/>
              </a:ext>
            </a:extLst>
          </p:cNvPr>
          <p:cNvSpPr>
            <a:spLocks noGrp="1"/>
          </p:cNvSpPr>
          <p:nvPr>
            <p:ph type="ftr" sz="quarter" idx="11"/>
          </p:nvPr>
        </p:nvSpPr>
        <p:spPr>
          <a:xfrm>
            <a:off x="1169960" y="5878720"/>
            <a:ext cx="3701354" cy="297307"/>
          </a:xfrm>
        </p:spPr>
        <p:txBody>
          <a:bodyPr rtlCol="0"/>
          <a:lstStyle/>
          <a:p>
            <a:pPr rtl="0"/>
            <a:r>
              <a:rPr lang="fr-FR" b="1" i="1" dirty="0">
                <a:solidFill>
                  <a:schemeClr val="bg2"/>
                </a:solidFill>
              </a:rPr>
              <a:t>Robot explorateur M1 IFI Université de Nice Sophia-Antipolis</a:t>
            </a:r>
          </a:p>
        </p:txBody>
      </p:sp>
      <p:sp>
        <p:nvSpPr>
          <p:cNvPr id="13" name="Espace réservé du texte 6">
            <a:extLst>
              <a:ext uri="{FF2B5EF4-FFF2-40B4-BE49-F238E27FC236}">
                <a16:creationId xmlns:a16="http://schemas.microsoft.com/office/drawing/2014/main" id="{38B7476D-EF5E-4782-A7C8-941F6F34619B}"/>
              </a:ext>
            </a:extLst>
          </p:cNvPr>
          <p:cNvSpPr>
            <a:spLocks noGrp="1"/>
          </p:cNvSpPr>
          <p:nvPr>
            <p:ph type="body" idx="27"/>
          </p:nvPr>
        </p:nvSpPr>
        <p:spPr>
          <a:xfrm>
            <a:off x="718445" y="4521749"/>
            <a:ext cx="2925877" cy="1277772"/>
          </a:xfrm>
        </p:spPr>
        <p:txBody>
          <a:bodyPr>
            <a:normAutofit lnSpcReduction="10000"/>
          </a:bodyPr>
          <a:lstStyle/>
          <a:p>
            <a:pPr marL="285750" indent="-285750">
              <a:buFont typeface="Courier New" panose="02070309020205020404" pitchFamily="49" charset="0"/>
              <a:buChar char="o"/>
            </a:pPr>
            <a:r>
              <a:rPr lang="fr-FR" sz="2000" dirty="0">
                <a:solidFill>
                  <a:schemeClr val="bg2"/>
                </a:solidFill>
              </a:rPr>
              <a:t> Oui </a:t>
            </a:r>
          </a:p>
          <a:p>
            <a:pPr marL="742950" lvl="1" indent="-285750">
              <a:buFont typeface="Courier New" panose="02070309020205020404" pitchFamily="49" charset="0"/>
              <a:buChar char="o"/>
            </a:pPr>
            <a:r>
              <a:rPr lang="fr-FR" dirty="0">
                <a:solidFill>
                  <a:schemeClr val="bg2"/>
                </a:solidFill>
              </a:rPr>
              <a:t>Passe à la suite</a:t>
            </a:r>
          </a:p>
          <a:p>
            <a:pPr marL="285750" indent="-285750">
              <a:buFont typeface="Courier New" panose="02070309020205020404" pitchFamily="49" charset="0"/>
              <a:buChar char="o"/>
            </a:pPr>
            <a:r>
              <a:rPr lang="fr-FR" sz="2000" dirty="0">
                <a:solidFill>
                  <a:schemeClr val="bg2"/>
                </a:solidFill>
              </a:rPr>
              <a:t>Non</a:t>
            </a:r>
          </a:p>
          <a:p>
            <a:pPr marL="742950" lvl="1" indent="-285750">
              <a:buFont typeface="Courier New" panose="02070309020205020404" pitchFamily="49" charset="0"/>
              <a:buChar char="o"/>
            </a:pPr>
            <a:r>
              <a:rPr lang="fr-FR" dirty="0">
                <a:solidFill>
                  <a:schemeClr val="bg2"/>
                </a:solidFill>
              </a:rPr>
              <a:t>Se repositionne</a:t>
            </a:r>
          </a:p>
          <a:p>
            <a:pPr marL="742950" lvl="1" indent="-285750">
              <a:buFont typeface="Courier New" panose="02070309020205020404" pitchFamily="49" charset="0"/>
              <a:buChar char="o"/>
            </a:pPr>
            <a:endParaRPr lang="fr-FR" dirty="0">
              <a:solidFill>
                <a:schemeClr val="bg2"/>
              </a:solidFill>
            </a:endParaRPr>
          </a:p>
          <a:p>
            <a:pPr lvl="1"/>
            <a:endParaRPr lang="fr-FR" dirty="0">
              <a:solidFill>
                <a:schemeClr val="bg2"/>
              </a:solidFill>
            </a:endParaRPr>
          </a:p>
        </p:txBody>
      </p:sp>
      <p:sp>
        <p:nvSpPr>
          <p:cNvPr id="15" name="Espace réservé du texte 11">
            <a:extLst>
              <a:ext uri="{FF2B5EF4-FFF2-40B4-BE49-F238E27FC236}">
                <a16:creationId xmlns:a16="http://schemas.microsoft.com/office/drawing/2014/main" id="{403C5C8A-F2D6-4B76-B71D-D52B40A0B311}"/>
              </a:ext>
            </a:extLst>
          </p:cNvPr>
          <p:cNvSpPr txBox="1">
            <a:spLocks/>
          </p:cNvSpPr>
          <p:nvPr/>
        </p:nvSpPr>
        <p:spPr>
          <a:xfrm>
            <a:off x="4900882" y="2790086"/>
            <a:ext cx="978408" cy="978408"/>
          </a:xfrm>
          <a:prstGeom prst="ellipse">
            <a:avLst/>
          </a:prstGeom>
          <a:ln w="6350">
            <a:solidFill>
              <a:schemeClr val="tx1"/>
            </a:solidFill>
          </a:ln>
        </p:spPr>
        <p:txBody>
          <a:bodyPr vert="horz" lIns="0" tIns="0" rIns="0" bIns="0" rtlCol="0"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7000" b="1" kern="1200">
                <a:ln w="6350">
                  <a:solidFill>
                    <a:schemeClr val="tx1"/>
                  </a:solidFill>
                </a:ln>
                <a:no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solidFill>
                  <a:schemeClr val="tx1">
                    <a:lumMod val="60000"/>
                    <a:lumOff val="40000"/>
                  </a:schemeClr>
                </a:solidFill>
              </a:rPr>
              <a:t>2</a:t>
            </a:r>
          </a:p>
        </p:txBody>
      </p:sp>
      <p:sp>
        <p:nvSpPr>
          <p:cNvPr id="17" name="Espace réservé du texte 8">
            <a:extLst>
              <a:ext uri="{FF2B5EF4-FFF2-40B4-BE49-F238E27FC236}">
                <a16:creationId xmlns:a16="http://schemas.microsoft.com/office/drawing/2014/main" id="{1B27C98E-BB35-4D12-86FB-CAC14AF606B4}"/>
              </a:ext>
            </a:extLst>
          </p:cNvPr>
          <p:cNvSpPr txBox="1">
            <a:spLocks/>
          </p:cNvSpPr>
          <p:nvPr/>
        </p:nvSpPr>
        <p:spPr>
          <a:xfrm>
            <a:off x="3770334" y="3912308"/>
            <a:ext cx="4175182" cy="500954"/>
          </a:xfrm>
          <a:prstGeom prst="rect">
            <a:avLst/>
          </a:prstGeom>
        </p:spPr>
        <p:txBody>
          <a:bodyPr vert="horz" lIns="0" tIns="0" rIns="0" bIns="0" rtlCol="0" anchor="b" anchorCtr="0">
            <a:normAutofit/>
          </a:bodyPr>
          <a:lstStyle>
            <a:lvl1pPr marL="0" indent="0" algn="l" defTabSz="914400" rtl="0" eaLnBrk="1" latinLnBrk="0" hangingPunct="1">
              <a:lnSpc>
                <a:spcPct val="90000"/>
              </a:lnSpc>
              <a:spcBef>
                <a:spcPts val="600"/>
              </a:spcBef>
              <a:buClr>
                <a:schemeClr val="tx1"/>
              </a:buClr>
              <a:buFont typeface="Courier New" panose="02070309020205020404" pitchFamily="49" charset="0"/>
              <a:buNone/>
              <a:defRPr sz="2000" b="1" kern="1200">
                <a:solidFill>
                  <a:schemeClr val="bg2"/>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fr-FR" dirty="0"/>
              <a:t>Objets sur les côtés trop proches ?</a:t>
            </a:r>
          </a:p>
        </p:txBody>
      </p:sp>
      <p:sp>
        <p:nvSpPr>
          <p:cNvPr id="18" name="Espace réservé du texte 6">
            <a:extLst>
              <a:ext uri="{FF2B5EF4-FFF2-40B4-BE49-F238E27FC236}">
                <a16:creationId xmlns:a16="http://schemas.microsoft.com/office/drawing/2014/main" id="{4A7635AB-56B7-4770-A141-D2F1FFF20940}"/>
              </a:ext>
            </a:extLst>
          </p:cNvPr>
          <p:cNvSpPr txBox="1">
            <a:spLocks/>
          </p:cNvSpPr>
          <p:nvPr/>
        </p:nvSpPr>
        <p:spPr>
          <a:xfrm>
            <a:off x="4268168" y="4507105"/>
            <a:ext cx="2925877" cy="1277772"/>
          </a:xfrm>
          <a:prstGeom prst="rect">
            <a:avLst/>
          </a:prstGeom>
        </p:spPr>
        <p:txBody>
          <a:bodyPr vert="horz" lIns="0" tIns="0" rIns="0" bIns="0" rtlCol="0">
            <a:normAutofit lnSpcReduction="10000"/>
          </a:bodyPr>
          <a:lstStyle>
            <a:lvl1pPr marL="0" indent="0" algn="l" defTabSz="914400" rtl="0" eaLnBrk="1" latinLnBrk="0" hangingPunct="1">
              <a:lnSpc>
                <a:spcPct val="100000"/>
              </a:lnSpc>
              <a:spcBef>
                <a:spcPts val="600"/>
              </a:spcBef>
              <a:buClr>
                <a:schemeClr val="tx1"/>
              </a:buClr>
              <a:buFont typeface="Courier New" panose="02070309020205020404" pitchFamily="49"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285750" indent="-285750">
              <a:buFont typeface="Courier New" panose="02070309020205020404" pitchFamily="49" charset="0"/>
              <a:buChar char="o"/>
            </a:pPr>
            <a:r>
              <a:rPr lang="fr-FR" sz="2000" dirty="0">
                <a:solidFill>
                  <a:schemeClr val="bg2"/>
                </a:solidFill>
              </a:rPr>
              <a:t> Oui </a:t>
            </a:r>
          </a:p>
          <a:p>
            <a:pPr marL="742950" lvl="1" indent="-285750">
              <a:buFont typeface="Courier New" panose="02070309020205020404" pitchFamily="49" charset="0"/>
              <a:buChar char="o"/>
            </a:pPr>
            <a:r>
              <a:rPr lang="fr-FR" dirty="0">
                <a:solidFill>
                  <a:schemeClr val="bg2"/>
                </a:solidFill>
              </a:rPr>
              <a:t>Évite </a:t>
            </a:r>
          </a:p>
          <a:p>
            <a:pPr marL="285750" indent="-285750">
              <a:buFont typeface="Courier New" panose="02070309020205020404" pitchFamily="49" charset="0"/>
              <a:buChar char="o"/>
            </a:pPr>
            <a:r>
              <a:rPr lang="fr-FR" sz="2000" dirty="0">
                <a:solidFill>
                  <a:schemeClr val="bg2"/>
                </a:solidFill>
              </a:rPr>
              <a:t>Non</a:t>
            </a:r>
          </a:p>
          <a:p>
            <a:pPr marL="742950" lvl="1" indent="-285750">
              <a:buFont typeface="Courier New" panose="02070309020205020404" pitchFamily="49" charset="0"/>
              <a:buChar char="o"/>
            </a:pPr>
            <a:r>
              <a:rPr lang="fr-FR" dirty="0">
                <a:solidFill>
                  <a:schemeClr val="bg2"/>
                </a:solidFill>
              </a:rPr>
              <a:t>Avance </a:t>
            </a:r>
          </a:p>
          <a:p>
            <a:pPr marL="742950" lvl="1" indent="-285750">
              <a:buFont typeface="Courier New" panose="02070309020205020404" pitchFamily="49" charset="0"/>
              <a:buChar char="o"/>
            </a:pPr>
            <a:endParaRPr lang="fr-FR" dirty="0">
              <a:solidFill>
                <a:schemeClr val="bg2"/>
              </a:solidFill>
            </a:endParaRPr>
          </a:p>
          <a:p>
            <a:pPr lvl="1"/>
            <a:endParaRPr lang="fr-FR" dirty="0">
              <a:solidFill>
                <a:schemeClr val="bg2"/>
              </a:solidFill>
            </a:endParaRPr>
          </a:p>
        </p:txBody>
      </p:sp>
      <p:sp>
        <p:nvSpPr>
          <p:cNvPr id="19" name="Espace réservé du texte 6">
            <a:extLst>
              <a:ext uri="{FF2B5EF4-FFF2-40B4-BE49-F238E27FC236}">
                <a16:creationId xmlns:a16="http://schemas.microsoft.com/office/drawing/2014/main" id="{5C29C9E7-0DE3-444E-A277-B0D740DC9E55}"/>
              </a:ext>
            </a:extLst>
          </p:cNvPr>
          <p:cNvSpPr txBox="1">
            <a:spLocks/>
          </p:cNvSpPr>
          <p:nvPr/>
        </p:nvSpPr>
        <p:spPr>
          <a:xfrm>
            <a:off x="8259706" y="4507105"/>
            <a:ext cx="2925877" cy="1277772"/>
          </a:xfrm>
          <a:prstGeom prst="rect">
            <a:avLst/>
          </a:prstGeom>
        </p:spPr>
        <p:txBody>
          <a:bodyPr vert="horz" lIns="0" tIns="0" rIns="0" bIns="0" rtlCol="0">
            <a:normAutofit lnSpcReduction="10000"/>
          </a:bodyPr>
          <a:lstStyle>
            <a:lvl1pPr marL="0" indent="0" algn="l" defTabSz="914400" rtl="0" eaLnBrk="1" latinLnBrk="0" hangingPunct="1">
              <a:lnSpc>
                <a:spcPct val="100000"/>
              </a:lnSpc>
              <a:spcBef>
                <a:spcPts val="600"/>
              </a:spcBef>
              <a:buClr>
                <a:schemeClr val="tx1"/>
              </a:buClr>
              <a:buFont typeface="Courier New" panose="02070309020205020404" pitchFamily="49"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285750" indent="-285750">
              <a:buFont typeface="Courier New" panose="02070309020205020404" pitchFamily="49" charset="0"/>
              <a:buChar char="o"/>
            </a:pPr>
            <a:r>
              <a:rPr lang="fr-FR" sz="2000" dirty="0">
                <a:solidFill>
                  <a:schemeClr val="bg2"/>
                </a:solidFill>
              </a:rPr>
              <a:t> Oui </a:t>
            </a:r>
          </a:p>
          <a:p>
            <a:pPr marL="742950" lvl="1" indent="-285750">
              <a:buFont typeface="Courier New" panose="02070309020205020404" pitchFamily="49" charset="0"/>
              <a:buChar char="o"/>
            </a:pPr>
            <a:r>
              <a:rPr lang="fr-FR" dirty="0">
                <a:solidFill>
                  <a:schemeClr val="bg2"/>
                </a:solidFill>
              </a:rPr>
              <a:t>Avance  </a:t>
            </a:r>
          </a:p>
          <a:p>
            <a:pPr marL="285750" indent="-285750">
              <a:buFont typeface="Courier New" panose="02070309020205020404" pitchFamily="49" charset="0"/>
              <a:buChar char="o"/>
            </a:pPr>
            <a:r>
              <a:rPr lang="fr-FR" sz="2000" dirty="0">
                <a:solidFill>
                  <a:schemeClr val="bg2"/>
                </a:solidFill>
              </a:rPr>
              <a:t>Non</a:t>
            </a:r>
          </a:p>
          <a:p>
            <a:pPr marL="742950" lvl="1" indent="-285750">
              <a:buFont typeface="Courier New" panose="02070309020205020404" pitchFamily="49" charset="0"/>
              <a:buChar char="o"/>
            </a:pPr>
            <a:r>
              <a:rPr lang="fr-FR" dirty="0">
                <a:solidFill>
                  <a:schemeClr val="bg2"/>
                </a:solidFill>
              </a:rPr>
              <a:t>Recule  </a:t>
            </a:r>
          </a:p>
          <a:p>
            <a:pPr marL="742950" lvl="1" indent="-285750">
              <a:buFont typeface="Courier New" panose="02070309020205020404" pitchFamily="49" charset="0"/>
              <a:buChar char="o"/>
            </a:pPr>
            <a:endParaRPr lang="fr-FR" dirty="0">
              <a:solidFill>
                <a:schemeClr val="bg2"/>
              </a:solidFill>
            </a:endParaRPr>
          </a:p>
          <a:p>
            <a:pPr lvl="1"/>
            <a:endParaRPr lang="fr-FR" dirty="0">
              <a:solidFill>
                <a:schemeClr val="bg2"/>
              </a:solidFill>
            </a:endParaRPr>
          </a:p>
        </p:txBody>
      </p:sp>
    </p:spTree>
    <p:extLst>
      <p:ext uri="{BB962C8B-B14F-4D97-AF65-F5344CB8AC3E}">
        <p14:creationId xmlns:p14="http://schemas.microsoft.com/office/powerpoint/2010/main" val="29040151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9FFA9230-37E2-4CEB-A3E5-B704CE27367E}"/>
              </a:ext>
            </a:extLst>
          </p:cNvPr>
          <p:cNvSpPr>
            <a:spLocks noGrp="1"/>
          </p:cNvSpPr>
          <p:nvPr>
            <p:ph type="title"/>
          </p:nvPr>
        </p:nvSpPr>
        <p:spPr/>
        <p:txBody>
          <a:bodyPr rtlCol="0"/>
          <a:lstStyle/>
          <a:p>
            <a:pPr rtl="0"/>
            <a:r>
              <a:rPr lang="fr-FR" dirty="0"/>
              <a:t>VERSION 1</a:t>
            </a:r>
          </a:p>
        </p:txBody>
      </p:sp>
      <p:sp>
        <p:nvSpPr>
          <p:cNvPr id="10" name="Espace réservé du texte 9">
            <a:extLst>
              <a:ext uri="{FF2B5EF4-FFF2-40B4-BE49-F238E27FC236}">
                <a16:creationId xmlns:a16="http://schemas.microsoft.com/office/drawing/2014/main" id="{89BE0DA3-3A03-418B-B7CF-0D4107499B9C}"/>
              </a:ext>
            </a:extLst>
          </p:cNvPr>
          <p:cNvSpPr>
            <a:spLocks noGrp="1"/>
          </p:cNvSpPr>
          <p:nvPr>
            <p:ph type="body" sz="quarter" idx="26"/>
          </p:nvPr>
        </p:nvSpPr>
        <p:spPr/>
        <p:txBody>
          <a:bodyPr rtlCol="0"/>
          <a:lstStyle/>
          <a:p>
            <a:pPr rtl="0"/>
            <a:r>
              <a:rPr lang="fr-FR" dirty="0">
                <a:solidFill>
                  <a:schemeClr val="tx1">
                    <a:lumMod val="60000"/>
                    <a:lumOff val="40000"/>
                  </a:schemeClr>
                </a:solidFill>
              </a:rPr>
              <a:t>1</a:t>
            </a:r>
          </a:p>
        </p:txBody>
      </p:sp>
      <p:sp>
        <p:nvSpPr>
          <p:cNvPr id="9" name="Espace réservé du texte 8">
            <a:extLst>
              <a:ext uri="{FF2B5EF4-FFF2-40B4-BE49-F238E27FC236}">
                <a16:creationId xmlns:a16="http://schemas.microsoft.com/office/drawing/2014/main" id="{4E74A44B-1AAF-44D0-A426-104890F03E29}"/>
              </a:ext>
            </a:extLst>
          </p:cNvPr>
          <p:cNvSpPr>
            <a:spLocks noGrp="1"/>
          </p:cNvSpPr>
          <p:nvPr>
            <p:ph type="body" idx="16"/>
          </p:nvPr>
        </p:nvSpPr>
        <p:spPr>
          <a:xfrm>
            <a:off x="1280331" y="4022781"/>
            <a:ext cx="2944368" cy="328343"/>
          </a:xfrm>
        </p:spPr>
        <p:txBody>
          <a:bodyPr rtlCol="0"/>
          <a:lstStyle/>
          <a:p>
            <a:pPr rtl="0"/>
            <a:r>
              <a:rPr lang="fr-FR" dirty="0"/>
              <a:t>FONCTIONNEMENT</a:t>
            </a:r>
          </a:p>
        </p:txBody>
      </p:sp>
      <p:sp>
        <p:nvSpPr>
          <p:cNvPr id="12" name="Espace réservé du texte 11">
            <a:extLst>
              <a:ext uri="{FF2B5EF4-FFF2-40B4-BE49-F238E27FC236}">
                <a16:creationId xmlns:a16="http://schemas.microsoft.com/office/drawing/2014/main" id="{CC46A248-3DD2-4083-A410-269D3C38BC7D}"/>
              </a:ext>
            </a:extLst>
          </p:cNvPr>
          <p:cNvSpPr>
            <a:spLocks noGrp="1"/>
          </p:cNvSpPr>
          <p:nvPr>
            <p:ph type="body" sz="quarter" idx="28"/>
          </p:nvPr>
        </p:nvSpPr>
        <p:spPr>
          <a:xfrm>
            <a:off x="8515702" y="2743897"/>
            <a:ext cx="978408" cy="978408"/>
          </a:xfrm>
        </p:spPr>
        <p:txBody>
          <a:bodyPr rtlCol="0"/>
          <a:lstStyle/>
          <a:p>
            <a:pPr rtl="0"/>
            <a:r>
              <a:rPr lang="fr-FR" dirty="0">
                <a:solidFill>
                  <a:schemeClr val="tx1">
                    <a:lumMod val="60000"/>
                    <a:lumOff val="40000"/>
                  </a:schemeClr>
                </a:solidFill>
              </a:rPr>
              <a:t>2</a:t>
            </a:r>
          </a:p>
        </p:txBody>
      </p:sp>
      <p:sp>
        <p:nvSpPr>
          <p:cNvPr id="16" name="Espace réservé du texte 15">
            <a:extLst>
              <a:ext uri="{FF2B5EF4-FFF2-40B4-BE49-F238E27FC236}">
                <a16:creationId xmlns:a16="http://schemas.microsoft.com/office/drawing/2014/main" id="{A9BECA94-5E25-4E6D-A58C-7792A89CED7C}"/>
              </a:ext>
            </a:extLst>
          </p:cNvPr>
          <p:cNvSpPr>
            <a:spLocks noGrp="1"/>
          </p:cNvSpPr>
          <p:nvPr>
            <p:ph type="body" idx="32"/>
          </p:nvPr>
        </p:nvSpPr>
        <p:spPr>
          <a:xfrm>
            <a:off x="6549742" y="3858610"/>
            <a:ext cx="2944368" cy="328343"/>
          </a:xfrm>
        </p:spPr>
        <p:txBody>
          <a:bodyPr rtlCol="0"/>
          <a:lstStyle/>
          <a:p>
            <a:pPr algn="r" rtl="0"/>
            <a:r>
              <a:rPr lang="fr-FR" dirty="0"/>
              <a:t>PROBLEMES</a:t>
            </a:r>
          </a:p>
        </p:txBody>
      </p:sp>
      <p:sp>
        <p:nvSpPr>
          <p:cNvPr id="4" name="Espace réservé du numéro de diapositive 3">
            <a:extLst>
              <a:ext uri="{FF2B5EF4-FFF2-40B4-BE49-F238E27FC236}">
                <a16:creationId xmlns:a16="http://schemas.microsoft.com/office/drawing/2014/main" id="{30CD95F8-281D-4A11-99F2-9795C5264F76}"/>
              </a:ext>
            </a:extLst>
          </p:cNvPr>
          <p:cNvSpPr>
            <a:spLocks noGrp="1"/>
          </p:cNvSpPr>
          <p:nvPr>
            <p:ph type="sldNum" sz="quarter" idx="12"/>
          </p:nvPr>
        </p:nvSpPr>
        <p:spPr>
          <a:xfrm>
            <a:off x="722255" y="5868226"/>
            <a:ext cx="448284" cy="297307"/>
          </a:xfrm>
        </p:spPr>
        <p:txBody>
          <a:bodyPr rtlCol="0"/>
          <a:lstStyle/>
          <a:p>
            <a:fld id="{8D581BC7-E183-40DB-AC97-C19EA4EB8894}" type="slidenum">
              <a:rPr lang="fr-FR" b="1" i="1"/>
              <a:pPr/>
              <a:t>14</a:t>
            </a:fld>
            <a:r>
              <a:rPr lang="fr-FR" b="1" i="1" dirty="0"/>
              <a:t> / 25</a:t>
            </a:r>
          </a:p>
        </p:txBody>
      </p:sp>
      <p:sp>
        <p:nvSpPr>
          <p:cNvPr id="3" name="Espace réservé du pied de page 2">
            <a:extLst>
              <a:ext uri="{FF2B5EF4-FFF2-40B4-BE49-F238E27FC236}">
                <a16:creationId xmlns:a16="http://schemas.microsoft.com/office/drawing/2014/main" id="{6EF07EF2-7D34-4156-A053-F39C573604F8}"/>
              </a:ext>
            </a:extLst>
          </p:cNvPr>
          <p:cNvSpPr>
            <a:spLocks noGrp="1"/>
          </p:cNvSpPr>
          <p:nvPr>
            <p:ph type="ftr" sz="quarter" idx="11"/>
          </p:nvPr>
        </p:nvSpPr>
        <p:spPr>
          <a:xfrm>
            <a:off x="1169960" y="5878720"/>
            <a:ext cx="3701354" cy="297307"/>
          </a:xfrm>
        </p:spPr>
        <p:txBody>
          <a:bodyPr rtlCol="0"/>
          <a:lstStyle/>
          <a:p>
            <a:pPr rtl="0"/>
            <a:r>
              <a:rPr lang="fr-FR" b="1" i="1" dirty="0">
                <a:solidFill>
                  <a:schemeClr val="bg2"/>
                </a:solidFill>
              </a:rPr>
              <a:t>Robot explorateur M1 IFI Université de Nice Sophia-Antipolis</a:t>
            </a:r>
          </a:p>
        </p:txBody>
      </p:sp>
      <p:sp>
        <p:nvSpPr>
          <p:cNvPr id="13" name="Espace réservé du texte 6">
            <a:extLst>
              <a:ext uri="{FF2B5EF4-FFF2-40B4-BE49-F238E27FC236}">
                <a16:creationId xmlns:a16="http://schemas.microsoft.com/office/drawing/2014/main" id="{38B7476D-EF5E-4782-A7C8-941F6F34619B}"/>
              </a:ext>
            </a:extLst>
          </p:cNvPr>
          <p:cNvSpPr>
            <a:spLocks noGrp="1"/>
          </p:cNvSpPr>
          <p:nvPr>
            <p:ph type="body" idx="27"/>
          </p:nvPr>
        </p:nvSpPr>
        <p:spPr>
          <a:xfrm>
            <a:off x="6081168" y="4323258"/>
            <a:ext cx="4830501" cy="1745675"/>
          </a:xfrm>
        </p:spPr>
        <p:txBody>
          <a:bodyPr/>
          <a:lstStyle/>
          <a:p>
            <a:pPr marL="742950" lvl="1" indent="-285750">
              <a:buClr>
                <a:schemeClr val="tx1"/>
              </a:buClr>
              <a:buFont typeface="Courier New" panose="02070309020205020404" pitchFamily="49" charset="0"/>
              <a:buChar char="o"/>
            </a:pPr>
            <a:r>
              <a:rPr lang="fr-FR" dirty="0">
                <a:solidFill>
                  <a:schemeClr val="bg2"/>
                </a:solidFill>
              </a:rPr>
              <a:t>marche arrière </a:t>
            </a:r>
          </a:p>
          <a:p>
            <a:pPr marL="742950" lvl="1" indent="-285750">
              <a:buClr>
                <a:schemeClr val="tx1"/>
              </a:buClr>
              <a:buFont typeface="Courier New" panose="02070309020205020404" pitchFamily="49" charset="0"/>
              <a:buChar char="o"/>
            </a:pPr>
            <a:r>
              <a:rPr lang="fr-FR" dirty="0">
                <a:solidFill>
                  <a:schemeClr val="bg2"/>
                </a:solidFill>
              </a:rPr>
              <a:t>Demi-tour</a:t>
            </a:r>
          </a:p>
          <a:p>
            <a:pPr marL="742950" lvl="1" indent="-285750">
              <a:buClr>
                <a:schemeClr val="tx1"/>
              </a:buClr>
              <a:buFont typeface="Courier New" panose="02070309020205020404" pitchFamily="49" charset="0"/>
              <a:buChar char="o"/>
            </a:pPr>
            <a:r>
              <a:rPr lang="fr-FR" dirty="0">
                <a:solidFill>
                  <a:schemeClr val="bg2"/>
                </a:solidFill>
              </a:rPr>
              <a:t>Détection </a:t>
            </a:r>
          </a:p>
          <a:p>
            <a:endParaRPr lang="fr-FR" dirty="0"/>
          </a:p>
        </p:txBody>
      </p:sp>
    </p:spTree>
    <p:extLst>
      <p:ext uri="{BB962C8B-B14F-4D97-AF65-F5344CB8AC3E}">
        <p14:creationId xmlns:p14="http://schemas.microsoft.com/office/powerpoint/2010/main" val="3239352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4CB059-9E3B-4C24-8E61-717292C2944E}"/>
              </a:ext>
            </a:extLst>
          </p:cNvPr>
          <p:cNvSpPr>
            <a:spLocks noGrp="1"/>
          </p:cNvSpPr>
          <p:nvPr>
            <p:ph type="title"/>
          </p:nvPr>
        </p:nvSpPr>
        <p:spPr/>
        <p:txBody>
          <a:bodyPr rtlCol="0"/>
          <a:lstStyle/>
          <a:p>
            <a:pPr rtl="0"/>
            <a:r>
              <a:rPr lang="fr-FR" dirty="0"/>
              <a:t>Version 2</a:t>
            </a:r>
          </a:p>
        </p:txBody>
      </p:sp>
      <p:sp>
        <p:nvSpPr>
          <p:cNvPr id="8" name="Espace réservé du texte 7">
            <a:extLst>
              <a:ext uri="{FF2B5EF4-FFF2-40B4-BE49-F238E27FC236}">
                <a16:creationId xmlns:a16="http://schemas.microsoft.com/office/drawing/2014/main" id="{EEA947F5-DD66-4D26-BA34-D1D8F7CE9010}"/>
              </a:ext>
            </a:extLst>
          </p:cNvPr>
          <p:cNvSpPr>
            <a:spLocks noGrp="1"/>
          </p:cNvSpPr>
          <p:nvPr>
            <p:ph type="body" idx="14"/>
          </p:nvPr>
        </p:nvSpPr>
        <p:spPr>
          <a:xfrm>
            <a:off x="814338" y="3722408"/>
            <a:ext cx="4452987" cy="1328330"/>
          </a:xfrm>
        </p:spPr>
        <p:txBody>
          <a:bodyPr rtlCol="0">
            <a:normAutofit/>
          </a:bodyPr>
          <a:lstStyle/>
          <a:p>
            <a:pPr rtl="0"/>
            <a:r>
              <a:rPr lang="fr-FR" sz="2000" dirty="0">
                <a:solidFill>
                  <a:schemeClr val="bg2"/>
                </a:solidFill>
              </a:rPr>
              <a:t>Avance / demi-tour </a:t>
            </a:r>
          </a:p>
          <a:p>
            <a:pPr rtl="0"/>
            <a:r>
              <a:rPr lang="fr-FR" sz="2000" dirty="0">
                <a:solidFill>
                  <a:schemeClr val="bg2"/>
                </a:solidFill>
              </a:rPr>
              <a:t>Évite les obstacles</a:t>
            </a:r>
          </a:p>
          <a:p>
            <a:pPr rtl="0"/>
            <a:r>
              <a:rPr lang="fr-FR" sz="2000" dirty="0">
                <a:solidFill>
                  <a:schemeClr val="bg2"/>
                </a:solidFill>
              </a:rPr>
              <a:t>Ajuste sa trajectoire</a:t>
            </a:r>
          </a:p>
        </p:txBody>
      </p:sp>
      <p:pic>
        <p:nvPicPr>
          <p:cNvPr id="13" name="Espace réservé d’image 12" descr="Forme d’arrière-plan abstraite">
            <a:extLst>
              <a:ext uri="{FF2B5EF4-FFF2-40B4-BE49-F238E27FC236}">
                <a16:creationId xmlns:a16="http://schemas.microsoft.com/office/drawing/2014/main" id="{0B7AE772-6658-4E84-8EAA-F33DEF1CDE4F}"/>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6" name="Espace réservé du numéro de diapositive 5">
            <a:extLst>
              <a:ext uri="{FF2B5EF4-FFF2-40B4-BE49-F238E27FC236}">
                <a16:creationId xmlns:a16="http://schemas.microsoft.com/office/drawing/2014/main" id="{2B9E0CB5-2F64-4439-AFE9-1BB3ACE6FA9D}"/>
              </a:ext>
            </a:extLst>
          </p:cNvPr>
          <p:cNvSpPr>
            <a:spLocks noGrp="1"/>
          </p:cNvSpPr>
          <p:nvPr>
            <p:ph type="sldNum" sz="quarter" idx="12"/>
          </p:nvPr>
        </p:nvSpPr>
        <p:spPr>
          <a:xfrm>
            <a:off x="706252" y="5868226"/>
            <a:ext cx="477134" cy="297307"/>
          </a:xfrm>
        </p:spPr>
        <p:txBody>
          <a:bodyPr rtlCol="0"/>
          <a:lstStyle/>
          <a:p>
            <a:fld id="{8D581BC7-E183-40DB-AC97-C19EA4EB8894}" type="slidenum">
              <a:rPr lang="fr-FR" b="1" i="1"/>
              <a:pPr/>
              <a:t>15</a:t>
            </a:fld>
            <a:r>
              <a:rPr lang="fr-FR" b="1" i="1" dirty="0"/>
              <a:t> / 25</a:t>
            </a:r>
          </a:p>
        </p:txBody>
      </p:sp>
      <p:sp>
        <p:nvSpPr>
          <p:cNvPr id="5" name="Espace réservé du pied de page 4">
            <a:extLst>
              <a:ext uri="{FF2B5EF4-FFF2-40B4-BE49-F238E27FC236}">
                <a16:creationId xmlns:a16="http://schemas.microsoft.com/office/drawing/2014/main" id="{FFFF8DFC-D37E-4FE9-81F0-77C68D469526}"/>
              </a:ext>
            </a:extLst>
          </p:cNvPr>
          <p:cNvSpPr>
            <a:spLocks noGrp="1"/>
          </p:cNvSpPr>
          <p:nvPr>
            <p:ph type="ftr" sz="quarter" idx="11"/>
          </p:nvPr>
        </p:nvSpPr>
        <p:spPr>
          <a:xfrm>
            <a:off x="1169960" y="5878720"/>
            <a:ext cx="3564086" cy="292947"/>
          </a:xfrm>
        </p:spPr>
        <p:txBody>
          <a:bodyPr rtlCol="0"/>
          <a:lstStyle/>
          <a:p>
            <a:pPr rtl="0"/>
            <a:r>
              <a:rPr lang="fr-FR" b="1" i="1" dirty="0">
                <a:solidFill>
                  <a:schemeClr val="bg2"/>
                </a:solidFill>
              </a:rPr>
              <a:t>Robot explorateur M1 IFI Université de Nice Sophia-Antipolis</a:t>
            </a:r>
          </a:p>
        </p:txBody>
      </p:sp>
      <p:pic>
        <p:nvPicPr>
          <p:cNvPr id="12" name="Graphique 11" descr="Lecture">
            <a:hlinkClick r:id="rId4"/>
            <a:extLst>
              <a:ext uri="{FF2B5EF4-FFF2-40B4-BE49-F238E27FC236}">
                <a16:creationId xmlns:a16="http://schemas.microsoft.com/office/drawing/2014/main" id="{B27E63F8-5BBD-455E-83BD-E226B2C61BF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775778" y="2230535"/>
            <a:ext cx="2028063" cy="2028063"/>
          </a:xfrm>
          <a:prstGeom prst="rect">
            <a:avLst/>
          </a:prstGeom>
        </p:spPr>
      </p:pic>
    </p:spTree>
    <p:extLst>
      <p:ext uri="{BB962C8B-B14F-4D97-AF65-F5344CB8AC3E}">
        <p14:creationId xmlns:p14="http://schemas.microsoft.com/office/powerpoint/2010/main" val="1266480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9FFA9230-37E2-4CEB-A3E5-B704CE27367E}"/>
              </a:ext>
            </a:extLst>
          </p:cNvPr>
          <p:cNvSpPr>
            <a:spLocks noGrp="1"/>
          </p:cNvSpPr>
          <p:nvPr>
            <p:ph type="title"/>
          </p:nvPr>
        </p:nvSpPr>
        <p:spPr/>
        <p:txBody>
          <a:bodyPr rtlCol="0"/>
          <a:lstStyle/>
          <a:p>
            <a:pPr rtl="0"/>
            <a:r>
              <a:rPr lang="fr-FR" dirty="0"/>
              <a:t>VERSION 2</a:t>
            </a:r>
          </a:p>
        </p:txBody>
      </p:sp>
      <p:sp>
        <p:nvSpPr>
          <p:cNvPr id="10" name="Espace réservé du texte 9">
            <a:extLst>
              <a:ext uri="{FF2B5EF4-FFF2-40B4-BE49-F238E27FC236}">
                <a16:creationId xmlns:a16="http://schemas.microsoft.com/office/drawing/2014/main" id="{89BE0DA3-3A03-418B-B7CF-0D4107499B9C}"/>
              </a:ext>
            </a:extLst>
          </p:cNvPr>
          <p:cNvSpPr>
            <a:spLocks noGrp="1"/>
          </p:cNvSpPr>
          <p:nvPr>
            <p:ph type="body" sz="quarter" idx="26"/>
          </p:nvPr>
        </p:nvSpPr>
        <p:spPr>
          <a:xfrm>
            <a:off x="1226927" y="2760518"/>
            <a:ext cx="978408" cy="978408"/>
          </a:xfrm>
        </p:spPr>
        <p:txBody>
          <a:bodyPr rtlCol="0"/>
          <a:lstStyle/>
          <a:p>
            <a:pPr rtl="0"/>
            <a:r>
              <a:rPr lang="fr-FR" dirty="0">
                <a:solidFill>
                  <a:schemeClr val="tx1">
                    <a:lumMod val="60000"/>
                    <a:lumOff val="40000"/>
                  </a:schemeClr>
                </a:solidFill>
              </a:rPr>
              <a:t>1</a:t>
            </a:r>
          </a:p>
        </p:txBody>
      </p:sp>
      <p:sp>
        <p:nvSpPr>
          <p:cNvPr id="9" name="Espace réservé du texte 8">
            <a:extLst>
              <a:ext uri="{FF2B5EF4-FFF2-40B4-BE49-F238E27FC236}">
                <a16:creationId xmlns:a16="http://schemas.microsoft.com/office/drawing/2014/main" id="{4E74A44B-1AAF-44D0-A426-104890F03E29}"/>
              </a:ext>
            </a:extLst>
          </p:cNvPr>
          <p:cNvSpPr>
            <a:spLocks noGrp="1"/>
          </p:cNvSpPr>
          <p:nvPr>
            <p:ph type="body" idx="16"/>
          </p:nvPr>
        </p:nvSpPr>
        <p:spPr/>
        <p:txBody>
          <a:bodyPr rtlCol="0"/>
          <a:lstStyle/>
          <a:p>
            <a:pPr rtl="0"/>
            <a:r>
              <a:rPr lang="fr-FR" dirty="0"/>
              <a:t>FONCTIONNEMENT</a:t>
            </a:r>
          </a:p>
        </p:txBody>
      </p:sp>
      <p:sp>
        <p:nvSpPr>
          <p:cNvPr id="12" name="Espace réservé du texte 11">
            <a:extLst>
              <a:ext uri="{FF2B5EF4-FFF2-40B4-BE49-F238E27FC236}">
                <a16:creationId xmlns:a16="http://schemas.microsoft.com/office/drawing/2014/main" id="{CC46A248-3DD2-4083-A410-269D3C38BC7D}"/>
              </a:ext>
            </a:extLst>
          </p:cNvPr>
          <p:cNvSpPr>
            <a:spLocks noGrp="1"/>
          </p:cNvSpPr>
          <p:nvPr>
            <p:ph type="body" sz="quarter" idx="28"/>
          </p:nvPr>
        </p:nvSpPr>
        <p:spPr>
          <a:xfrm>
            <a:off x="8515702" y="2743897"/>
            <a:ext cx="978408" cy="978408"/>
          </a:xfrm>
        </p:spPr>
        <p:txBody>
          <a:bodyPr rtlCol="0"/>
          <a:lstStyle/>
          <a:p>
            <a:pPr rtl="0"/>
            <a:r>
              <a:rPr lang="fr-FR" dirty="0">
                <a:solidFill>
                  <a:schemeClr val="tx1">
                    <a:lumMod val="60000"/>
                    <a:lumOff val="40000"/>
                  </a:schemeClr>
                </a:solidFill>
              </a:rPr>
              <a:t>2</a:t>
            </a:r>
          </a:p>
        </p:txBody>
      </p:sp>
      <p:sp>
        <p:nvSpPr>
          <p:cNvPr id="16" name="Espace réservé du texte 15">
            <a:extLst>
              <a:ext uri="{FF2B5EF4-FFF2-40B4-BE49-F238E27FC236}">
                <a16:creationId xmlns:a16="http://schemas.microsoft.com/office/drawing/2014/main" id="{A9BECA94-5E25-4E6D-A58C-7792A89CED7C}"/>
              </a:ext>
            </a:extLst>
          </p:cNvPr>
          <p:cNvSpPr>
            <a:spLocks noGrp="1"/>
          </p:cNvSpPr>
          <p:nvPr>
            <p:ph type="body" idx="32"/>
          </p:nvPr>
        </p:nvSpPr>
        <p:spPr>
          <a:xfrm>
            <a:off x="6549742" y="3858610"/>
            <a:ext cx="2944368" cy="328343"/>
          </a:xfrm>
        </p:spPr>
        <p:txBody>
          <a:bodyPr rtlCol="0"/>
          <a:lstStyle/>
          <a:p>
            <a:pPr algn="r" rtl="0"/>
            <a:r>
              <a:rPr lang="fr-FR" dirty="0"/>
              <a:t>PROBLEMES</a:t>
            </a:r>
          </a:p>
        </p:txBody>
      </p:sp>
      <p:sp>
        <p:nvSpPr>
          <p:cNvPr id="4" name="Espace réservé du numéro de diapositive 3">
            <a:extLst>
              <a:ext uri="{FF2B5EF4-FFF2-40B4-BE49-F238E27FC236}">
                <a16:creationId xmlns:a16="http://schemas.microsoft.com/office/drawing/2014/main" id="{30CD95F8-281D-4A11-99F2-9795C5264F76}"/>
              </a:ext>
            </a:extLst>
          </p:cNvPr>
          <p:cNvSpPr>
            <a:spLocks noGrp="1"/>
          </p:cNvSpPr>
          <p:nvPr>
            <p:ph type="sldNum" sz="quarter" idx="12"/>
          </p:nvPr>
        </p:nvSpPr>
        <p:spPr>
          <a:xfrm>
            <a:off x="720223" y="5868226"/>
            <a:ext cx="448284" cy="297307"/>
          </a:xfrm>
        </p:spPr>
        <p:txBody>
          <a:bodyPr rtlCol="0"/>
          <a:lstStyle/>
          <a:p>
            <a:fld id="{8D581BC7-E183-40DB-AC97-C19EA4EB8894}" type="slidenum">
              <a:rPr lang="fr-FR" b="1" i="1"/>
              <a:pPr/>
              <a:t>16</a:t>
            </a:fld>
            <a:r>
              <a:rPr lang="fr-FR" b="1" i="1" dirty="0"/>
              <a:t> / 25</a:t>
            </a:r>
          </a:p>
        </p:txBody>
      </p:sp>
      <p:sp>
        <p:nvSpPr>
          <p:cNvPr id="3" name="Espace réservé du pied de page 2">
            <a:extLst>
              <a:ext uri="{FF2B5EF4-FFF2-40B4-BE49-F238E27FC236}">
                <a16:creationId xmlns:a16="http://schemas.microsoft.com/office/drawing/2014/main" id="{6EF07EF2-7D34-4156-A053-F39C573604F8}"/>
              </a:ext>
            </a:extLst>
          </p:cNvPr>
          <p:cNvSpPr>
            <a:spLocks noGrp="1"/>
          </p:cNvSpPr>
          <p:nvPr>
            <p:ph type="ftr" sz="quarter" idx="11"/>
          </p:nvPr>
        </p:nvSpPr>
        <p:spPr>
          <a:xfrm>
            <a:off x="1169960" y="5878720"/>
            <a:ext cx="3701354" cy="297307"/>
          </a:xfrm>
        </p:spPr>
        <p:txBody>
          <a:bodyPr rtlCol="0"/>
          <a:lstStyle/>
          <a:p>
            <a:pPr rtl="0"/>
            <a:r>
              <a:rPr lang="fr-FR" b="1" i="1" dirty="0">
                <a:solidFill>
                  <a:schemeClr val="bg2"/>
                </a:solidFill>
              </a:rPr>
              <a:t>Robot explorateur M1 IFI Université de Nice Sophia-Antipolis</a:t>
            </a:r>
          </a:p>
        </p:txBody>
      </p:sp>
      <p:pic>
        <p:nvPicPr>
          <p:cNvPr id="18" name="Image 17">
            <a:extLst>
              <a:ext uri="{FF2B5EF4-FFF2-40B4-BE49-F238E27FC236}">
                <a16:creationId xmlns:a16="http://schemas.microsoft.com/office/drawing/2014/main" id="{EF745796-687F-4E5F-8E5C-67D2F0BEA1D2}"/>
              </a:ext>
            </a:extLst>
          </p:cNvPr>
          <p:cNvPicPr>
            <a:picLocks noChangeAspect="1"/>
          </p:cNvPicPr>
          <p:nvPr/>
        </p:nvPicPr>
        <p:blipFill>
          <a:blip r:embed="rId3"/>
          <a:stretch>
            <a:fillRect/>
          </a:stretch>
        </p:blipFill>
        <p:spPr>
          <a:xfrm>
            <a:off x="1926946" y="4290172"/>
            <a:ext cx="2944368" cy="1485329"/>
          </a:xfrm>
          <a:prstGeom prst="rect">
            <a:avLst/>
          </a:prstGeom>
        </p:spPr>
      </p:pic>
      <p:sp>
        <p:nvSpPr>
          <p:cNvPr id="15" name="Espace réservé du texte 13">
            <a:extLst>
              <a:ext uri="{FF2B5EF4-FFF2-40B4-BE49-F238E27FC236}">
                <a16:creationId xmlns:a16="http://schemas.microsoft.com/office/drawing/2014/main" id="{314A92ED-1CC8-4CC4-A85D-E4E55C4072ED}"/>
              </a:ext>
            </a:extLst>
          </p:cNvPr>
          <p:cNvSpPr txBox="1">
            <a:spLocks/>
          </p:cNvSpPr>
          <p:nvPr/>
        </p:nvSpPr>
        <p:spPr>
          <a:xfrm>
            <a:off x="6212938" y="4544885"/>
            <a:ext cx="2944368" cy="1419822"/>
          </a:xfrm>
          <a:prstGeom prst="rect">
            <a:avLst/>
          </a:prstGeom>
        </p:spPr>
        <p:txBody>
          <a:bodyPr vert="horz" lIns="0" tIns="0" rIns="0" bIns="0" rtlCol="0">
            <a:normAutofit/>
          </a:bodyPr>
          <a:lstStyle>
            <a:lvl1pPr marL="0" indent="0" algn="l" defTabSz="914400" rtl="0" eaLnBrk="1" latinLnBrk="0" hangingPunct="1">
              <a:lnSpc>
                <a:spcPct val="100000"/>
              </a:lnSpc>
              <a:spcBef>
                <a:spcPts val="600"/>
              </a:spcBef>
              <a:buClr>
                <a:schemeClr val="tx1"/>
              </a:buClr>
              <a:buFont typeface="Courier New" panose="02070309020205020404" pitchFamily="49"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285750" indent="-285750">
              <a:buFont typeface="Courier New" panose="02070309020205020404" pitchFamily="49" charset="0"/>
              <a:buChar char="o"/>
            </a:pPr>
            <a:r>
              <a:rPr lang="fr-FR" sz="2000" dirty="0">
                <a:solidFill>
                  <a:schemeClr val="bg2"/>
                </a:solidFill>
              </a:rPr>
              <a:t>marche arrière</a:t>
            </a:r>
          </a:p>
        </p:txBody>
      </p:sp>
    </p:spTree>
    <p:extLst>
      <p:ext uri="{BB962C8B-B14F-4D97-AF65-F5344CB8AC3E}">
        <p14:creationId xmlns:p14="http://schemas.microsoft.com/office/powerpoint/2010/main" val="3888592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9FFA9230-37E2-4CEB-A3E5-B704CE27367E}"/>
              </a:ext>
            </a:extLst>
          </p:cNvPr>
          <p:cNvSpPr>
            <a:spLocks noGrp="1"/>
          </p:cNvSpPr>
          <p:nvPr>
            <p:ph type="title"/>
          </p:nvPr>
        </p:nvSpPr>
        <p:spPr/>
        <p:txBody>
          <a:bodyPr rtlCol="0"/>
          <a:lstStyle/>
          <a:p>
            <a:pPr rtl="0"/>
            <a:r>
              <a:rPr lang="fr-FR" dirty="0"/>
              <a:t>VERSION 2</a:t>
            </a:r>
          </a:p>
        </p:txBody>
      </p:sp>
      <p:sp>
        <p:nvSpPr>
          <p:cNvPr id="10" name="Espace réservé du texte 9">
            <a:extLst>
              <a:ext uri="{FF2B5EF4-FFF2-40B4-BE49-F238E27FC236}">
                <a16:creationId xmlns:a16="http://schemas.microsoft.com/office/drawing/2014/main" id="{89BE0DA3-3A03-418B-B7CF-0D4107499B9C}"/>
              </a:ext>
            </a:extLst>
          </p:cNvPr>
          <p:cNvSpPr>
            <a:spLocks noGrp="1"/>
          </p:cNvSpPr>
          <p:nvPr>
            <p:ph type="body" sz="quarter" idx="26"/>
          </p:nvPr>
        </p:nvSpPr>
        <p:spPr>
          <a:xfrm>
            <a:off x="1226927" y="2760518"/>
            <a:ext cx="978408" cy="978408"/>
          </a:xfrm>
        </p:spPr>
        <p:txBody>
          <a:bodyPr rtlCol="0"/>
          <a:lstStyle/>
          <a:p>
            <a:pPr rtl="0"/>
            <a:r>
              <a:rPr lang="fr-FR" dirty="0"/>
              <a:t>1</a:t>
            </a:r>
          </a:p>
        </p:txBody>
      </p:sp>
      <p:sp>
        <p:nvSpPr>
          <p:cNvPr id="9" name="Espace réservé du texte 8">
            <a:extLst>
              <a:ext uri="{FF2B5EF4-FFF2-40B4-BE49-F238E27FC236}">
                <a16:creationId xmlns:a16="http://schemas.microsoft.com/office/drawing/2014/main" id="{4E74A44B-1AAF-44D0-A426-104890F03E29}"/>
              </a:ext>
            </a:extLst>
          </p:cNvPr>
          <p:cNvSpPr>
            <a:spLocks noGrp="1"/>
          </p:cNvSpPr>
          <p:nvPr>
            <p:ph type="body" idx="16"/>
          </p:nvPr>
        </p:nvSpPr>
        <p:spPr/>
        <p:txBody>
          <a:bodyPr rtlCol="0"/>
          <a:lstStyle/>
          <a:p>
            <a:pPr rtl="0"/>
            <a:r>
              <a:rPr lang="fr-FR" dirty="0"/>
              <a:t>FONCTIONEMENT</a:t>
            </a:r>
          </a:p>
        </p:txBody>
      </p:sp>
      <p:sp>
        <p:nvSpPr>
          <p:cNvPr id="12" name="Espace réservé du texte 11">
            <a:extLst>
              <a:ext uri="{FF2B5EF4-FFF2-40B4-BE49-F238E27FC236}">
                <a16:creationId xmlns:a16="http://schemas.microsoft.com/office/drawing/2014/main" id="{CC46A248-3DD2-4083-A410-269D3C38BC7D}"/>
              </a:ext>
            </a:extLst>
          </p:cNvPr>
          <p:cNvSpPr>
            <a:spLocks noGrp="1"/>
          </p:cNvSpPr>
          <p:nvPr>
            <p:ph type="body" sz="quarter" idx="28"/>
          </p:nvPr>
        </p:nvSpPr>
        <p:spPr>
          <a:xfrm>
            <a:off x="8515702" y="2743897"/>
            <a:ext cx="978408" cy="978408"/>
          </a:xfrm>
        </p:spPr>
        <p:txBody>
          <a:bodyPr rtlCol="0"/>
          <a:lstStyle/>
          <a:p>
            <a:pPr rtl="0"/>
            <a:r>
              <a:rPr lang="fr-FR" dirty="0"/>
              <a:t>2</a:t>
            </a:r>
          </a:p>
        </p:txBody>
      </p:sp>
      <p:sp>
        <p:nvSpPr>
          <p:cNvPr id="16" name="Espace réservé du texte 15">
            <a:extLst>
              <a:ext uri="{FF2B5EF4-FFF2-40B4-BE49-F238E27FC236}">
                <a16:creationId xmlns:a16="http://schemas.microsoft.com/office/drawing/2014/main" id="{A9BECA94-5E25-4E6D-A58C-7792A89CED7C}"/>
              </a:ext>
            </a:extLst>
          </p:cNvPr>
          <p:cNvSpPr>
            <a:spLocks noGrp="1"/>
          </p:cNvSpPr>
          <p:nvPr>
            <p:ph type="body" idx="32"/>
          </p:nvPr>
        </p:nvSpPr>
        <p:spPr>
          <a:xfrm>
            <a:off x="6549742" y="3858610"/>
            <a:ext cx="2944368" cy="328343"/>
          </a:xfrm>
        </p:spPr>
        <p:txBody>
          <a:bodyPr rtlCol="0"/>
          <a:lstStyle/>
          <a:p>
            <a:pPr algn="r" rtl="0"/>
            <a:r>
              <a:rPr lang="fr-FR" dirty="0"/>
              <a:t>PROBLEMES</a:t>
            </a:r>
          </a:p>
        </p:txBody>
      </p:sp>
      <p:sp>
        <p:nvSpPr>
          <p:cNvPr id="14" name="Espace réservé du texte 13">
            <a:extLst>
              <a:ext uri="{FF2B5EF4-FFF2-40B4-BE49-F238E27FC236}">
                <a16:creationId xmlns:a16="http://schemas.microsoft.com/office/drawing/2014/main" id="{1A32FF73-A652-43C6-96BD-425851F591BC}"/>
              </a:ext>
            </a:extLst>
          </p:cNvPr>
          <p:cNvSpPr>
            <a:spLocks noGrp="1"/>
          </p:cNvSpPr>
          <p:nvPr>
            <p:ph type="body" idx="30"/>
          </p:nvPr>
        </p:nvSpPr>
        <p:spPr>
          <a:xfrm>
            <a:off x="6060538" y="4392485"/>
            <a:ext cx="2944368" cy="1419822"/>
          </a:xfrm>
        </p:spPr>
        <p:txBody>
          <a:bodyPr rtlCol="0">
            <a:normAutofit/>
          </a:bodyPr>
          <a:lstStyle/>
          <a:p>
            <a:r>
              <a:rPr lang="fr-FR" dirty="0"/>
              <a:t>marche arrière non maîtrisée </a:t>
            </a:r>
          </a:p>
        </p:txBody>
      </p:sp>
      <p:pic>
        <p:nvPicPr>
          <p:cNvPr id="18" name="Image 17">
            <a:extLst>
              <a:ext uri="{FF2B5EF4-FFF2-40B4-BE49-F238E27FC236}">
                <a16:creationId xmlns:a16="http://schemas.microsoft.com/office/drawing/2014/main" id="{EF745796-687F-4E5F-8E5C-67D2F0BEA1D2}"/>
              </a:ext>
            </a:extLst>
          </p:cNvPr>
          <p:cNvPicPr>
            <a:picLocks noChangeAspect="1"/>
          </p:cNvPicPr>
          <p:nvPr/>
        </p:nvPicPr>
        <p:blipFill>
          <a:blip r:embed="rId3"/>
          <a:stretch>
            <a:fillRect/>
          </a:stretch>
        </p:blipFill>
        <p:spPr>
          <a:xfrm>
            <a:off x="1169960" y="1473742"/>
            <a:ext cx="8600342" cy="4338565"/>
          </a:xfrm>
          <a:prstGeom prst="rect">
            <a:avLst/>
          </a:prstGeom>
        </p:spPr>
      </p:pic>
    </p:spTree>
    <p:extLst>
      <p:ext uri="{BB962C8B-B14F-4D97-AF65-F5344CB8AC3E}">
        <p14:creationId xmlns:p14="http://schemas.microsoft.com/office/powerpoint/2010/main" val="30177523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9FFA9230-37E2-4CEB-A3E5-B704CE27367E}"/>
              </a:ext>
            </a:extLst>
          </p:cNvPr>
          <p:cNvSpPr>
            <a:spLocks noGrp="1"/>
          </p:cNvSpPr>
          <p:nvPr>
            <p:ph type="title"/>
          </p:nvPr>
        </p:nvSpPr>
        <p:spPr/>
        <p:txBody>
          <a:bodyPr rtlCol="0"/>
          <a:lstStyle/>
          <a:p>
            <a:pPr rtl="0"/>
            <a:r>
              <a:rPr lang="fr-FR" dirty="0"/>
              <a:t>VERSION 2</a:t>
            </a:r>
          </a:p>
        </p:txBody>
      </p:sp>
      <p:sp>
        <p:nvSpPr>
          <p:cNvPr id="10" name="Espace réservé du texte 9">
            <a:extLst>
              <a:ext uri="{FF2B5EF4-FFF2-40B4-BE49-F238E27FC236}">
                <a16:creationId xmlns:a16="http://schemas.microsoft.com/office/drawing/2014/main" id="{89BE0DA3-3A03-418B-B7CF-0D4107499B9C}"/>
              </a:ext>
            </a:extLst>
          </p:cNvPr>
          <p:cNvSpPr>
            <a:spLocks noGrp="1"/>
          </p:cNvSpPr>
          <p:nvPr>
            <p:ph type="body" sz="quarter" idx="26"/>
          </p:nvPr>
        </p:nvSpPr>
        <p:spPr>
          <a:xfrm>
            <a:off x="1226927" y="2760518"/>
            <a:ext cx="978408" cy="978408"/>
          </a:xfrm>
        </p:spPr>
        <p:txBody>
          <a:bodyPr rtlCol="0"/>
          <a:lstStyle/>
          <a:p>
            <a:pPr rtl="0"/>
            <a:r>
              <a:rPr lang="fr-FR" dirty="0">
                <a:solidFill>
                  <a:schemeClr val="tx1">
                    <a:lumMod val="60000"/>
                    <a:lumOff val="40000"/>
                  </a:schemeClr>
                </a:solidFill>
              </a:rPr>
              <a:t>1</a:t>
            </a:r>
          </a:p>
        </p:txBody>
      </p:sp>
      <p:sp>
        <p:nvSpPr>
          <p:cNvPr id="9" name="Espace réservé du texte 8">
            <a:extLst>
              <a:ext uri="{FF2B5EF4-FFF2-40B4-BE49-F238E27FC236}">
                <a16:creationId xmlns:a16="http://schemas.microsoft.com/office/drawing/2014/main" id="{4E74A44B-1AAF-44D0-A426-104890F03E29}"/>
              </a:ext>
            </a:extLst>
          </p:cNvPr>
          <p:cNvSpPr>
            <a:spLocks noGrp="1"/>
          </p:cNvSpPr>
          <p:nvPr>
            <p:ph type="body" idx="16"/>
          </p:nvPr>
        </p:nvSpPr>
        <p:spPr/>
        <p:txBody>
          <a:bodyPr rtlCol="0"/>
          <a:lstStyle/>
          <a:p>
            <a:pPr rtl="0"/>
            <a:r>
              <a:rPr lang="fr-FR" dirty="0"/>
              <a:t>FONCTIONNEMENT</a:t>
            </a:r>
          </a:p>
        </p:txBody>
      </p:sp>
      <p:sp>
        <p:nvSpPr>
          <p:cNvPr id="12" name="Espace réservé du texte 11">
            <a:extLst>
              <a:ext uri="{FF2B5EF4-FFF2-40B4-BE49-F238E27FC236}">
                <a16:creationId xmlns:a16="http://schemas.microsoft.com/office/drawing/2014/main" id="{CC46A248-3DD2-4083-A410-269D3C38BC7D}"/>
              </a:ext>
            </a:extLst>
          </p:cNvPr>
          <p:cNvSpPr>
            <a:spLocks noGrp="1"/>
          </p:cNvSpPr>
          <p:nvPr>
            <p:ph type="body" sz="quarter" idx="28"/>
          </p:nvPr>
        </p:nvSpPr>
        <p:spPr>
          <a:xfrm>
            <a:off x="8515702" y="2743897"/>
            <a:ext cx="978408" cy="978408"/>
          </a:xfrm>
        </p:spPr>
        <p:txBody>
          <a:bodyPr rtlCol="0"/>
          <a:lstStyle/>
          <a:p>
            <a:pPr rtl="0"/>
            <a:r>
              <a:rPr lang="fr-FR" dirty="0">
                <a:solidFill>
                  <a:schemeClr val="tx1">
                    <a:lumMod val="60000"/>
                    <a:lumOff val="40000"/>
                  </a:schemeClr>
                </a:solidFill>
              </a:rPr>
              <a:t>2</a:t>
            </a:r>
          </a:p>
        </p:txBody>
      </p:sp>
      <p:sp>
        <p:nvSpPr>
          <p:cNvPr id="16" name="Espace réservé du texte 15">
            <a:extLst>
              <a:ext uri="{FF2B5EF4-FFF2-40B4-BE49-F238E27FC236}">
                <a16:creationId xmlns:a16="http://schemas.microsoft.com/office/drawing/2014/main" id="{A9BECA94-5E25-4E6D-A58C-7792A89CED7C}"/>
              </a:ext>
            </a:extLst>
          </p:cNvPr>
          <p:cNvSpPr>
            <a:spLocks noGrp="1"/>
          </p:cNvSpPr>
          <p:nvPr>
            <p:ph type="body" idx="32"/>
          </p:nvPr>
        </p:nvSpPr>
        <p:spPr>
          <a:xfrm>
            <a:off x="6549742" y="3858610"/>
            <a:ext cx="2944368" cy="328343"/>
          </a:xfrm>
        </p:spPr>
        <p:txBody>
          <a:bodyPr rtlCol="0"/>
          <a:lstStyle/>
          <a:p>
            <a:pPr algn="r" rtl="0"/>
            <a:r>
              <a:rPr lang="fr-FR" dirty="0"/>
              <a:t>PROBLEMES</a:t>
            </a:r>
          </a:p>
        </p:txBody>
      </p:sp>
      <p:sp>
        <p:nvSpPr>
          <p:cNvPr id="4" name="Espace réservé du numéro de diapositive 3">
            <a:extLst>
              <a:ext uri="{FF2B5EF4-FFF2-40B4-BE49-F238E27FC236}">
                <a16:creationId xmlns:a16="http://schemas.microsoft.com/office/drawing/2014/main" id="{30CD95F8-281D-4A11-99F2-9795C5264F76}"/>
              </a:ext>
            </a:extLst>
          </p:cNvPr>
          <p:cNvSpPr>
            <a:spLocks noGrp="1"/>
          </p:cNvSpPr>
          <p:nvPr>
            <p:ph type="sldNum" sz="quarter" idx="12"/>
          </p:nvPr>
        </p:nvSpPr>
        <p:spPr>
          <a:xfrm>
            <a:off x="720223" y="5868226"/>
            <a:ext cx="448284" cy="297307"/>
          </a:xfrm>
        </p:spPr>
        <p:txBody>
          <a:bodyPr rtlCol="0"/>
          <a:lstStyle/>
          <a:p>
            <a:fld id="{8D581BC7-E183-40DB-AC97-C19EA4EB8894}" type="slidenum">
              <a:rPr lang="fr-FR" b="1" i="1"/>
              <a:pPr/>
              <a:t>18</a:t>
            </a:fld>
            <a:r>
              <a:rPr lang="fr-FR" b="1" i="1" dirty="0"/>
              <a:t> / 25</a:t>
            </a:r>
          </a:p>
        </p:txBody>
      </p:sp>
      <p:sp>
        <p:nvSpPr>
          <p:cNvPr id="3" name="Espace réservé du pied de page 2">
            <a:extLst>
              <a:ext uri="{FF2B5EF4-FFF2-40B4-BE49-F238E27FC236}">
                <a16:creationId xmlns:a16="http://schemas.microsoft.com/office/drawing/2014/main" id="{6EF07EF2-7D34-4156-A053-F39C573604F8}"/>
              </a:ext>
            </a:extLst>
          </p:cNvPr>
          <p:cNvSpPr>
            <a:spLocks noGrp="1"/>
          </p:cNvSpPr>
          <p:nvPr>
            <p:ph type="ftr" sz="quarter" idx="11"/>
          </p:nvPr>
        </p:nvSpPr>
        <p:spPr>
          <a:xfrm>
            <a:off x="1169960" y="5878720"/>
            <a:ext cx="3701354" cy="297307"/>
          </a:xfrm>
        </p:spPr>
        <p:txBody>
          <a:bodyPr rtlCol="0"/>
          <a:lstStyle/>
          <a:p>
            <a:pPr rtl="0"/>
            <a:r>
              <a:rPr lang="fr-FR" b="1" i="1" dirty="0">
                <a:solidFill>
                  <a:schemeClr val="bg2"/>
                </a:solidFill>
              </a:rPr>
              <a:t>Robot explorateur M1 IFI Université de Nice Sophia-Antipolis</a:t>
            </a:r>
          </a:p>
        </p:txBody>
      </p:sp>
      <p:pic>
        <p:nvPicPr>
          <p:cNvPr id="18" name="Image 17">
            <a:extLst>
              <a:ext uri="{FF2B5EF4-FFF2-40B4-BE49-F238E27FC236}">
                <a16:creationId xmlns:a16="http://schemas.microsoft.com/office/drawing/2014/main" id="{EF745796-687F-4E5F-8E5C-67D2F0BEA1D2}"/>
              </a:ext>
            </a:extLst>
          </p:cNvPr>
          <p:cNvPicPr>
            <a:picLocks noChangeAspect="1"/>
          </p:cNvPicPr>
          <p:nvPr/>
        </p:nvPicPr>
        <p:blipFill>
          <a:blip r:embed="rId3"/>
          <a:stretch>
            <a:fillRect/>
          </a:stretch>
        </p:blipFill>
        <p:spPr>
          <a:xfrm>
            <a:off x="1926946" y="4290172"/>
            <a:ext cx="2944368" cy="1485329"/>
          </a:xfrm>
          <a:prstGeom prst="rect">
            <a:avLst/>
          </a:prstGeom>
        </p:spPr>
      </p:pic>
      <p:sp>
        <p:nvSpPr>
          <p:cNvPr id="15" name="Espace réservé du texte 13">
            <a:extLst>
              <a:ext uri="{FF2B5EF4-FFF2-40B4-BE49-F238E27FC236}">
                <a16:creationId xmlns:a16="http://schemas.microsoft.com/office/drawing/2014/main" id="{314A92ED-1CC8-4CC4-A85D-E4E55C4072ED}"/>
              </a:ext>
            </a:extLst>
          </p:cNvPr>
          <p:cNvSpPr txBox="1">
            <a:spLocks/>
          </p:cNvSpPr>
          <p:nvPr/>
        </p:nvSpPr>
        <p:spPr>
          <a:xfrm>
            <a:off x="6212938" y="4544885"/>
            <a:ext cx="2944368" cy="1419822"/>
          </a:xfrm>
          <a:prstGeom prst="rect">
            <a:avLst/>
          </a:prstGeom>
        </p:spPr>
        <p:txBody>
          <a:bodyPr vert="horz" lIns="0" tIns="0" rIns="0" bIns="0" rtlCol="0">
            <a:normAutofit/>
          </a:bodyPr>
          <a:lstStyle>
            <a:lvl1pPr marL="0" indent="0" algn="l" defTabSz="914400" rtl="0" eaLnBrk="1" latinLnBrk="0" hangingPunct="1">
              <a:lnSpc>
                <a:spcPct val="100000"/>
              </a:lnSpc>
              <a:spcBef>
                <a:spcPts val="600"/>
              </a:spcBef>
              <a:buClr>
                <a:schemeClr val="tx1"/>
              </a:buClr>
              <a:buFont typeface="Courier New" panose="02070309020205020404" pitchFamily="49"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285750" indent="-285750">
              <a:buFont typeface="Courier New" panose="02070309020205020404" pitchFamily="49" charset="0"/>
              <a:buChar char="o"/>
            </a:pPr>
            <a:r>
              <a:rPr lang="fr-FR" sz="2000" dirty="0">
                <a:solidFill>
                  <a:schemeClr val="bg2"/>
                </a:solidFill>
              </a:rPr>
              <a:t>marche arrière</a:t>
            </a:r>
          </a:p>
        </p:txBody>
      </p:sp>
    </p:spTree>
    <p:extLst>
      <p:ext uri="{BB962C8B-B14F-4D97-AF65-F5344CB8AC3E}">
        <p14:creationId xmlns:p14="http://schemas.microsoft.com/office/powerpoint/2010/main" val="13707732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itre 66">
            <a:extLst>
              <a:ext uri="{FF2B5EF4-FFF2-40B4-BE49-F238E27FC236}">
                <a16:creationId xmlns:a16="http://schemas.microsoft.com/office/drawing/2014/main" id="{E72CC338-4598-4AF3-B140-D7F632D20BA5}"/>
              </a:ext>
            </a:extLst>
          </p:cNvPr>
          <p:cNvSpPr>
            <a:spLocks noGrp="1"/>
          </p:cNvSpPr>
          <p:nvPr>
            <p:ph type="title"/>
          </p:nvPr>
        </p:nvSpPr>
        <p:spPr>
          <a:xfrm>
            <a:off x="6400317" y="707529"/>
            <a:ext cx="4998611" cy="569086"/>
          </a:xfrm>
        </p:spPr>
        <p:txBody>
          <a:bodyPr rtlCol="0">
            <a:normAutofit fontScale="90000"/>
          </a:bodyPr>
          <a:lstStyle/>
          <a:p>
            <a:pPr rtl="0"/>
            <a:r>
              <a:rPr lang="fr-FR" dirty="0"/>
              <a:t>ENVOIE DE DONNEES</a:t>
            </a:r>
          </a:p>
        </p:txBody>
      </p:sp>
      <p:sp>
        <p:nvSpPr>
          <p:cNvPr id="4" name="Espace réservé du numéro de diapositive 3">
            <a:extLst>
              <a:ext uri="{FF2B5EF4-FFF2-40B4-BE49-F238E27FC236}">
                <a16:creationId xmlns:a16="http://schemas.microsoft.com/office/drawing/2014/main" id="{D3581DBA-A3EE-4E75-90A6-DC25DF9DABFC}"/>
              </a:ext>
            </a:extLst>
          </p:cNvPr>
          <p:cNvSpPr>
            <a:spLocks noGrp="1"/>
          </p:cNvSpPr>
          <p:nvPr>
            <p:ph type="sldNum" sz="quarter" idx="12"/>
          </p:nvPr>
        </p:nvSpPr>
        <p:spPr>
          <a:xfrm>
            <a:off x="688980" y="5872370"/>
            <a:ext cx="508630" cy="297307"/>
          </a:xfrm>
        </p:spPr>
        <p:txBody>
          <a:bodyPr rtlCol="0"/>
          <a:lstStyle/>
          <a:p>
            <a:pPr rtl="0"/>
            <a:fld id="{8D581BC7-E183-40DB-AC97-C19EA4EB8894}" type="slidenum">
              <a:rPr lang="fr-FR" b="1" i="1"/>
              <a:pPr rtl="0"/>
              <a:t>19</a:t>
            </a:fld>
            <a:r>
              <a:rPr lang="fr-FR" b="1" i="1" dirty="0"/>
              <a:t> / 24</a:t>
            </a:r>
          </a:p>
        </p:txBody>
      </p:sp>
      <p:sp>
        <p:nvSpPr>
          <p:cNvPr id="3" name="Espace réservé du pied de page 2">
            <a:extLst>
              <a:ext uri="{FF2B5EF4-FFF2-40B4-BE49-F238E27FC236}">
                <a16:creationId xmlns:a16="http://schemas.microsoft.com/office/drawing/2014/main" id="{6A109C3A-84E8-4719-8AE7-A66B8CA97997}"/>
              </a:ext>
            </a:extLst>
          </p:cNvPr>
          <p:cNvSpPr>
            <a:spLocks noGrp="1"/>
          </p:cNvSpPr>
          <p:nvPr>
            <p:ph type="ftr" sz="quarter" idx="11"/>
          </p:nvPr>
        </p:nvSpPr>
        <p:spPr>
          <a:xfrm>
            <a:off x="1169960" y="5878720"/>
            <a:ext cx="3679832" cy="297307"/>
          </a:xfrm>
        </p:spPr>
        <p:txBody>
          <a:bodyPr rtlCol="0"/>
          <a:lstStyle/>
          <a:p>
            <a:pPr rtl="0"/>
            <a:r>
              <a:rPr lang="fr-FR" b="1" i="1" dirty="0">
                <a:solidFill>
                  <a:schemeClr val="bg2"/>
                </a:solidFill>
              </a:rPr>
              <a:t>Robot explorateur M1 IFI Université de Nice Sophia-Antipolis</a:t>
            </a:r>
          </a:p>
        </p:txBody>
      </p:sp>
      <p:sp>
        <p:nvSpPr>
          <p:cNvPr id="9" name="Espace réservé du texte 6">
            <a:extLst>
              <a:ext uri="{FF2B5EF4-FFF2-40B4-BE49-F238E27FC236}">
                <a16:creationId xmlns:a16="http://schemas.microsoft.com/office/drawing/2014/main" id="{EB75A4E6-8250-467D-9E35-70EA5138810C}"/>
              </a:ext>
            </a:extLst>
          </p:cNvPr>
          <p:cNvSpPr txBox="1">
            <a:spLocks/>
          </p:cNvSpPr>
          <p:nvPr/>
        </p:nvSpPr>
        <p:spPr>
          <a:xfrm>
            <a:off x="539514" y="2349554"/>
            <a:ext cx="4561666" cy="3600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400" b="1" dirty="0">
                <a:solidFill>
                  <a:schemeClr val="bg2"/>
                </a:solidFill>
                <a:latin typeface="+mj-lt"/>
              </a:rPr>
              <a:t>MODULE WIFI ESP8266</a:t>
            </a:r>
            <a:endParaRPr lang="fr-FR" b="1" dirty="0">
              <a:solidFill>
                <a:schemeClr val="bg2"/>
              </a:solidFill>
              <a:latin typeface="+mj-lt"/>
            </a:endParaRPr>
          </a:p>
        </p:txBody>
      </p:sp>
      <p:sp>
        <p:nvSpPr>
          <p:cNvPr id="11" name="Espace réservé du texte 4">
            <a:extLst>
              <a:ext uri="{FF2B5EF4-FFF2-40B4-BE49-F238E27FC236}">
                <a16:creationId xmlns:a16="http://schemas.microsoft.com/office/drawing/2014/main" id="{4442AA65-92EC-4F30-B64B-3C1051ED5113}"/>
              </a:ext>
            </a:extLst>
          </p:cNvPr>
          <p:cNvSpPr txBox="1">
            <a:spLocks/>
          </p:cNvSpPr>
          <p:nvPr/>
        </p:nvSpPr>
        <p:spPr>
          <a:xfrm>
            <a:off x="918570" y="3092143"/>
            <a:ext cx="4668037" cy="2403988"/>
          </a:xfrm>
          <a:prstGeom prst="rect">
            <a:avLst/>
          </a:prstGeom>
        </p:spPr>
        <p:txBody>
          <a:bodyPr vert="horz" lIns="0" tIns="0" rIns="0" bIns="0" rtlCol="0">
            <a:normAutofit/>
          </a:bodyPr>
          <a:lstStyle>
            <a:lvl1pPr marL="0" indent="0" algn="l" defTabSz="914400" rtl="0" eaLnBrk="1" latinLnBrk="0" hangingPunct="1">
              <a:lnSpc>
                <a:spcPct val="100000"/>
              </a:lnSpc>
              <a:spcBef>
                <a:spcPts val="600"/>
              </a:spcBef>
              <a:buClr>
                <a:schemeClr val="tx1"/>
              </a:buClr>
              <a:buFont typeface="Courier New" panose="02070309020205020404" pitchFamily="49"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285750" indent="-285750">
              <a:buFont typeface="Courier New" panose="02070309020205020404" pitchFamily="49" charset="0"/>
              <a:buChar char="o"/>
            </a:pPr>
            <a:r>
              <a:rPr lang="fr-FR" sz="2000" b="1" dirty="0">
                <a:solidFill>
                  <a:schemeClr val="bg2"/>
                </a:solidFill>
              </a:rPr>
              <a:t>Envoie de données par requêtes HTTP</a:t>
            </a:r>
          </a:p>
        </p:txBody>
      </p:sp>
      <p:pic>
        <p:nvPicPr>
          <p:cNvPr id="13" name="Image 12" descr="Une image contenant équipement électronique, circuit&#10;&#10;Description générée avec un niveau de confiance très élevé">
            <a:extLst>
              <a:ext uri="{FF2B5EF4-FFF2-40B4-BE49-F238E27FC236}">
                <a16:creationId xmlns:a16="http://schemas.microsoft.com/office/drawing/2014/main" id="{85CCDA66-C748-46FF-A166-C2102A9A2D0C}"/>
              </a:ext>
            </a:extLst>
          </p:cNvPr>
          <p:cNvPicPr>
            <a:picLocks noChangeAspect="1"/>
          </p:cNvPicPr>
          <p:nvPr/>
        </p:nvPicPr>
        <p:blipFill>
          <a:blip r:embed="rId3"/>
          <a:stretch>
            <a:fillRect/>
          </a:stretch>
        </p:blipFill>
        <p:spPr>
          <a:xfrm>
            <a:off x="7090821" y="2271079"/>
            <a:ext cx="3177744" cy="3177744"/>
          </a:xfrm>
          <a:prstGeom prst="rect">
            <a:avLst/>
          </a:prstGeom>
        </p:spPr>
      </p:pic>
    </p:spTree>
    <p:extLst>
      <p:ext uri="{BB962C8B-B14F-4D97-AF65-F5344CB8AC3E}">
        <p14:creationId xmlns:p14="http://schemas.microsoft.com/office/powerpoint/2010/main" val="1490205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493042-5AE0-45BE-ADF7-928C67A00B04}"/>
              </a:ext>
            </a:extLst>
          </p:cNvPr>
          <p:cNvSpPr>
            <a:spLocks noGrp="1"/>
          </p:cNvSpPr>
          <p:nvPr>
            <p:ph type="title"/>
          </p:nvPr>
        </p:nvSpPr>
        <p:spPr/>
        <p:txBody>
          <a:bodyPr rtlCol="0"/>
          <a:lstStyle/>
          <a:p>
            <a:pPr rtl="0"/>
            <a:r>
              <a:rPr lang="fr-FR" dirty="0"/>
              <a:t>NOTRE</a:t>
            </a:r>
            <a:br>
              <a:rPr lang="fr-FR" dirty="0"/>
            </a:br>
            <a:r>
              <a:rPr lang="fr-FR" dirty="0"/>
              <a:t>ÉQUIPE</a:t>
            </a:r>
          </a:p>
        </p:txBody>
      </p:sp>
      <p:sp>
        <p:nvSpPr>
          <p:cNvPr id="10" name="Espace réservé du texte 9">
            <a:extLst>
              <a:ext uri="{FF2B5EF4-FFF2-40B4-BE49-F238E27FC236}">
                <a16:creationId xmlns:a16="http://schemas.microsoft.com/office/drawing/2014/main" id="{78F98AF3-5CC0-4C1C-95C8-7080E8F227A0}"/>
              </a:ext>
            </a:extLst>
          </p:cNvPr>
          <p:cNvSpPr>
            <a:spLocks noGrp="1"/>
          </p:cNvSpPr>
          <p:nvPr>
            <p:ph type="body" idx="32"/>
          </p:nvPr>
        </p:nvSpPr>
        <p:spPr/>
        <p:txBody>
          <a:bodyPr rtlCol="0">
            <a:normAutofit lnSpcReduction="10000"/>
          </a:bodyPr>
          <a:lstStyle/>
          <a:p>
            <a:pPr rtl="0"/>
            <a:r>
              <a:rPr lang="fr-FR" dirty="0"/>
              <a:t>Yacine</a:t>
            </a:r>
          </a:p>
          <a:p>
            <a:pPr rtl="0"/>
            <a:r>
              <a:rPr lang="fr-FR" dirty="0"/>
              <a:t>Lotfi</a:t>
            </a:r>
          </a:p>
        </p:txBody>
      </p:sp>
      <p:pic>
        <p:nvPicPr>
          <p:cNvPr id="25" name="Espace réservé d’image 24">
            <a:extLst>
              <a:ext uri="{FF2B5EF4-FFF2-40B4-BE49-F238E27FC236}">
                <a16:creationId xmlns:a16="http://schemas.microsoft.com/office/drawing/2014/main" id="{266E5B63-726C-4BAE-818C-574FCAA7C4B9}"/>
              </a:ext>
            </a:extLst>
          </p:cNvPr>
          <p:cNvPicPr>
            <a:picLocks noGrp="1" noChangeAspect="1"/>
          </p:cNvPicPr>
          <p:nvPr>
            <p:ph type="pic" sz="quarter" idx="35"/>
          </p:nvPr>
        </p:nvPicPr>
        <p:blipFill>
          <a:blip r:embed="rId3"/>
          <a:stretch>
            <a:fillRect/>
          </a:stretch>
        </p:blipFill>
        <p:spPr>
          <a:xfrm>
            <a:off x="6629072" y="1179843"/>
            <a:ext cx="2066544" cy="2066544"/>
          </a:xfrm>
        </p:spPr>
      </p:pic>
      <p:sp>
        <p:nvSpPr>
          <p:cNvPr id="19" name="Espace réservé du texte 18">
            <a:extLst>
              <a:ext uri="{FF2B5EF4-FFF2-40B4-BE49-F238E27FC236}">
                <a16:creationId xmlns:a16="http://schemas.microsoft.com/office/drawing/2014/main" id="{0D997D53-CF01-4DFB-BF60-A1C0E441E3ED}"/>
              </a:ext>
            </a:extLst>
          </p:cNvPr>
          <p:cNvSpPr>
            <a:spLocks noGrp="1"/>
          </p:cNvSpPr>
          <p:nvPr>
            <p:ph type="body" idx="41"/>
          </p:nvPr>
        </p:nvSpPr>
        <p:spPr/>
        <p:txBody>
          <a:bodyPr rtlCol="0"/>
          <a:lstStyle/>
          <a:p>
            <a:pPr rtl="0"/>
            <a:r>
              <a:rPr lang="fr-FR" dirty="0"/>
              <a:t>Chloé</a:t>
            </a:r>
            <a:br>
              <a:rPr lang="fr-FR" dirty="0"/>
            </a:br>
            <a:r>
              <a:rPr lang="fr-FR" dirty="0"/>
              <a:t>Maccarinelli</a:t>
            </a:r>
          </a:p>
        </p:txBody>
      </p:sp>
      <p:sp>
        <p:nvSpPr>
          <p:cNvPr id="16" name="Espace réservé du texte 15">
            <a:extLst>
              <a:ext uri="{FF2B5EF4-FFF2-40B4-BE49-F238E27FC236}">
                <a16:creationId xmlns:a16="http://schemas.microsoft.com/office/drawing/2014/main" id="{2CF8C6EE-D14B-4593-90D6-CA24946F3DC4}"/>
              </a:ext>
            </a:extLst>
          </p:cNvPr>
          <p:cNvSpPr>
            <a:spLocks noGrp="1"/>
          </p:cNvSpPr>
          <p:nvPr>
            <p:ph type="body" idx="38"/>
          </p:nvPr>
        </p:nvSpPr>
        <p:spPr/>
        <p:txBody>
          <a:bodyPr rtlCol="0"/>
          <a:lstStyle/>
          <a:p>
            <a:pPr rtl="0"/>
            <a:r>
              <a:rPr lang="fr-FR" dirty="0"/>
              <a:t>Pierre</a:t>
            </a:r>
            <a:br>
              <a:rPr lang="fr-FR" dirty="0"/>
            </a:br>
            <a:r>
              <a:rPr lang="fr-FR" dirty="0"/>
              <a:t>Marion</a:t>
            </a:r>
          </a:p>
        </p:txBody>
      </p:sp>
      <p:sp>
        <p:nvSpPr>
          <p:cNvPr id="6" name="Espace réservé du numéro de diapositive 5">
            <a:extLst>
              <a:ext uri="{FF2B5EF4-FFF2-40B4-BE49-F238E27FC236}">
                <a16:creationId xmlns:a16="http://schemas.microsoft.com/office/drawing/2014/main" id="{9BEB9258-160D-4BB3-A188-7E7AF286BC77}"/>
              </a:ext>
            </a:extLst>
          </p:cNvPr>
          <p:cNvSpPr>
            <a:spLocks noGrp="1"/>
          </p:cNvSpPr>
          <p:nvPr>
            <p:ph type="sldNum" sz="quarter" idx="12"/>
          </p:nvPr>
        </p:nvSpPr>
        <p:spPr>
          <a:xfrm>
            <a:off x="714652" y="5808042"/>
            <a:ext cx="473378" cy="424345"/>
          </a:xfrm>
        </p:spPr>
        <p:txBody>
          <a:bodyPr rtlCol="0"/>
          <a:lstStyle/>
          <a:p>
            <a:pPr rtl="0"/>
            <a:fld id="{8D581BC7-E183-40DB-AC97-C19EA4EB8894}" type="slidenum">
              <a:rPr lang="fr-FR" b="1" i="1"/>
              <a:t>2</a:t>
            </a:fld>
            <a:r>
              <a:rPr lang="fr-FR" b="1" i="1" dirty="0"/>
              <a:t> / 25</a:t>
            </a:r>
          </a:p>
        </p:txBody>
      </p:sp>
      <p:sp>
        <p:nvSpPr>
          <p:cNvPr id="5" name="Espace réservé du pied de page 4">
            <a:extLst>
              <a:ext uri="{FF2B5EF4-FFF2-40B4-BE49-F238E27FC236}">
                <a16:creationId xmlns:a16="http://schemas.microsoft.com/office/drawing/2014/main" id="{DD6BF718-7BC2-4E24-9402-487DFCC23D76}"/>
              </a:ext>
            </a:extLst>
          </p:cNvPr>
          <p:cNvSpPr>
            <a:spLocks noGrp="1"/>
          </p:cNvSpPr>
          <p:nvPr>
            <p:ph type="ftr" sz="quarter" idx="11"/>
          </p:nvPr>
        </p:nvSpPr>
        <p:spPr>
          <a:xfrm>
            <a:off x="1169960" y="5878720"/>
            <a:ext cx="3598810" cy="282991"/>
          </a:xfrm>
        </p:spPr>
        <p:txBody>
          <a:bodyPr rtlCol="0"/>
          <a:lstStyle/>
          <a:p>
            <a:pPr rtl="0"/>
            <a:r>
              <a:rPr lang="fr-FR" b="1" i="1" dirty="0">
                <a:solidFill>
                  <a:schemeClr val="bg2"/>
                </a:solidFill>
              </a:rPr>
              <a:t>Robot explorateur M1 IFI Université de Nice Sophia-Antipolis</a:t>
            </a:r>
          </a:p>
        </p:txBody>
      </p:sp>
      <p:pic>
        <p:nvPicPr>
          <p:cNvPr id="4" name="Espace réservé pour une image  3" descr="Une image contenant personne, extérieur, homme, arbre&#10;&#10;Description générée avec un niveau de confiance très élevé">
            <a:extLst>
              <a:ext uri="{FF2B5EF4-FFF2-40B4-BE49-F238E27FC236}">
                <a16:creationId xmlns:a16="http://schemas.microsoft.com/office/drawing/2014/main" id="{F3A1593D-9D22-4AC5-9AFC-008A87E1C47B}"/>
              </a:ext>
            </a:extLst>
          </p:cNvPr>
          <p:cNvPicPr>
            <a:picLocks noGrp="1" noChangeAspect="1"/>
          </p:cNvPicPr>
          <p:nvPr>
            <p:ph type="pic" sz="quarter" idx="33"/>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rcRect t="6762" b="6762"/>
          <a:stretch>
            <a:fillRect/>
          </a:stretch>
        </p:blipFill>
        <p:spPr/>
      </p:pic>
      <p:pic>
        <p:nvPicPr>
          <p:cNvPr id="7" name="Espace réservé pour une image  6" descr="Une image contenant personne, homme, cravate, portant&#10;&#10;Description générée avec un niveau de confiance très élevé">
            <a:extLst>
              <a:ext uri="{FF2B5EF4-FFF2-40B4-BE49-F238E27FC236}">
                <a16:creationId xmlns:a16="http://schemas.microsoft.com/office/drawing/2014/main" id="{45CFCD9F-D9F3-47D7-95AF-147A48937D80}"/>
              </a:ext>
            </a:extLst>
          </p:cNvPr>
          <p:cNvPicPr>
            <a:picLocks noGrp="1" noChangeAspect="1"/>
          </p:cNvPicPr>
          <p:nvPr>
            <p:ph type="pic" sz="quarter" idx="34"/>
          </p:nvPr>
        </p:nvPicPr>
        <p:blipFill>
          <a:blip r:embed="rId6">
            <a:extLst>
              <a:ext uri="{BEBA8EAE-BF5A-486C-A8C5-ECC9F3942E4B}">
                <a14:imgProps xmlns:a14="http://schemas.microsoft.com/office/drawing/2010/main">
                  <a14:imgLayer r:embed="rId7">
                    <a14:imgEffect>
                      <a14:sharpenSoften amount="25000"/>
                    </a14:imgEffect>
                  </a14:imgLayer>
                </a14:imgProps>
              </a:ext>
            </a:extLst>
          </a:blip>
          <a:srcRect t="3874" b="3874"/>
          <a:stretch>
            <a:fillRect/>
          </a:stretch>
        </p:blipFill>
        <p:spPr/>
      </p:pic>
    </p:spTree>
    <p:extLst>
      <p:ext uri="{BB962C8B-B14F-4D97-AF65-F5344CB8AC3E}">
        <p14:creationId xmlns:p14="http://schemas.microsoft.com/office/powerpoint/2010/main" val="3581376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CAA634A5-7FE6-42E8-939A-FEBD82600891}"/>
              </a:ext>
            </a:extLst>
          </p:cNvPr>
          <p:cNvSpPr>
            <a:spLocks noGrp="1"/>
          </p:cNvSpPr>
          <p:nvPr>
            <p:ph type="title"/>
          </p:nvPr>
        </p:nvSpPr>
        <p:spPr>
          <a:xfrm>
            <a:off x="6096000" y="326571"/>
            <a:ext cx="5930096" cy="950044"/>
          </a:xfrm>
        </p:spPr>
        <p:txBody>
          <a:bodyPr rtlCol="0">
            <a:normAutofit/>
          </a:bodyPr>
          <a:lstStyle/>
          <a:p>
            <a:r>
              <a:rPr lang="fr-FR" dirty="0"/>
              <a:t>ENVOIE DES DONNEES</a:t>
            </a:r>
          </a:p>
        </p:txBody>
      </p:sp>
      <p:sp>
        <p:nvSpPr>
          <p:cNvPr id="4" name="Espace réservé du numéro de diapositive 3">
            <a:extLst>
              <a:ext uri="{FF2B5EF4-FFF2-40B4-BE49-F238E27FC236}">
                <a16:creationId xmlns:a16="http://schemas.microsoft.com/office/drawing/2014/main" id="{670F84A1-DCA9-4894-82EA-A83237ACA8B7}"/>
              </a:ext>
            </a:extLst>
          </p:cNvPr>
          <p:cNvSpPr>
            <a:spLocks noGrp="1"/>
          </p:cNvSpPr>
          <p:nvPr>
            <p:ph type="sldNum" sz="quarter" idx="12"/>
          </p:nvPr>
        </p:nvSpPr>
        <p:spPr>
          <a:xfrm>
            <a:off x="715142" y="5868226"/>
            <a:ext cx="476117" cy="297307"/>
          </a:xfrm>
        </p:spPr>
        <p:txBody>
          <a:bodyPr rtlCol="0"/>
          <a:lstStyle/>
          <a:p>
            <a:pPr rtl="0"/>
            <a:fld id="{8D581BC7-E183-40DB-AC97-C19EA4EB8894}" type="slidenum">
              <a:rPr lang="fr-FR" b="1" i="1"/>
              <a:t>20</a:t>
            </a:fld>
            <a:r>
              <a:rPr lang="fr-FR" b="1" i="1" dirty="0"/>
              <a:t> / 25</a:t>
            </a:r>
          </a:p>
        </p:txBody>
      </p:sp>
      <p:sp>
        <p:nvSpPr>
          <p:cNvPr id="3" name="Espace réservé du pied de page 2">
            <a:extLst>
              <a:ext uri="{FF2B5EF4-FFF2-40B4-BE49-F238E27FC236}">
                <a16:creationId xmlns:a16="http://schemas.microsoft.com/office/drawing/2014/main" id="{375E9DB8-C5FF-491C-87D4-2A6ED2915442}"/>
              </a:ext>
            </a:extLst>
          </p:cNvPr>
          <p:cNvSpPr>
            <a:spLocks noGrp="1"/>
          </p:cNvSpPr>
          <p:nvPr>
            <p:ph type="ftr" sz="quarter" idx="11"/>
          </p:nvPr>
        </p:nvSpPr>
        <p:spPr>
          <a:xfrm>
            <a:off x="1169960" y="5878720"/>
            <a:ext cx="3564086" cy="297307"/>
          </a:xfrm>
        </p:spPr>
        <p:txBody>
          <a:bodyPr rtlCol="0"/>
          <a:lstStyle/>
          <a:p>
            <a:pPr rtl="0"/>
            <a:r>
              <a:rPr lang="fr-FR" b="1" i="1" dirty="0">
                <a:solidFill>
                  <a:schemeClr val="bg2"/>
                </a:solidFill>
              </a:rPr>
              <a:t>Robot explorateur M1 IFI Université de Nice Sophia-Antipolis</a:t>
            </a:r>
          </a:p>
        </p:txBody>
      </p:sp>
      <p:sp>
        <p:nvSpPr>
          <p:cNvPr id="7" name="Espace réservé du texte 6">
            <a:extLst>
              <a:ext uri="{FF2B5EF4-FFF2-40B4-BE49-F238E27FC236}">
                <a16:creationId xmlns:a16="http://schemas.microsoft.com/office/drawing/2014/main" id="{15FEB1D0-B980-4A7F-A34F-77168570DC57}"/>
              </a:ext>
            </a:extLst>
          </p:cNvPr>
          <p:cNvSpPr>
            <a:spLocks noGrp="1"/>
          </p:cNvSpPr>
          <p:nvPr>
            <p:ph type="body" idx="29"/>
          </p:nvPr>
        </p:nvSpPr>
        <p:spPr/>
        <p:txBody>
          <a:bodyPr/>
          <a:lstStyle/>
          <a:p>
            <a:r>
              <a:rPr lang="fr-FR" dirty="0"/>
              <a:t>PROBLEMES</a:t>
            </a:r>
          </a:p>
        </p:txBody>
      </p:sp>
      <p:sp>
        <p:nvSpPr>
          <p:cNvPr id="14" name="Espace réservé du texte 13">
            <a:extLst>
              <a:ext uri="{FF2B5EF4-FFF2-40B4-BE49-F238E27FC236}">
                <a16:creationId xmlns:a16="http://schemas.microsoft.com/office/drawing/2014/main" id="{B1AA63C8-B8E6-497D-B646-D870CF6DF3BA}"/>
              </a:ext>
            </a:extLst>
          </p:cNvPr>
          <p:cNvSpPr>
            <a:spLocks noGrp="1"/>
          </p:cNvSpPr>
          <p:nvPr>
            <p:ph type="body" idx="31"/>
          </p:nvPr>
        </p:nvSpPr>
        <p:spPr/>
        <p:txBody>
          <a:bodyPr/>
          <a:lstStyle/>
          <a:p>
            <a:r>
              <a:rPr lang="fr-FR" dirty="0"/>
              <a:t>SOLUTIONS</a:t>
            </a:r>
          </a:p>
        </p:txBody>
      </p:sp>
      <p:sp>
        <p:nvSpPr>
          <p:cNvPr id="16" name="Espace réservé du texte 15">
            <a:extLst>
              <a:ext uri="{FF2B5EF4-FFF2-40B4-BE49-F238E27FC236}">
                <a16:creationId xmlns:a16="http://schemas.microsoft.com/office/drawing/2014/main" id="{CE78928D-2558-4E45-B445-665C826B87BC}"/>
              </a:ext>
            </a:extLst>
          </p:cNvPr>
          <p:cNvSpPr>
            <a:spLocks noGrp="1"/>
          </p:cNvSpPr>
          <p:nvPr>
            <p:ph type="body" idx="27"/>
          </p:nvPr>
        </p:nvSpPr>
        <p:spPr>
          <a:xfrm>
            <a:off x="831851" y="3390116"/>
            <a:ext cx="4817836" cy="2248846"/>
          </a:xfrm>
        </p:spPr>
        <p:txBody>
          <a:bodyPr/>
          <a:lstStyle/>
          <a:p>
            <a:r>
              <a:rPr lang="fr-FR" sz="2000" dirty="0">
                <a:solidFill>
                  <a:schemeClr val="bg2"/>
                </a:solidFill>
              </a:rPr>
              <a:t>Réception mais pas de traitement</a:t>
            </a:r>
          </a:p>
          <a:p>
            <a:endParaRPr lang="fr-FR" dirty="0"/>
          </a:p>
        </p:txBody>
      </p:sp>
      <p:sp>
        <p:nvSpPr>
          <p:cNvPr id="18" name="Espace réservé du texte 17">
            <a:extLst>
              <a:ext uri="{FF2B5EF4-FFF2-40B4-BE49-F238E27FC236}">
                <a16:creationId xmlns:a16="http://schemas.microsoft.com/office/drawing/2014/main" id="{25FB8005-8E6A-452F-A3D2-91FCF79C0057}"/>
              </a:ext>
            </a:extLst>
          </p:cNvPr>
          <p:cNvSpPr>
            <a:spLocks noGrp="1"/>
          </p:cNvSpPr>
          <p:nvPr>
            <p:ph type="body" idx="30"/>
          </p:nvPr>
        </p:nvSpPr>
        <p:spPr>
          <a:xfrm>
            <a:off x="6098826" y="3390116"/>
            <a:ext cx="5311245" cy="2248846"/>
          </a:xfrm>
        </p:spPr>
        <p:txBody>
          <a:bodyPr>
            <a:normAutofit/>
          </a:bodyPr>
          <a:lstStyle/>
          <a:p>
            <a:r>
              <a:rPr lang="fr-FR" sz="2000" dirty="0">
                <a:solidFill>
                  <a:schemeClr val="bg2"/>
                </a:solidFill>
              </a:rPr>
              <a:t>Changer de module WIFI	</a:t>
            </a:r>
          </a:p>
          <a:p>
            <a:r>
              <a:rPr lang="fr-FR" sz="2000" dirty="0">
                <a:solidFill>
                  <a:schemeClr val="bg2"/>
                </a:solidFill>
              </a:rPr>
              <a:t>Passer par un module UART (</a:t>
            </a:r>
            <a:r>
              <a:rPr lang="fr-FR" sz="2000" i="1" dirty="0">
                <a:solidFill>
                  <a:schemeClr val="bg2"/>
                </a:solidFill>
              </a:rPr>
              <a:t>Universal </a:t>
            </a:r>
            <a:r>
              <a:rPr lang="fr-FR" sz="2000" i="1" dirty="0" err="1">
                <a:solidFill>
                  <a:schemeClr val="bg2"/>
                </a:solidFill>
              </a:rPr>
              <a:t>Asynchronous</a:t>
            </a:r>
            <a:r>
              <a:rPr lang="fr-FR" sz="2000" i="1" dirty="0">
                <a:solidFill>
                  <a:schemeClr val="bg2"/>
                </a:solidFill>
              </a:rPr>
              <a:t> </a:t>
            </a:r>
            <a:r>
              <a:rPr lang="fr-FR" sz="2000" i="1" dirty="0" err="1">
                <a:solidFill>
                  <a:schemeClr val="bg2"/>
                </a:solidFill>
              </a:rPr>
              <a:t>Receiver</a:t>
            </a:r>
            <a:r>
              <a:rPr lang="fr-FR" sz="2000" i="1" dirty="0">
                <a:solidFill>
                  <a:schemeClr val="bg2"/>
                </a:solidFill>
              </a:rPr>
              <a:t> </a:t>
            </a:r>
            <a:r>
              <a:rPr lang="fr-FR" sz="2000" i="1" dirty="0" err="1">
                <a:solidFill>
                  <a:schemeClr val="bg2"/>
                </a:solidFill>
              </a:rPr>
              <a:t>Transmitter</a:t>
            </a:r>
            <a:r>
              <a:rPr lang="fr-FR" sz="2000" b="1" i="1" dirty="0">
                <a:solidFill>
                  <a:schemeClr val="bg2"/>
                </a:solidFill>
              </a:rPr>
              <a:t>)</a:t>
            </a:r>
            <a:endParaRPr lang="fr-FR" sz="2000" dirty="0">
              <a:solidFill>
                <a:schemeClr val="bg2"/>
              </a:solidFill>
            </a:endParaRPr>
          </a:p>
        </p:txBody>
      </p:sp>
      <p:sp>
        <p:nvSpPr>
          <p:cNvPr id="20" name="Espace réservé du texte 19">
            <a:extLst>
              <a:ext uri="{FF2B5EF4-FFF2-40B4-BE49-F238E27FC236}">
                <a16:creationId xmlns:a16="http://schemas.microsoft.com/office/drawing/2014/main" id="{A5F1AC6F-542F-4662-B69B-ADF2EADE48B1}"/>
              </a:ext>
            </a:extLst>
          </p:cNvPr>
          <p:cNvSpPr>
            <a:spLocks noGrp="1"/>
          </p:cNvSpPr>
          <p:nvPr>
            <p:ph type="body" idx="1"/>
          </p:nvPr>
        </p:nvSpPr>
        <p:spPr/>
        <p:txBody>
          <a:bodyPr>
            <a:normAutofit/>
          </a:bodyPr>
          <a:lstStyle/>
          <a:p>
            <a:r>
              <a:rPr lang="fr-FR" sz="2800" dirty="0">
                <a:solidFill>
                  <a:schemeClr val="tx1">
                    <a:lumMod val="40000"/>
                    <a:lumOff val="60000"/>
                  </a:schemeClr>
                </a:solidFill>
              </a:rPr>
              <a:t>Envoie des données via WIFI</a:t>
            </a:r>
          </a:p>
        </p:txBody>
      </p:sp>
    </p:spTree>
    <p:extLst>
      <p:ext uri="{BB962C8B-B14F-4D97-AF65-F5344CB8AC3E}">
        <p14:creationId xmlns:p14="http://schemas.microsoft.com/office/powerpoint/2010/main" val="2650980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31E5B9D3-0157-4500-9D3D-72690AD8AB35}"/>
              </a:ext>
            </a:extLst>
          </p:cNvPr>
          <p:cNvSpPr>
            <a:spLocks noGrp="1"/>
          </p:cNvSpPr>
          <p:nvPr>
            <p:ph type="ftr" sz="quarter" idx="11"/>
          </p:nvPr>
        </p:nvSpPr>
        <p:spPr>
          <a:xfrm>
            <a:off x="1169960" y="5878720"/>
            <a:ext cx="3702982" cy="297307"/>
          </a:xfrm>
        </p:spPr>
        <p:txBody>
          <a:bodyPr/>
          <a:lstStyle/>
          <a:p>
            <a:pPr rtl="0"/>
            <a:r>
              <a:rPr lang="fr-FR" b="1" i="1" noProof="0" dirty="0">
                <a:solidFill>
                  <a:schemeClr val="bg2"/>
                </a:solidFill>
              </a:rPr>
              <a:t>Robot explorateur M1 IFI Université de Nice Sophia-Antipolis</a:t>
            </a:r>
          </a:p>
        </p:txBody>
      </p:sp>
      <p:sp>
        <p:nvSpPr>
          <p:cNvPr id="3" name="Espace réservé du numéro de diapositive 2">
            <a:extLst>
              <a:ext uri="{FF2B5EF4-FFF2-40B4-BE49-F238E27FC236}">
                <a16:creationId xmlns:a16="http://schemas.microsoft.com/office/drawing/2014/main" id="{5E68DCA4-1E02-478A-B781-22FA3E869F9F}"/>
              </a:ext>
            </a:extLst>
          </p:cNvPr>
          <p:cNvSpPr>
            <a:spLocks noGrp="1"/>
          </p:cNvSpPr>
          <p:nvPr>
            <p:ph type="sldNum" sz="quarter" idx="12"/>
          </p:nvPr>
        </p:nvSpPr>
        <p:spPr>
          <a:xfrm>
            <a:off x="725302" y="5868226"/>
            <a:ext cx="450717" cy="297307"/>
          </a:xfrm>
        </p:spPr>
        <p:txBody>
          <a:bodyPr/>
          <a:lstStyle/>
          <a:p>
            <a:fld id="{8D581BC7-E183-40DB-AC97-C19EA4EB8894}" type="slidenum">
              <a:rPr lang="fr-FR" b="1" i="1"/>
              <a:pPr/>
              <a:t>21</a:t>
            </a:fld>
            <a:r>
              <a:rPr lang="fr-FR" b="1" i="1" dirty="0"/>
              <a:t> / 25</a:t>
            </a:r>
          </a:p>
        </p:txBody>
      </p:sp>
      <p:sp>
        <p:nvSpPr>
          <p:cNvPr id="4" name="Titre 3">
            <a:extLst>
              <a:ext uri="{FF2B5EF4-FFF2-40B4-BE49-F238E27FC236}">
                <a16:creationId xmlns:a16="http://schemas.microsoft.com/office/drawing/2014/main" id="{AFD58093-3447-465E-95EF-B729AAF46026}"/>
              </a:ext>
            </a:extLst>
          </p:cNvPr>
          <p:cNvSpPr>
            <a:spLocks noGrp="1"/>
          </p:cNvSpPr>
          <p:nvPr>
            <p:ph type="title"/>
          </p:nvPr>
        </p:nvSpPr>
        <p:spPr/>
        <p:txBody>
          <a:bodyPr/>
          <a:lstStyle/>
          <a:p>
            <a:r>
              <a:rPr lang="fr-FR" dirty="0"/>
              <a:t>PERSPECTIVES</a:t>
            </a:r>
          </a:p>
        </p:txBody>
      </p:sp>
      <p:sp>
        <p:nvSpPr>
          <p:cNvPr id="5" name="Espace réservé du texte 4">
            <a:extLst>
              <a:ext uri="{FF2B5EF4-FFF2-40B4-BE49-F238E27FC236}">
                <a16:creationId xmlns:a16="http://schemas.microsoft.com/office/drawing/2014/main" id="{6F5643B4-6238-4631-B715-AC6308280728}"/>
              </a:ext>
            </a:extLst>
          </p:cNvPr>
          <p:cNvSpPr>
            <a:spLocks noGrp="1"/>
          </p:cNvSpPr>
          <p:nvPr>
            <p:ph type="body" idx="1"/>
          </p:nvPr>
        </p:nvSpPr>
        <p:spPr>
          <a:xfrm>
            <a:off x="6096000" y="1625821"/>
            <a:ext cx="5733327" cy="978407"/>
          </a:xfrm>
        </p:spPr>
        <p:txBody>
          <a:bodyPr/>
          <a:lstStyle/>
          <a:p>
            <a:r>
              <a:rPr lang="fr-FR" sz="2800" dirty="0">
                <a:solidFill>
                  <a:schemeClr val="tx1">
                    <a:lumMod val="40000"/>
                    <a:lumOff val="60000"/>
                  </a:schemeClr>
                </a:solidFill>
              </a:rPr>
              <a:t>cartographie et localisation simultanée </a:t>
            </a:r>
          </a:p>
          <a:p>
            <a:endParaRPr lang="fr-FR" dirty="0"/>
          </a:p>
        </p:txBody>
      </p:sp>
      <p:sp>
        <p:nvSpPr>
          <p:cNvPr id="7" name="Espace réservé du texte 6">
            <a:extLst>
              <a:ext uri="{FF2B5EF4-FFF2-40B4-BE49-F238E27FC236}">
                <a16:creationId xmlns:a16="http://schemas.microsoft.com/office/drawing/2014/main" id="{7F7466D4-F9F8-4EBC-805B-C607B9458717}"/>
              </a:ext>
            </a:extLst>
          </p:cNvPr>
          <p:cNvSpPr>
            <a:spLocks noGrp="1"/>
          </p:cNvSpPr>
          <p:nvPr>
            <p:ph type="body" idx="27"/>
          </p:nvPr>
        </p:nvSpPr>
        <p:spPr/>
        <p:txBody>
          <a:bodyPr/>
          <a:lstStyle/>
          <a:p>
            <a:pPr lvl="0"/>
            <a:r>
              <a:rPr lang="fr-FR" sz="2000" dirty="0">
                <a:solidFill>
                  <a:schemeClr val="bg2"/>
                </a:solidFill>
              </a:rPr>
              <a:t>L’environnement réel  :</a:t>
            </a:r>
          </a:p>
          <a:p>
            <a:pPr lvl="0"/>
            <a:endParaRPr lang="fr-FR" sz="1800" dirty="0"/>
          </a:p>
          <a:p>
            <a:pPr marL="800100" lvl="1" indent="-342900">
              <a:buFont typeface="Arial" panose="020B0604020202020204" pitchFamily="34" charset="0"/>
              <a:buChar char="•"/>
            </a:pPr>
            <a:r>
              <a:rPr lang="fr-FR" sz="1800" dirty="0">
                <a:solidFill>
                  <a:schemeClr val="tx1">
                    <a:lumMod val="60000"/>
                    <a:lumOff val="40000"/>
                  </a:schemeClr>
                </a:solidFill>
              </a:rPr>
              <a:t>Sols glissants</a:t>
            </a:r>
          </a:p>
          <a:p>
            <a:pPr marL="742950" lvl="1" indent="-285750">
              <a:buFont typeface="Arial" panose="020B0604020202020204" pitchFamily="34" charset="0"/>
              <a:buChar char="•"/>
            </a:pPr>
            <a:r>
              <a:rPr lang="fr-FR" sz="1800" dirty="0">
                <a:solidFill>
                  <a:schemeClr val="tx1">
                    <a:lumMod val="60000"/>
                    <a:lumOff val="40000"/>
                  </a:schemeClr>
                </a:solidFill>
              </a:rPr>
              <a:t>Matériaux des obstacles</a:t>
            </a:r>
          </a:p>
          <a:p>
            <a:pPr marL="742950" lvl="1" indent="-285750">
              <a:buFont typeface="Arial" panose="020B0604020202020204" pitchFamily="34" charset="0"/>
              <a:buChar char="•"/>
            </a:pPr>
            <a:r>
              <a:rPr lang="fr-FR" sz="1800" dirty="0">
                <a:solidFill>
                  <a:schemeClr val="tx1">
                    <a:lumMod val="60000"/>
                    <a:lumOff val="40000"/>
                  </a:schemeClr>
                </a:solidFill>
              </a:rPr>
              <a:t>Qualité des capteurs</a:t>
            </a:r>
          </a:p>
          <a:p>
            <a:pPr marL="742950" lvl="1" indent="-285750">
              <a:buFont typeface="Arial" panose="020B0604020202020204" pitchFamily="34" charset="0"/>
              <a:buChar char="•"/>
            </a:pPr>
            <a:r>
              <a:rPr lang="fr-FR" sz="1800" dirty="0">
                <a:solidFill>
                  <a:schemeClr val="tx1">
                    <a:lumMod val="60000"/>
                    <a:lumOff val="40000"/>
                  </a:schemeClr>
                </a:solidFill>
              </a:rPr>
              <a:t>Erreurs de perceptions</a:t>
            </a:r>
          </a:p>
          <a:p>
            <a:endParaRPr lang="fr-FR" dirty="0"/>
          </a:p>
        </p:txBody>
      </p:sp>
      <p:sp>
        <p:nvSpPr>
          <p:cNvPr id="8" name="Espace réservé du texte 7">
            <a:extLst>
              <a:ext uri="{FF2B5EF4-FFF2-40B4-BE49-F238E27FC236}">
                <a16:creationId xmlns:a16="http://schemas.microsoft.com/office/drawing/2014/main" id="{669995BE-ACE3-40CA-A46B-55EE2FE9934C}"/>
              </a:ext>
            </a:extLst>
          </p:cNvPr>
          <p:cNvSpPr>
            <a:spLocks noGrp="1"/>
          </p:cNvSpPr>
          <p:nvPr>
            <p:ph type="body" idx="29"/>
          </p:nvPr>
        </p:nvSpPr>
        <p:spPr>
          <a:xfrm>
            <a:off x="955889" y="2221094"/>
            <a:ext cx="2915732" cy="864197"/>
          </a:xfrm>
        </p:spPr>
        <p:txBody>
          <a:bodyPr/>
          <a:lstStyle/>
          <a:p>
            <a:r>
              <a:rPr lang="fr-FR" dirty="0"/>
              <a:t>PROBLEMES</a:t>
            </a:r>
          </a:p>
          <a:p>
            <a:endParaRPr lang="fr-FR" dirty="0"/>
          </a:p>
        </p:txBody>
      </p:sp>
      <p:sp>
        <p:nvSpPr>
          <p:cNvPr id="9" name="Espace réservé du texte 8">
            <a:extLst>
              <a:ext uri="{FF2B5EF4-FFF2-40B4-BE49-F238E27FC236}">
                <a16:creationId xmlns:a16="http://schemas.microsoft.com/office/drawing/2014/main" id="{76797EE1-056E-4677-8493-131DB0E451B4}"/>
              </a:ext>
            </a:extLst>
          </p:cNvPr>
          <p:cNvSpPr>
            <a:spLocks noGrp="1"/>
          </p:cNvSpPr>
          <p:nvPr>
            <p:ph type="body" idx="30"/>
          </p:nvPr>
        </p:nvSpPr>
        <p:spPr>
          <a:xfrm>
            <a:off x="5254906" y="3335524"/>
            <a:ext cx="6713317" cy="2248846"/>
          </a:xfrm>
        </p:spPr>
        <p:txBody>
          <a:bodyPr/>
          <a:lstStyle/>
          <a:p>
            <a:r>
              <a:rPr lang="fr-FR" sz="2000" dirty="0">
                <a:solidFill>
                  <a:schemeClr val="bg2"/>
                </a:solidFill>
              </a:rPr>
              <a:t>Filtrage pour fusion de capteurs (FFC) ou filtre de </a:t>
            </a:r>
            <a:r>
              <a:rPr lang="fr-FR" sz="2000" dirty="0" err="1">
                <a:solidFill>
                  <a:schemeClr val="bg2"/>
                </a:solidFill>
              </a:rPr>
              <a:t>Kalman</a:t>
            </a:r>
            <a:endParaRPr lang="fr-FR" sz="2000" dirty="0">
              <a:solidFill>
                <a:schemeClr val="bg2"/>
              </a:solidFill>
            </a:endParaRPr>
          </a:p>
          <a:p>
            <a:endParaRPr lang="fr-FR" dirty="0"/>
          </a:p>
        </p:txBody>
      </p:sp>
      <p:sp>
        <p:nvSpPr>
          <p:cNvPr id="10" name="Espace réservé du texte 9">
            <a:extLst>
              <a:ext uri="{FF2B5EF4-FFF2-40B4-BE49-F238E27FC236}">
                <a16:creationId xmlns:a16="http://schemas.microsoft.com/office/drawing/2014/main" id="{EB5579F8-4443-474B-8DF5-E42FD24E2911}"/>
              </a:ext>
            </a:extLst>
          </p:cNvPr>
          <p:cNvSpPr>
            <a:spLocks noGrp="1"/>
          </p:cNvSpPr>
          <p:nvPr>
            <p:ph type="body" idx="31"/>
          </p:nvPr>
        </p:nvSpPr>
        <p:spPr>
          <a:xfrm>
            <a:off x="6098826" y="2221094"/>
            <a:ext cx="2915732" cy="864197"/>
          </a:xfrm>
        </p:spPr>
        <p:txBody>
          <a:bodyPr/>
          <a:lstStyle/>
          <a:p>
            <a:r>
              <a:rPr lang="fr-FR" dirty="0"/>
              <a:t>SOLUTION</a:t>
            </a:r>
          </a:p>
          <a:p>
            <a:endParaRPr lang="fr-FR" dirty="0"/>
          </a:p>
        </p:txBody>
      </p:sp>
      <p:pic>
        <p:nvPicPr>
          <p:cNvPr id="11" name="Image 10">
            <a:extLst>
              <a:ext uri="{FF2B5EF4-FFF2-40B4-BE49-F238E27FC236}">
                <a16:creationId xmlns:a16="http://schemas.microsoft.com/office/drawing/2014/main" id="{244707ED-171D-41B8-8CD2-2856928B1F82}"/>
              </a:ext>
            </a:extLst>
          </p:cNvPr>
          <p:cNvPicPr/>
          <p:nvPr/>
        </p:nvPicPr>
        <p:blipFill>
          <a:blip r:embed="rId3"/>
          <a:stretch>
            <a:fillRect/>
          </a:stretch>
        </p:blipFill>
        <p:spPr>
          <a:xfrm>
            <a:off x="7538561" y="3956653"/>
            <a:ext cx="1813782" cy="1209236"/>
          </a:xfrm>
          <a:prstGeom prst="rect">
            <a:avLst/>
          </a:prstGeom>
          <a:ln>
            <a:solidFill>
              <a:schemeClr val="tx1"/>
            </a:solidFill>
          </a:ln>
        </p:spPr>
      </p:pic>
    </p:spTree>
    <p:extLst>
      <p:ext uri="{BB962C8B-B14F-4D97-AF65-F5344CB8AC3E}">
        <p14:creationId xmlns:p14="http://schemas.microsoft.com/office/powerpoint/2010/main" val="27086521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6EE4C9D6-9B73-440D-A352-3476755A17F0}"/>
              </a:ext>
            </a:extLst>
          </p:cNvPr>
          <p:cNvPicPr/>
          <p:nvPr/>
        </p:nvPicPr>
        <p:blipFill>
          <a:blip r:embed="rId3"/>
          <a:stretch>
            <a:fillRect/>
          </a:stretch>
        </p:blipFill>
        <p:spPr>
          <a:xfrm>
            <a:off x="2290726" y="1370210"/>
            <a:ext cx="7610547" cy="4117580"/>
          </a:xfrm>
          <a:prstGeom prst="rect">
            <a:avLst/>
          </a:prstGeom>
          <a:ln>
            <a:solidFill>
              <a:schemeClr val="tx1"/>
            </a:solidFill>
          </a:ln>
        </p:spPr>
      </p:pic>
    </p:spTree>
    <p:extLst>
      <p:ext uri="{BB962C8B-B14F-4D97-AF65-F5344CB8AC3E}">
        <p14:creationId xmlns:p14="http://schemas.microsoft.com/office/powerpoint/2010/main" val="20947187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Espace réservé d’image 19" descr="Forme d’arrière-plan abstraite">
            <a:extLst>
              <a:ext uri="{FF2B5EF4-FFF2-40B4-BE49-F238E27FC236}">
                <a16:creationId xmlns:a16="http://schemas.microsoft.com/office/drawing/2014/main" id="{B9CF847D-0BA8-4D40-B95D-DAC8A415A56D}"/>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5" name="Titre 4">
            <a:extLst>
              <a:ext uri="{FF2B5EF4-FFF2-40B4-BE49-F238E27FC236}">
                <a16:creationId xmlns:a16="http://schemas.microsoft.com/office/drawing/2014/main" id="{953F70E9-6111-446A-BD49-B6A996FA030D}"/>
              </a:ext>
            </a:extLst>
          </p:cNvPr>
          <p:cNvSpPr>
            <a:spLocks noGrp="1"/>
          </p:cNvSpPr>
          <p:nvPr>
            <p:ph type="title"/>
          </p:nvPr>
        </p:nvSpPr>
        <p:spPr/>
        <p:txBody>
          <a:bodyPr rtlCol="0"/>
          <a:lstStyle/>
          <a:p>
            <a:pPr rtl="0"/>
            <a:r>
              <a:rPr lang="fr-FR" dirty="0"/>
              <a:t>CONCLUSION</a:t>
            </a:r>
            <a:endParaRPr lang="en-US" dirty="0"/>
          </a:p>
        </p:txBody>
      </p:sp>
      <p:sp>
        <p:nvSpPr>
          <p:cNvPr id="8" name="Espace réservé du texte 7">
            <a:extLst>
              <a:ext uri="{FF2B5EF4-FFF2-40B4-BE49-F238E27FC236}">
                <a16:creationId xmlns:a16="http://schemas.microsoft.com/office/drawing/2014/main" id="{7F9E6494-1485-4A3D-8CD3-31B5FAC16899}"/>
              </a:ext>
            </a:extLst>
          </p:cNvPr>
          <p:cNvSpPr>
            <a:spLocks noGrp="1"/>
          </p:cNvSpPr>
          <p:nvPr>
            <p:ph type="body" idx="14"/>
          </p:nvPr>
        </p:nvSpPr>
        <p:spPr>
          <a:xfrm>
            <a:off x="6894591" y="2851365"/>
            <a:ext cx="4482996" cy="2432603"/>
          </a:xfrm>
        </p:spPr>
        <p:txBody>
          <a:bodyPr rtlCol="0"/>
          <a:lstStyle/>
          <a:p>
            <a:pPr rtl="0"/>
            <a:r>
              <a:rPr lang="fr-FR" sz="2400" dirty="0">
                <a:solidFill>
                  <a:schemeClr val="bg2"/>
                </a:solidFill>
              </a:rPr>
              <a:t> Prototype fonctionnel</a:t>
            </a:r>
          </a:p>
          <a:p>
            <a:pPr rtl="0"/>
            <a:endParaRPr lang="fr-FR" sz="2400" dirty="0">
              <a:solidFill>
                <a:schemeClr val="bg2"/>
              </a:solidFill>
            </a:endParaRPr>
          </a:p>
          <a:p>
            <a:pPr rtl="0"/>
            <a:endParaRPr lang="fr-FR" sz="2400" dirty="0">
              <a:solidFill>
                <a:schemeClr val="bg2"/>
              </a:solidFill>
            </a:endParaRPr>
          </a:p>
          <a:p>
            <a:pPr rtl="0"/>
            <a:endParaRPr lang="en-US" dirty="0">
              <a:solidFill>
                <a:schemeClr val="bg2"/>
              </a:solidFill>
            </a:endParaRPr>
          </a:p>
        </p:txBody>
      </p:sp>
      <p:sp>
        <p:nvSpPr>
          <p:cNvPr id="4" name="Espace réservé du numéro de diapositive 3">
            <a:extLst>
              <a:ext uri="{FF2B5EF4-FFF2-40B4-BE49-F238E27FC236}">
                <a16:creationId xmlns:a16="http://schemas.microsoft.com/office/drawing/2014/main" id="{F9EB9F42-DBAC-4200-A2A6-96F4D943EB76}"/>
              </a:ext>
            </a:extLst>
          </p:cNvPr>
          <p:cNvSpPr>
            <a:spLocks noGrp="1"/>
          </p:cNvSpPr>
          <p:nvPr>
            <p:ph type="sldNum" sz="quarter" idx="12"/>
          </p:nvPr>
        </p:nvSpPr>
        <p:spPr>
          <a:xfrm>
            <a:off x="707522" y="5863146"/>
            <a:ext cx="485008" cy="297307"/>
          </a:xfrm>
        </p:spPr>
        <p:txBody>
          <a:bodyPr rtlCol="0"/>
          <a:lstStyle/>
          <a:p>
            <a:pPr rtl="0"/>
            <a:fld id="{8D581BC7-E183-40DB-AC97-C19EA4EB8894}" type="slidenum">
              <a:rPr lang="en-US" b="1" i="1" smtClean="0"/>
              <a:pPr rtl="0"/>
              <a:t>23</a:t>
            </a:fld>
            <a:r>
              <a:rPr lang="en-US" b="1" i="1" dirty="0"/>
              <a:t> / 25 </a:t>
            </a:r>
          </a:p>
        </p:txBody>
      </p:sp>
      <p:sp>
        <p:nvSpPr>
          <p:cNvPr id="3" name="Espace réservé du pied de page 2">
            <a:extLst>
              <a:ext uri="{FF2B5EF4-FFF2-40B4-BE49-F238E27FC236}">
                <a16:creationId xmlns:a16="http://schemas.microsoft.com/office/drawing/2014/main" id="{2032CBFD-8EB3-4D94-8FDF-C4198EF11216}"/>
              </a:ext>
            </a:extLst>
          </p:cNvPr>
          <p:cNvSpPr>
            <a:spLocks noGrp="1"/>
          </p:cNvSpPr>
          <p:nvPr>
            <p:ph type="ftr" sz="quarter" idx="11"/>
          </p:nvPr>
        </p:nvSpPr>
        <p:spPr>
          <a:xfrm>
            <a:off x="1169960" y="5878720"/>
            <a:ext cx="4557072" cy="297307"/>
          </a:xfrm>
        </p:spPr>
        <p:txBody>
          <a:bodyPr rtlCol="0"/>
          <a:lstStyle/>
          <a:p>
            <a:pPr rtl="0"/>
            <a:r>
              <a:rPr lang="fr-FR" b="1" i="1" dirty="0">
                <a:solidFill>
                  <a:schemeClr val="bg2"/>
                </a:solidFill>
              </a:rPr>
              <a:t>Robot explorateur M1 IFI Université de Nice Sophia-Antipolis</a:t>
            </a:r>
            <a:endParaRPr lang="en-US" b="1" i="1" dirty="0">
              <a:solidFill>
                <a:schemeClr val="bg2"/>
              </a:solidFill>
            </a:endParaRPr>
          </a:p>
        </p:txBody>
      </p:sp>
      <p:pic>
        <p:nvPicPr>
          <p:cNvPr id="9" name="Image 8">
            <a:extLst>
              <a:ext uri="{FF2B5EF4-FFF2-40B4-BE49-F238E27FC236}">
                <a16:creationId xmlns:a16="http://schemas.microsoft.com/office/drawing/2014/main" id="{C1A85AEE-996A-44E8-8B97-7FC54C8F9E4D}"/>
              </a:ext>
            </a:extLst>
          </p:cNvPr>
          <p:cNvPicPr/>
          <p:nvPr/>
        </p:nvPicPr>
        <p:blipFill rotWithShape="1">
          <a:blip r:embed="rId4" cstate="print">
            <a:extLst>
              <a:ext uri="{28A0092B-C50C-407E-A947-70E740481C1C}">
                <a14:useLocalDpi xmlns:a14="http://schemas.microsoft.com/office/drawing/2010/main" val="0"/>
              </a:ext>
            </a:extLst>
          </a:blip>
          <a:srcRect l="28464" r="32460" b="37149"/>
          <a:stretch/>
        </p:blipFill>
        <p:spPr bwMode="auto">
          <a:xfrm>
            <a:off x="8155331" y="3653588"/>
            <a:ext cx="1961515" cy="2016760"/>
          </a:xfrm>
          <a:prstGeom prst="rect">
            <a:avLst/>
          </a:prstGeom>
          <a:noFill/>
          <a:ln>
            <a:solidFill>
              <a:schemeClr val="accent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22391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B65365-4521-4F81-B6BD-11364F3F1A43}"/>
              </a:ext>
            </a:extLst>
          </p:cNvPr>
          <p:cNvSpPr>
            <a:spLocks noGrp="1"/>
          </p:cNvSpPr>
          <p:nvPr>
            <p:ph type="title"/>
          </p:nvPr>
        </p:nvSpPr>
        <p:spPr/>
        <p:txBody>
          <a:bodyPr rtlCol="0"/>
          <a:lstStyle/>
          <a:p>
            <a:pPr rtl="0"/>
            <a:r>
              <a:rPr lang="fr-FR" dirty="0"/>
              <a:t>GESTION DE PROJET</a:t>
            </a:r>
          </a:p>
        </p:txBody>
      </p:sp>
      <p:sp>
        <p:nvSpPr>
          <p:cNvPr id="3" name="Espace réservé du texte 2">
            <a:extLst>
              <a:ext uri="{FF2B5EF4-FFF2-40B4-BE49-F238E27FC236}">
                <a16:creationId xmlns:a16="http://schemas.microsoft.com/office/drawing/2014/main" id="{85D5E241-5BDF-4E31-AEE3-F95545B01405}"/>
              </a:ext>
            </a:extLst>
          </p:cNvPr>
          <p:cNvSpPr>
            <a:spLocks noGrp="1"/>
          </p:cNvSpPr>
          <p:nvPr>
            <p:ph type="body" idx="1"/>
          </p:nvPr>
        </p:nvSpPr>
        <p:spPr/>
        <p:txBody>
          <a:bodyPr rtlCol="0">
            <a:normAutofit/>
          </a:bodyPr>
          <a:lstStyle/>
          <a:p>
            <a:pPr rtl="0"/>
            <a:r>
              <a:rPr lang="fr-FR" dirty="0">
                <a:solidFill>
                  <a:schemeClr val="tx1">
                    <a:lumMod val="40000"/>
                    <a:lumOff val="60000"/>
                  </a:schemeClr>
                </a:solidFill>
              </a:rPr>
              <a:t>Implication de chacun en fonction des tâches</a:t>
            </a:r>
          </a:p>
        </p:txBody>
      </p:sp>
      <p:sp>
        <p:nvSpPr>
          <p:cNvPr id="6" name="Espace réservé du numéro de diapositive 5">
            <a:extLst>
              <a:ext uri="{FF2B5EF4-FFF2-40B4-BE49-F238E27FC236}">
                <a16:creationId xmlns:a16="http://schemas.microsoft.com/office/drawing/2014/main" id="{30845F57-2399-46AA-85F3-D790CEA7EE1E}"/>
              </a:ext>
            </a:extLst>
          </p:cNvPr>
          <p:cNvSpPr>
            <a:spLocks noGrp="1"/>
          </p:cNvSpPr>
          <p:nvPr>
            <p:ph type="sldNum" sz="quarter" idx="12"/>
          </p:nvPr>
        </p:nvSpPr>
        <p:spPr>
          <a:xfrm>
            <a:off x="729112" y="5863146"/>
            <a:ext cx="445637" cy="297307"/>
          </a:xfrm>
        </p:spPr>
        <p:txBody>
          <a:bodyPr rtlCol="0"/>
          <a:lstStyle/>
          <a:p>
            <a:pPr rtl="0"/>
            <a:fld id="{8D581BC7-E183-40DB-AC97-C19EA4EB8894}" type="slidenum">
              <a:rPr lang="fr-FR" b="1" i="1"/>
              <a:t>24</a:t>
            </a:fld>
            <a:r>
              <a:rPr lang="fr-FR" b="1" i="1" dirty="0"/>
              <a:t> / 25</a:t>
            </a:r>
          </a:p>
        </p:txBody>
      </p:sp>
      <p:sp>
        <p:nvSpPr>
          <p:cNvPr id="5" name="Espace réservé du pied de page 4">
            <a:extLst>
              <a:ext uri="{FF2B5EF4-FFF2-40B4-BE49-F238E27FC236}">
                <a16:creationId xmlns:a16="http://schemas.microsoft.com/office/drawing/2014/main" id="{9ECDF3C5-F687-4A1D-AFCF-1BADF8B9E327}"/>
              </a:ext>
            </a:extLst>
          </p:cNvPr>
          <p:cNvSpPr>
            <a:spLocks noGrp="1"/>
          </p:cNvSpPr>
          <p:nvPr>
            <p:ph type="ftr" sz="quarter" idx="11"/>
          </p:nvPr>
        </p:nvSpPr>
        <p:spPr>
          <a:xfrm>
            <a:off x="1173168" y="5878720"/>
            <a:ext cx="3544915" cy="297307"/>
          </a:xfrm>
        </p:spPr>
        <p:txBody>
          <a:bodyPr rtlCol="0"/>
          <a:lstStyle/>
          <a:p>
            <a:pPr rtl="0"/>
            <a:r>
              <a:rPr lang="fr-FR" b="1" i="1" dirty="0">
                <a:solidFill>
                  <a:schemeClr val="bg2"/>
                </a:solidFill>
              </a:rPr>
              <a:t>Robot explorateur M1 IFI Université de Nice Sophia-Antipolis</a:t>
            </a:r>
          </a:p>
        </p:txBody>
      </p:sp>
      <p:graphicFrame>
        <p:nvGraphicFramePr>
          <p:cNvPr id="8" name="Espace réservé du tableau 7">
            <a:extLst>
              <a:ext uri="{FF2B5EF4-FFF2-40B4-BE49-F238E27FC236}">
                <a16:creationId xmlns:a16="http://schemas.microsoft.com/office/drawing/2014/main" id="{78018EC3-FF4E-4A83-B8F2-CC6348D09A02}"/>
              </a:ext>
            </a:extLst>
          </p:cNvPr>
          <p:cNvGraphicFramePr>
            <a:graphicFrameLocks noGrp="1"/>
          </p:cNvGraphicFramePr>
          <p:nvPr>
            <p:ph type="tbl" sz="quarter" idx="14"/>
            <p:extLst>
              <p:ext uri="{D42A27DB-BD31-4B8C-83A1-F6EECF244321}">
                <p14:modId xmlns:p14="http://schemas.microsoft.com/office/powerpoint/2010/main" val="1410946286"/>
              </p:ext>
            </p:extLst>
          </p:nvPr>
        </p:nvGraphicFramePr>
        <p:xfrm>
          <a:off x="5185611" y="859664"/>
          <a:ext cx="6833936" cy="5670224"/>
        </p:xfrm>
        <a:graphic>
          <a:graphicData uri="http://schemas.openxmlformats.org/drawingml/2006/table">
            <a:tbl>
              <a:tblPr firstRow="1" firstCol="1" bandRow="1">
                <a:tableStyleId>{B301B821-A1FF-4177-AEE7-76D212191A09}</a:tableStyleId>
              </a:tblPr>
              <a:tblGrid>
                <a:gridCol w="2743535">
                  <a:extLst>
                    <a:ext uri="{9D8B030D-6E8A-4147-A177-3AD203B41FA5}">
                      <a16:colId xmlns:a16="http://schemas.microsoft.com/office/drawing/2014/main" val="3064291546"/>
                    </a:ext>
                  </a:extLst>
                </a:gridCol>
                <a:gridCol w="1356416">
                  <a:extLst>
                    <a:ext uri="{9D8B030D-6E8A-4147-A177-3AD203B41FA5}">
                      <a16:colId xmlns:a16="http://schemas.microsoft.com/office/drawing/2014/main" val="3182793222"/>
                    </a:ext>
                  </a:extLst>
                </a:gridCol>
                <a:gridCol w="1362557">
                  <a:extLst>
                    <a:ext uri="{9D8B030D-6E8A-4147-A177-3AD203B41FA5}">
                      <a16:colId xmlns:a16="http://schemas.microsoft.com/office/drawing/2014/main" val="1335742365"/>
                    </a:ext>
                  </a:extLst>
                </a:gridCol>
                <a:gridCol w="1371428">
                  <a:extLst>
                    <a:ext uri="{9D8B030D-6E8A-4147-A177-3AD203B41FA5}">
                      <a16:colId xmlns:a16="http://schemas.microsoft.com/office/drawing/2014/main" val="4064891202"/>
                    </a:ext>
                  </a:extLst>
                </a:gridCol>
              </a:tblGrid>
              <a:tr h="708778">
                <a:tc>
                  <a:txBody>
                    <a:bodyPr/>
                    <a:lstStyle/>
                    <a:p>
                      <a:pPr algn="ctr">
                        <a:lnSpc>
                          <a:spcPct val="115000"/>
                        </a:lnSpc>
                        <a:spcAft>
                          <a:spcPts val="0"/>
                        </a:spcAft>
                      </a:pPr>
                      <a:r>
                        <a:rPr lang="fr-FR" sz="1600" dirty="0">
                          <a:effectLst/>
                          <a:latin typeface="+mj-lt"/>
                        </a:rPr>
                        <a:t> </a:t>
                      </a:r>
                      <a:endParaRPr lang="fr-FR" sz="1600" dirty="0">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r>
                        <a:rPr lang="fr-FR" sz="1600" dirty="0">
                          <a:solidFill>
                            <a:schemeClr val="bg2"/>
                          </a:solidFill>
                          <a:effectLst/>
                          <a:latin typeface="+mj-lt"/>
                        </a:rPr>
                        <a:t>Chloé</a:t>
                      </a:r>
                      <a:endParaRPr lang="fr-FR" sz="1600" dirty="0">
                        <a:solidFill>
                          <a:schemeClr val="bg2"/>
                        </a:solidFill>
                        <a:effectLst/>
                        <a:latin typeface="+mj-lt"/>
                        <a:ea typeface="Calibri" panose="020F0502020204030204" pitchFamily="34" charset="0"/>
                        <a:cs typeface="Times New Roman" panose="02020603050405020304" pitchFamily="18" charset="0"/>
                      </a:endParaRPr>
                    </a:p>
                  </a:txBody>
                  <a:tcPr marL="63301" marR="63301" marT="0" marB="0" anchor="ctr"/>
                </a:tc>
                <a:tc>
                  <a:txBody>
                    <a:bodyPr/>
                    <a:lstStyle/>
                    <a:p>
                      <a:pPr algn="ctr">
                        <a:lnSpc>
                          <a:spcPct val="115000"/>
                        </a:lnSpc>
                        <a:spcAft>
                          <a:spcPts val="0"/>
                        </a:spcAft>
                      </a:pPr>
                      <a:r>
                        <a:rPr lang="fr-FR" sz="1600" dirty="0">
                          <a:solidFill>
                            <a:sysClr val="windowText" lastClr="000000"/>
                          </a:solidFill>
                          <a:effectLst/>
                          <a:latin typeface="+mj-lt"/>
                        </a:rPr>
                        <a:t>Pierre</a:t>
                      </a: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rgbClr val="E7E9E9"/>
                    </a:solidFill>
                  </a:tcPr>
                </a:tc>
                <a:tc>
                  <a:txBody>
                    <a:bodyPr/>
                    <a:lstStyle/>
                    <a:p>
                      <a:pPr algn="ctr">
                        <a:lnSpc>
                          <a:spcPct val="115000"/>
                        </a:lnSpc>
                        <a:spcAft>
                          <a:spcPts val="0"/>
                        </a:spcAft>
                      </a:pPr>
                      <a:r>
                        <a:rPr lang="fr-FR" sz="1600" dirty="0">
                          <a:solidFill>
                            <a:schemeClr val="bg2"/>
                          </a:solidFill>
                          <a:effectLst/>
                          <a:latin typeface="+mj-lt"/>
                        </a:rPr>
                        <a:t>Yacine</a:t>
                      </a:r>
                      <a:endParaRPr lang="fr-FR" sz="1600" dirty="0">
                        <a:solidFill>
                          <a:schemeClr val="bg2"/>
                        </a:solidFill>
                        <a:effectLst/>
                        <a:latin typeface="+mj-lt"/>
                        <a:ea typeface="Calibri" panose="020F0502020204030204" pitchFamily="34" charset="0"/>
                        <a:cs typeface="Times New Roman" panose="02020603050405020304" pitchFamily="18" charset="0"/>
                      </a:endParaRPr>
                    </a:p>
                  </a:txBody>
                  <a:tcPr marL="63301" marR="63301" marT="0" marB="0" anchor="ctr"/>
                </a:tc>
                <a:extLst>
                  <a:ext uri="{0D108BD9-81ED-4DB2-BD59-A6C34878D82A}">
                    <a16:rowId xmlns:a16="http://schemas.microsoft.com/office/drawing/2014/main" val="1262888412"/>
                  </a:ext>
                </a:extLst>
              </a:tr>
              <a:tr h="708778">
                <a:tc>
                  <a:txBody>
                    <a:bodyPr/>
                    <a:lstStyle/>
                    <a:p>
                      <a:pPr algn="ctr">
                        <a:lnSpc>
                          <a:spcPct val="115000"/>
                        </a:lnSpc>
                        <a:spcAft>
                          <a:spcPts val="0"/>
                        </a:spcAft>
                      </a:pPr>
                      <a:r>
                        <a:rPr lang="fr-FR" sz="1600" dirty="0">
                          <a:solidFill>
                            <a:schemeClr val="bg1"/>
                          </a:solidFill>
                          <a:effectLst/>
                          <a:latin typeface="+mj-lt"/>
                        </a:rPr>
                        <a:t>Création des pièces </a:t>
                      </a:r>
                      <a:endParaRPr lang="fr-FR" sz="1600" dirty="0">
                        <a:solidFill>
                          <a:schemeClr val="bg1"/>
                        </a:solidFill>
                        <a:effectLst/>
                        <a:latin typeface="+mj-lt"/>
                        <a:ea typeface="Calibri" panose="020F0502020204030204" pitchFamily="34" charset="0"/>
                        <a:cs typeface="Times New Roman" panose="02020603050405020304" pitchFamily="18" charset="0"/>
                      </a:endParaRPr>
                    </a:p>
                  </a:txBody>
                  <a:tcPr marL="63301" marR="63301" marT="0" marB="0" anchor="ct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extLst>
                  <a:ext uri="{0D108BD9-81ED-4DB2-BD59-A6C34878D82A}">
                    <a16:rowId xmlns:a16="http://schemas.microsoft.com/office/drawing/2014/main" val="1693993314"/>
                  </a:ext>
                </a:extLst>
              </a:tr>
              <a:tr h="708778">
                <a:tc>
                  <a:txBody>
                    <a:bodyPr/>
                    <a:lstStyle/>
                    <a:p>
                      <a:pPr algn="ctr">
                        <a:lnSpc>
                          <a:spcPct val="115000"/>
                        </a:lnSpc>
                        <a:spcAft>
                          <a:spcPts val="0"/>
                        </a:spcAft>
                      </a:pPr>
                      <a:r>
                        <a:rPr lang="fr-FR" sz="1600" dirty="0">
                          <a:solidFill>
                            <a:schemeClr val="bg2"/>
                          </a:solidFill>
                          <a:effectLst/>
                          <a:latin typeface="+mj-lt"/>
                        </a:rPr>
                        <a:t>Implémentations</a:t>
                      </a:r>
                      <a:endParaRPr lang="fr-FR" sz="1600" dirty="0">
                        <a:solidFill>
                          <a:schemeClr val="bg2"/>
                        </a:solidFill>
                        <a:effectLst/>
                        <a:latin typeface="+mj-lt"/>
                        <a:ea typeface="Calibri" panose="020F0502020204030204" pitchFamily="34" charset="0"/>
                        <a:cs typeface="Times New Roman" panose="02020603050405020304" pitchFamily="18" charset="0"/>
                      </a:endParaRPr>
                    </a:p>
                  </a:txBody>
                  <a:tcPr marL="63301" marR="63301" marT="0" marB="0" anchor="ctr">
                    <a:solidFill>
                      <a:srgbClr val="004448"/>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extLst>
                  <a:ext uri="{0D108BD9-81ED-4DB2-BD59-A6C34878D82A}">
                    <a16:rowId xmlns:a16="http://schemas.microsoft.com/office/drawing/2014/main" val="940207686"/>
                  </a:ext>
                </a:extLst>
              </a:tr>
              <a:tr h="708778">
                <a:tc>
                  <a:txBody>
                    <a:bodyPr/>
                    <a:lstStyle/>
                    <a:p>
                      <a:pPr algn="ctr">
                        <a:lnSpc>
                          <a:spcPct val="115000"/>
                        </a:lnSpc>
                        <a:spcAft>
                          <a:spcPts val="0"/>
                        </a:spcAft>
                      </a:pPr>
                      <a:r>
                        <a:rPr lang="fr-FR" sz="1600" dirty="0">
                          <a:solidFill>
                            <a:schemeClr val="bg1"/>
                          </a:solidFill>
                          <a:effectLst/>
                          <a:latin typeface="+mj-lt"/>
                        </a:rPr>
                        <a:t>Tests</a:t>
                      </a:r>
                      <a:endParaRPr lang="fr-FR" sz="1600" dirty="0">
                        <a:solidFill>
                          <a:schemeClr val="bg1"/>
                        </a:solidFill>
                        <a:effectLst/>
                        <a:latin typeface="+mj-lt"/>
                        <a:ea typeface="Calibri" panose="020F0502020204030204" pitchFamily="34" charset="0"/>
                        <a:cs typeface="Times New Roman" panose="02020603050405020304" pitchFamily="18" charset="0"/>
                      </a:endParaRPr>
                    </a:p>
                  </a:txBody>
                  <a:tcPr marL="63301" marR="63301" marT="0" marB="0" anchor="ctr"/>
                </a:tc>
                <a:tc>
                  <a:txBody>
                    <a:bodyPr/>
                    <a:lstStyle/>
                    <a:p>
                      <a:pPr algn="ctr">
                        <a:lnSpc>
                          <a:spcPct val="115000"/>
                        </a:lnSpc>
                        <a:spcAft>
                          <a:spcPts val="0"/>
                        </a:spcAft>
                      </a:pPr>
                      <a:endParaRPr lang="fr-FR" sz="160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extLst>
                  <a:ext uri="{0D108BD9-81ED-4DB2-BD59-A6C34878D82A}">
                    <a16:rowId xmlns:a16="http://schemas.microsoft.com/office/drawing/2014/main" val="1260080231"/>
                  </a:ext>
                </a:extLst>
              </a:tr>
              <a:tr h="708778">
                <a:tc>
                  <a:txBody>
                    <a:bodyPr/>
                    <a:lstStyle/>
                    <a:p>
                      <a:pPr algn="ctr">
                        <a:lnSpc>
                          <a:spcPct val="115000"/>
                        </a:lnSpc>
                        <a:spcAft>
                          <a:spcPts val="0"/>
                        </a:spcAft>
                      </a:pPr>
                      <a:r>
                        <a:rPr lang="fr-FR" sz="1600" dirty="0">
                          <a:solidFill>
                            <a:schemeClr val="bg2"/>
                          </a:solidFill>
                          <a:effectLst/>
                          <a:latin typeface="+mj-lt"/>
                        </a:rPr>
                        <a:t>Réflexions</a:t>
                      </a:r>
                      <a:endParaRPr lang="fr-FR" sz="1600" dirty="0">
                        <a:solidFill>
                          <a:schemeClr val="bg2"/>
                        </a:solidFill>
                        <a:effectLst/>
                        <a:latin typeface="+mj-lt"/>
                        <a:ea typeface="Calibri" panose="020F0502020204030204" pitchFamily="34" charset="0"/>
                        <a:cs typeface="Times New Roman" panose="02020603050405020304" pitchFamily="18" charset="0"/>
                      </a:endParaRPr>
                    </a:p>
                  </a:txBody>
                  <a:tcPr marL="63301" marR="63301" marT="0" marB="0" anchor="ctr">
                    <a:solidFill>
                      <a:srgbClr val="004448"/>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extLst>
                  <a:ext uri="{0D108BD9-81ED-4DB2-BD59-A6C34878D82A}">
                    <a16:rowId xmlns:a16="http://schemas.microsoft.com/office/drawing/2014/main" val="3137001331"/>
                  </a:ext>
                </a:extLst>
              </a:tr>
              <a:tr h="708778">
                <a:tc>
                  <a:txBody>
                    <a:bodyPr/>
                    <a:lstStyle/>
                    <a:p>
                      <a:pPr algn="ctr">
                        <a:lnSpc>
                          <a:spcPct val="115000"/>
                        </a:lnSpc>
                        <a:spcAft>
                          <a:spcPts val="0"/>
                        </a:spcAft>
                      </a:pPr>
                      <a:r>
                        <a:rPr lang="fr-FR" sz="1600" dirty="0">
                          <a:solidFill>
                            <a:schemeClr val="bg1"/>
                          </a:solidFill>
                          <a:effectLst/>
                          <a:latin typeface="+mj-lt"/>
                        </a:rPr>
                        <a:t>Cartographie et localisation </a:t>
                      </a:r>
                      <a:endParaRPr lang="fr-FR" sz="1600" dirty="0">
                        <a:solidFill>
                          <a:schemeClr val="bg1"/>
                        </a:solidFill>
                        <a:effectLst/>
                        <a:latin typeface="+mj-lt"/>
                        <a:ea typeface="Calibri" panose="020F0502020204030204" pitchFamily="34" charset="0"/>
                        <a:cs typeface="Times New Roman" panose="02020603050405020304" pitchFamily="18" charset="0"/>
                      </a:endParaRPr>
                    </a:p>
                  </a:txBody>
                  <a:tcPr marL="63301" marR="63301" marT="0" marB="0" anchor="ct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extLst>
                  <a:ext uri="{0D108BD9-81ED-4DB2-BD59-A6C34878D82A}">
                    <a16:rowId xmlns:a16="http://schemas.microsoft.com/office/drawing/2014/main" val="2373281290"/>
                  </a:ext>
                </a:extLst>
              </a:tr>
              <a:tr h="708778">
                <a:tc>
                  <a:txBody>
                    <a:bodyPr/>
                    <a:lstStyle/>
                    <a:p>
                      <a:pPr algn="ctr">
                        <a:lnSpc>
                          <a:spcPct val="115000"/>
                        </a:lnSpc>
                        <a:spcAft>
                          <a:spcPts val="0"/>
                        </a:spcAft>
                      </a:pPr>
                      <a:r>
                        <a:rPr lang="fr-FR" sz="1600" dirty="0">
                          <a:solidFill>
                            <a:schemeClr val="bg2"/>
                          </a:solidFill>
                          <a:effectLst/>
                          <a:latin typeface="+mj-lt"/>
                        </a:rPr>
                        <a:t>Réception des données</a:t>
                      </a:r>
                      <a:endParaRPr lang="fr-FR" sz="1600" dirty="0">
                        <a:solidFill>
                          <a:schemeClr val="bg2"/>
                        </a:solidFill>
                        <a:effectLst/>
                        <a:latin typeface="+mj-lt"/>
                        <a:ea typeface="Calibri" panose="020F0502020204030204" pitchFamily="34" charset="0"/>
                        <a:cs typeface="Times New Roman" panose="02020603050405020304" pitchFamily="18" charset="0"/>
                      </a:endParaRPr>
                    </a:p>
                  </a:txBody>
                  <a:tcPr marL="63301" marR="63301" marT="0" marB="0" anchor="ctr">
                    <a:solidFill>
                      <a:srgbClr val="004448"/>
                    </a:solidFill>
                  </a:tcPr>
                </a:tc>
                <a:tc>
                  <a:txBody>
                    <a:bodyPr/>
                    <a:lstStyle/>
                    <a:p>
                      <a:pPr algn="ctr">
                        <a:lnSpc>
                          <a:spcPct val="115000"/>
                        </a:lnSpc>
                        <a:spcAft>
                          <a:spcPts val="0"/>
                        </a:spcAft>
                      </a:pPr>
                      <a:endParaRPr lang="fr-FR" sz="160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extLst>
                  <a:ext uri="{0D108BD9-81ED-4DB2-BD59-A6C34878D82A}">
                    <a16:rowId xmlns:a16="http://schemas.microsoft.com/office/drawing/2014/main" val="776130327"/>
                  </a:ext>
                </a:extLst>
              </a:tr>
              <a:tr h="708778">
                <a:tc>
                  <a:txBody>
                    <a:bodyPr/>
                    <a:lstStyle/>
                    <a:p>
                      <a:pPr algn="ctr">
                        <a:lnSpc>
                          <a:spcPct val="115000"/>
                        </a:lnSpc>
                        <a:spcAft>
                          <a:spcPts val="0"/>
                        </a:spcAft>
                      </a:pPr>
                      <a:r>
                        <a:rPr lang="fr-FR" sz="1600" dirty="0">
                          <a:solidFill>
                            <a:schemeClr val="bg1"/>
                          </a:solidFill>
                          <a:effectLst/>
                          <a:latin typeface="+mj-lt"/>
                        </a:rPr>
                        <a:t>Rédaction et documentation</a:t>
                      </a:r>
                      <a:endParaRPr lang="fr-FR" sz="1600" dirty="0">
                        <a:solidFill>
                          <a:schemeClr val="bg1"/>
                        </a:solidFill>
                        <a:effectLst/>
                        <a:latin typeface="+mj-lt"/>
                        <a:ea typeface="Calibri" panose="020F0502020204030204" pitchFamily="34" charset="0"/>
                        <a:cs typeface="Times New Roman" panose="02020603050405020304" pitchFamily="18" charset="0"/>
                      </a:endParaRPr>
                    </a:p>
                  </a:txBody>
                  <a:tcPr marL="63301" marR="63301" marT="0" marB="0" anchor="ct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extLst>
                  <a:ext uri="{0D108BD9-81ED-4DB2-BD59-A6C34878D82A}">
                    <a16:rowId xmlns:a16="http://schemas.microsoft.com/office/drawing/2014/main" val="595325496"/>
                  </a:ext>
                </a:extLst>
              </a:tr>
            </a:tbl>
          </a:graphicData>
        </a:graphic>
      </p:graphicFrame>
      <p:pic>
        <p:nvPicPr>
          <p:cNvPr id="37" name="Graphique 36" descr="Visage nerveux sans remplissage">
            <a:extLst>
              <a:ext uri="{FF2B5EF4-FFF2-40B4-BE49-F238E27FC236}">
                <a16:creationId xmlns:a16="http://schemas.microsoft.com/office/drawing/2014/main" id="{73D3C7EE-B2E4-4EE4-ACBA-E1B8B1948B7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61414" y="4622880"/>
            <a:ext cx="914400" cy="914400"/>
          </a:xfrm>
          <a:prstGeom prst="rect">
            <a:avLst/>
          </a:prstGeom>
        </p:spPr>
      </p:pic>
      <p:pic>
        <p:nvPicPr>
          <p:cNvPr id="39" name="Graphique 38" descr="Visage souriant sans remplissage">
            <a:extLst>
              <a:ext uri="{FF2B5EF4-FFF2-40B4-BE49-F238E27FC236}">
                <a16:creationId xmlns:a16="http://schemas.microsoft.com/office/drawing/2014/main" id="{D698BA02-5DE2-41F1-B55E-A5F1274E7EA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350436" y="4622880"/>
            <a:ext cx="914400" cy="914400"/>
          </a:xfrm>
          <a:prstGeom prst="rect">
            <a:avLst/>
          </a:prstGeom>
        </p:spPr>
      </p:pic>
      <p:pic>
        <p:nvPicPr>
          <p:cNvPr id="41" name="Graphique 40" descr="Visage en colère sans remplissage">
            <a:extLst>
              <a:ext uri="{FF2B5EF4-FFF2-40B4-BE49-F238E27FC236}">
                <a16:creationId xmlns:a16="http://schemas.microsoft.com/office/drawing/2014/main" id="{8885E52F-03BE-47D0-957C-968D06E7CD9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172392" y="4622880"/>
            <a:ext cx="914400" cy="914400"/>
          </a:xfrm>
          <a:prstGeom prst="rect">
            <a:avLst/>
          </a:prstGeom>
        </p:spPr>
      </p:pic>
      <p:pic>
        <p:nvPicPr>
          <p:cNvPr id="42" name="Graphique 41" descr="Visage souriant sans remplissage">
            <a:extLst>
              <a:ext uri="{FF2B5EF4-FFF2-40B4-BE49-F238E27FC236}">
                <a16:creationId xmlns:a16="http://schemas.microsoft.com/office/drawing/2014/main" id="{D98B8898-9CA7-462D-AAE9-22AB05BD4D2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729949" y="1581562"/>
            <a:ext cx="674160" cy="674160"/>
          </a:xfrm>
          <a:prstGeom prst="rect">
            <a:avLst/>
          </a:prstGeom>
        </p:spPr>
      </p:pic>
      <p:pic>
        <p:nvPicPr>
          <p:cNvPr id="43" name="Graphique 42" descr="Visage souriant sans remplissage">
            <a:extLst>
              <a:ext uri="{FF2B5EF4-FFF2-40B4-BE49-F238E27FC236}">
                <a16:creationId xmlns:a16="http://schemas.microsoft.com/office/drawing/2014/main" id="{4ED68E5E-D672-48BE-8ED8-1129B31DDAB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51644" y="4429473"/>
            <a:ext cx="674160" cy="674160"/>
          </a:xfrm>
          <a:prstGeom prst="rect">
            <a:avLst/>
          </a:prstGeom>
        </p:spPr>
      </p:pic>
      <p:pic>
        <p:nvPicPr>
          <p:cNvPr id="44" name="Graphique 43" descr="Visage souriant sans remplissage">
            <a:extLst>
              <a:ext uri="{FF2B5EF4-FFF2-40B4-BE49-F238E27FC236}">
                <a16:creationId xmlns:a16="http://schemas.microsoft.com/office/drawing/2014/main" id="{DED01CC4-4421-4FB1-805E-C36BA160FDD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51644" y="3693445"/>
            <a:ext cx="674160" cy="674160"/>
          </a:xfrm>
          <a:prstGeom prst="rect">
            <a:avLst/>
          </a:prstGeom>
        </p:spPr>
      </p:pic>
      <p:pic>
        <p:nvPicPr>
          <p:cNvPr id="45" name="Graphique 44" descr="Visage souriant sans remplissage">
            <a:extLst>
              <a:ext uri="{FF2B5EF4-FFF2-40B4-BE49-F238E27FC236}">
                <a16:creationId xmlns:a16="http://schemas.microsoft.com/office/drawing/2014/main" id="{38B8C437-9BE0-4DC4-8736-13B751ED381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51644" y="2255722"/>
            <a:ext cx="674160" cy="674160"/>
          </a:xfrm>
          <a:prstGeom prst="rect">
            <a:avLst/>
          </a:prstGeom>
        </p:spPr>
      </p:pic>
      <p:pic>
        <p:nvPicPr>
          <p:cNvPr id="46" name="Graphique 45" descr="Visage souriant sans remplissage">
            <a:extLst>
              <a:ext uri="{FF2B5EF4-FFF2-40B4-BE49-F238E27FC236}">
                <a16:creationId xmlns:a16="http://schemas.microsoft.com/office/drawing/2014/main" id="{85063C47-0B2D-4559-87B9-9D884AFCF3E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723261" y="5142685"/>
            <a:ext cx="674160" cy="674160"/>
          </a:xfrm>
          <a:prstGeom prst="rect">
            <a:avLst/>
          </a:prstGeom>
        </p:spPr>
      </p:pic>
      <p:pic>
        <p:nvPicPr>
          <p:cNvPr id="47" name="Graphique 46" descr="Visage souriant sans remplissage">
            <a:extLst>
              <a:ext uri="{FF2B5EF4-FFF2-40B4-BE49-F238E27FC236}">
                <a16:creationId xmlns:a16="http://schemas.microsoft.com/office/drawing/2014/main" id="{1C4B1A94-F8E8-4CA4-9BB6-9FC9560714F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723261" y="3017756"/>
            <a:ext cx="674160" cy="674160"/>
          </a:xfrm>
          <a:prstGeom prst="rect">
            <a:avLst/>
          </a:prstGeom>
        </p:spPr>
      </p:pic>
      <p:pic>
        <p:nvPicPr>
          <p:cNvPr id="48" name="Graphique 47" descr="Visage souriant sans remplissage">
            <a:extLst>
              <a:ext uri="{FF2B5EF4-FFF2-40B4-BE49-F238E27FC236}">
                <a16:creationId xmlns:a16="http://schemas.microsoft.com/office/drawing/2014/main" id="{AEB5317D-7FF7-4442-8030-CCE7D00BC0C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735293" y="2301798"/>
            <a:ext cx="674160" cy="674160"/>
          </a:xfrm>
          <a:prstGeom prst="rect">
            <a:avLst/>
          </a:prstGeom>
        </p:spPr>
      </p:pic>
      <p:pic>
        <p:nvPicPr>
          <p:cNvPr id="49" name="Graphique 48" descr="Visage souriant sans remplissage">
            <a:extLst>
              <a:ext uri="{FF2B5EF4-FFF2-40B4-BE49-F238E27FC236}">
                <a16:creationId xmlns:a16="http://schemas.microsoft.com/office/drawing/2014/main" id="{512EA8E4-AED2-40BC-87F1-E29085A2C9A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62701" y="5146600"/>
            <a:ext cx="674160" cy="674160"/>
          </a:xfrm>
          <a:prstGeom prst="rect">
            <a:avLst/>
          </a:prstGeom>
        </p:spPr>
      </p:pic>
      <p:pic>
        <p:nvPicPr>
          <p:cNvPr id="50" name="Graphique 49" descr="Visage souriant sans remplissage">
            <a:extLst>
              <a:ext uri="{FF2B5EF4-FFF2-40B4-BE49-F238E27FC236}">
                <a16:creationId xmlns:a16="http://schemas.microsoft.com/office/drawing/2014/main" id="{75DF1D2B-4603-4C57-8BCF-2738704DDE5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51644" y="5825073"/>
            <a:ext cx="674160" cy="674160"/>
          </a:xfrm>
          <a:prstGeom prst="rect">
            <a:avLst/>
          </a:prstGeom>
        </p:spPr>
      </p:pic>
      <p:pic>
        <p:nvPicPr>
          <p:cNvPr id="51" name="Graphique 50" descr="Visage souriant sans remplissage">
            <a:extLst>
              <a:ext uri="{FF2B5EF4-FFF2-40B4-BE49-F238E27FC236}">
                <a16:creationId xmlns:a16="http://schemas.microsoft.com/office/drawing/2014/main" id="{BAD9CAC6-0F30-4B30-9300-A0DE30FF499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723261" y="5819078"/>
            <a:ext cx="674160" cy="674160"/>
          </a:xfrm>
          <a:prstGeom prst="rect">
            <a:avLst/>
          </a:prstGeom>
        </p:spPr>
      </p:pic>
      <p:pic>
        <p:nvPicPr>
          <p:cNvPr id="53" name="Graphique 52" descr="Visage nerveux sans remplissage">
            <a:extLst>
              <a:ext uri="{FF2B5EF4-FFF2-40B4-BE49-F238E27FC236}">
                <a16:creationId xmlns:a16="http://schemas.microsoft.com/office/drawing/2014/main" id="{D472E806-5139-4E48-8CF8-799F9A622B6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81283" y="5123116"/>
            <a:ext cx="674160" cy="674160"/>
          </a:xfrm>
          <a:prstGeom prst="rect">
            <a:avLst/>
          </a:prstGeom>
        </p:spPr>
      </p:pic>
      <p:pic>
        <p:nvPicPr>
          <p:cNvPr id="54" name="Graphique 53" descr="Visage nerveux sans remplissage">
            <a:extLst>
              <a:ext uri="{FF2B5EF4-FFF2-40B4-BE49-F238E27FC236}">
                <a16:creationId xmlns:a16="http://schemas.microsoft.com/office/drawing/2014/main" id="{073CCACF-DA74-4D65-B98A-CD8DFF810B6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97197" y="1581562"/>
            <a:ext cx="674160" cy="674160"/>
          </a:xfrm>
          <a:prstGeom prst="rect">
            <a:avLst/>
          </a:prstGeom>
        </p:spPr>
      </p:pic>
      <p:pic>
        <p:nvPicPr>
          <p:cNvPr id="55" name="Graphique 54" descr="Visage nerveux sans remplissage">
            <a:extLst>
              <a:ext uri="{FF2B5EF4-FFF2-40B4-BE49-F238E27FC236}">
                <a16:creationId xmlns:a16="http://schemas.microsoft.com/office/drawing/2014/main" id="{DF5D7BCD-3698-4239-B951-96C6EBDC3B4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723261" y="3761328"/>
            <a:ext cx="674160" cy="674160"/>
          </a:xfrm>
          <a:prstGeom prst="rect">
            <a:avLst/>
          </a:prstGeom>
        </p:spPr>
      </p:pic>
      <p:pic>
        <p:nvPicPr>
          <p:cNvPr id="56" name="Graphique 55" descr="Visage nerveux sans remplissage">
            <a:extLst>
              <a:ext uri="{FF2B5EF4-FFF2-40B4-BE49-F238E27FC236}">
                <a16:creationId xmlns:a16="http://schemas.microsoft.com/office/drawing/2014/main" id="{B389993B-8CD6-4037-B085-82777F74250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723261" y="4467409"/>
            <a:ext cx="674160" cy="674160"/>
          </a:xfrm>
          <a:prstGeom prst="rect">
            <a:avLst/>
          </a:prstGeom>
        </p:spPr>
      </p:pic>
      <p:pic>
        <p:nvPicPr>
          <p:cNvPr id="57" name="Graphique 56" descr="Visage nerveux sans remplissage">
            <a:extLst>
              <a:ext uri="{FF2B5EF4-FFF2-40B4-BE49-F238E27FC236}">
                <a16:creationId xmlns:a16="http://schemas.microsoft.com/office/drawing/2014/main" id="{07C45A1D-7B02-4D23-8EBA-A57F6444AB3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62701" y="1581562"/>
            <a:ext cx="674160" cy="674160"/>
          </a:xfrm>
          <a:prstGeom prst="rect">
            <a:avLst/>
          </a:prstGeom>
        </p:spPr>
      </p:pic>
      <p:pic>
        <p:nvPicPr>
          <p:cNvPr id="58" name="Graphique 57" descr="Visage nerveux sans remplissage">
            <a:extLst>
              <a:ext uri="{FF2B5EF4-FFF2-40B4-BE49-F238E27FC236}">
                <a16:creationId xmlns:a16="http://schemas.microsoft.com/office/drawing/2014/main" id="{BA389C27-D831-4058-B32B-0D37926952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51644" y="2978724"/>
            <a:ext cx="674160" cy="674160"/>
          </a:xfrm>
          <a:prstGeom prst="rect">
            <a:avLst/>
          </a:prstGeom>
        </p:spPr>
      </p:pic>
      <p:pic>
        <p:nvPicPr>
          <p:cNvPr id="59" name="Graphique 58" descr="Visage souriant sans remplissage">
            <a:extLst>
              <a:ext uri="{FF2B5EF4-FFF2-40B4-BE49-F238E27FC236}">
                <a16:creationId xmlns:a16="http://schemas.microsoft.com/office/drawing/2014/main" id="{0D0B32BC-8637-4B04-9A9B-1F0D80F31B7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9413" y="2255722"/>
            <a:ext cx="674160" cy="674160"/>
          </a:xfrm>
          <a:prstGeom prst="rect">
            <a:avLst/>
          </a:prstGeom>
        </p:spPr>
      </p:pic>
      <p:pic>
        <p:nvPicPr>
          <p:cNvPr id="60" name="Graphique 59" descr="Visage souriant sans remplissage">
            <a:extLst>
              <a:ext uri="{FF2B5EF4-FFF2-40B4-BE49-F238E27FC236}">
                <a16:creationId xmlns:a16="http://schemas.microsoft.com/office/drawing/2014/main" id="{5FA41723-89FC-43F4-A087-FD4D1764DC0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97197" y="3003218"/>
            <a:ext cx="674160" cy="674160"/>
          </a:xfrm>
          <a:prstGeom prst="rect">
            <a:avLst/>
          </a:prstGeom>
        </p:spPr>
      </p:pic>
      <p:pic>
        <p:nvPicPr>
          <p:cNvPr id="61" name="Graphique 60" descr="Visage souriant sans remplissage">
            <a:extLst>
              <a:ext uri="{FF2B5EF4-FFF2-40B4-BE49-F238E27FC236}">
                <a16:creationId xmlns:a16="http://schemas.microsoft.com/office/drawing/2014/main" id="{27F89313-D260-4DC2-979A-28449DCBE69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1283" y="3716345"/>
            <a:ext cx="674160" cy="674160"/>
          </a:xfrm>
          <a:prstGeom prst="rect">
            <a:avLst/>
          </a:prstGeom>
        </p:spPr>
      </p:pic>
      <p:pic>
        <p:nvPicPr>
          <p:cNvPr id="62" name="Graphique 61" descr="Visage souriant sans remplissage">
            <a:extLst>
              <a:ext uri="{FF2B5EF4-FFF2-40B4-BE49-F238E27FC236}">
                <a16:creationId xmlns:a16="http://schemas.microsoft.com/office/drawing/2014/main" id="{16ABEC43-C2DA-483F-BFF7-28B28A80950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97197" y="4453537"/>
            <a:ext cx="674160" cy="674160"/>
          </a:xfrm>
          <a:prstGeom prst="rect">
            <a:avLst/>
          </a:prstGeom>
        </p:spPr>
      </p:pic>
      <p:pic>
        <p:nvPicPr>
          <p:cNvPr id="63" name="Graphique 62" descr="Visage souriant sans remplissage">
            <a:extLst>
              <a:ext uri="{FF2B5EF4-FFF2-40B4-BE49-F238E27FC236}">
                <a16:creationId xmlns:a16="http://schemas.microsoft.com/office/drawing/2014/main" id="{FBFF2CC3-4731-4673-B1C3-37FD44C7098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93523" y="5829132"/>
            <a:ext cx="674160" cy="674160"/>
          </a:xfrm>
          <a:prstGeom prst="rect">
            <a:avLst/>
          </a:prstGeom>
        </p:spPr>
      </p:pic>
    </p:spTree>
    <p:extLst>
      <p:ext uri="{BB962C8B-B14F-4D97-AF65-F5344CB8AC3E}">
        <p14:creationId xmlns:p14="http://schemas.microsoft.com/office/powerpoint/2010/main" val="35070909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D2F9A33A-E955-4DFB-9469-3FDBA6703985}"/>
              </a:ext>
            </a:extLst>
          </p:cNvPr>
          <p:cNvSpPr>
            <a:spLocks noGrp="1"/>
          </p:cNvSpPr>
          <p:nvPr>
            <p:ph type="title"/>
          </p:nvPr>
        </p:nvSpPr>
        <p:spPr>
          <a:xfrm>
            <a:off x="0" y="1695387"/>
            <a:ext cx="6089649" cy="1091078"/>
          </a:xfrm>
        </p:spPr>
        <p:txBody>
          <a:bodyPr rtlCol="0"/>
          <a:lstStyle/>
          <a:p>
            <a:pPr algn="ctr" rtl="0"/>
            <a:r>
              <a:rPr lang="fr-FR" sz="3800" dirty="0"/>
              <a:t>MERCI DE VOTRE ATTENTION</a:t>
            </a:r>
          </a:p>
        </p:txBody>
      </p:sp>
      <p:sp>
        <p:nvSpPr>
          <p:cNvPr id="10" name="Espace réservé du texte 9">
            <a:extLst>
              <a:ext uri="{FF2B5EF4-FFF2-40B4-BE49-F238E27FC236}">
                <a16:creationId xmlns:a16="http://schemas.microsoft.com/office/drawing/2014/main" id="{53C87786-C7F5-4B45-904D-00CC865572A5}"/>
              </a:ext>
            </a:extLst>
          </p:cNvPr>
          <p:cNvSpPr>
            <a:spLocks noGrp="1"/>
          </p:cNvSpPr>
          <p:nvPr>
            <p:ph type="body" sz="quarter" idx="18"/>
          </p:nvPr>
        </p:nvSpPr>
        <p:spPr>
          <a:xfrm>
            <a:off x="831850" y="3041128"/>
            <a:ext cx="4586288" cy="230941"/>
          </a:xfrm>
        </p:spPr>
        <p:txBody>
          <a:bodyPr rtlCol="0"/>
          <a:lstStyle/>
          <a:p>
            <a:pPr rtl="0"/>
            <a:r>
              <a:rPr lang="fr-FR" dirty="0">
                <a:solidFill>
                  <a:schemeClr val="tx1">
                    <a:lumMod val="40000"/>
                    <a:lumOff val="60000"/>
                  </a:schemeClr>
                </a:solidFill>
              </a:rPr>
              <a:t>Adresses email</a:t>
            </a:r>
            <a:r>
              <a:rPr lang="fr-FR" dirty="0"/>
              <a:t>:</a:t>
            </a:r>
          </a:p>
        </p:txBody>
      </p:sp>
      <p:sp>
        <p:nvSpPr>
          <p:cNvPr id="11" name="Espace réservé du texte 10">
            <a:extLst>
              <a:ext uri="{FF2B5EF4-FFF2-40B4-BE49-F238E27FC236}">
                <a16:creationId xmlns:a16="http://schemas.microsoft.com/office/drawing/2014/main" id="{D8E60535-F276-49C5-9346-D536D6899F5C}"/>
              </a:ext>
            </a:extLst>
          </p:cNvPr>
          <p:cNvSpPr>
            <a:spLocks noGrp="1"/>
          </p:cNvSpPr>
          <p:nvPr>
            <p:ph type="body" sz="quarter" idx="19"/>
          </p:nvPr>
        </p:nvSpPr>
        <p:spPr>
          <a:xfrm>
            <a:off x="831850" y="3370428"/>
            <a:ext cx="5270504" cy="1296993"/>
          </a:xfrm>
        </p:spPr>
        <p:txBody>
          <a:bodyPr rtlCol="0"/>
          <a:lstStyle/>
          <a:p>
            <a:r>
              <a:rPr lang="fr-FR" dirty="0">
                <a:latin typeface="+mn-lt"/>
                <a:hlinkClick r:id="rId3">
                  <a:extLst>
                    <a:ext uri="{A12FA001-AC4F-418D-AE19-62706E023703}">
                      <ahyp:hlinkClr xmlns:ahyp="http://schemas.microsoft.com/office/drawing/2018/hyperlinkcolor" val="tx"/>
                    </a:ext>
                  </a:extLst>
                </a:hlinkClick>
              </a:rPr>
              <a:t>chloe.maccarinelli@etu.univ-cotedazur.fr</a:t>
            </a:r>
          </a:p>
          <a:p>
            <a:r>
              <a:rPr lang="fr-FR" dirty="0">
                <a:latin typeface="+mn-lt"/>
                <a:hlinkClick r:id="rId3">
                  <a:extLst>
                    <a:ext uri="{A12FA001-AC4F-418D-AE19-62706E023703}">
                      <ahyp:hlinkClr xmlns:ahyp="http://schemas.microsoft.com/office/drawing/2018/hyperlinkcolor" val="tx"/>
                    </a:ext>
                  </a:extLst>
                </a:hlinkClick>
              </a:rPr>
              <a:t>pierre.marion@etu.univ-cotedazur.fr</a:t>
            </a:r>
            <a:endParaRPr lang="fr-FR" dirty="0">
              <a:latin typeface="+mn-lt"/>
            </a:endParaRPr>
          </a:p>
          <a:p>
            <a:r>
              <a:rPr lang="fr-FR" dirty="0">
                <a:latin typeface="+mn-lt"/>
                <a:hlinkClick r:id="rId4">
                  <a:extLst>
                    <a:ext uri="{A12FA001-AC4F-418D-AE19-62706E023703}">
                      <ahyp:hlinkClr xmlns:ahyp="http://schemas.microsoft.com/office/drawing/2018/hyperlinkcolor" val="tx"/>
                    </a:ext>
                  </a:extLst>
                </a:hlinkClick>
              </a:rPr>
              <a:t>yacine.lotfi@etu.univ-cotedazur.fr</a:t>
            </a:r>
            <a:endParaRPr lang="fr-FR" dirty="0">
              <a:latin typeface="+mn-lt"/>
            </a:endParaRPr>
          </a:p>
          <a:p>
            <a:endParaRPr lang="fr-FR" dirty="0"/>
          </a:p>
          <a:p>
            <a:endParaRPr lang="fr-FR" dirty="0"/>
          </a:p>
        </p:txBody>
      </p:sp>
      <p:sp>
        <p:nvSpPr>
          <p:cNvPr id="12" name="Espace réservé du texte 11">
            <a:extLst>
              <a:ext uri="{FF2B5EF4-FFF2-40B4-BE49-F238E27FC236}">
                <a16:creationId xmlns:a16="http://schemas.microsoft.com/office/drawing/2014/main" id="{85395049-FB9C-455B-8DCA-4BD0D35F1DF5}"/>
              </a:ext>
            </a:extLst>
          </p:cNvPr>
          <p:cNvSpPr>
            <a:spLocks noGrp="1"/>
          </p:cNvSpPr>
          <p:nvPr>
            <p:ph type="body" sz="quarter" idx="20"/>
          </p:nvPr>
        </p:nvSpPr>
        <p:spPr>
          <a:xfrm>
            <a:off x="831850" y="4685938"/>
            <a:ext cx="4586288" cy="230941"/>
          </a:xfrm>
        </p:spPr>
        <p:txBody>
          <a:bodyPr rtlCol="0"/>
          <a:lstStyle/>
          <a:p>
            <a:pPr rtl="0"/>
            <a:r>
              <a:rPr lang="fr-FR" dirty="0">
                <a:solidFill>
                  <a:schemeClr val="tx1">
                    <a:lumMod val="40000"/>
                    <a:lumOff val="60000"/>
                  </a:schemeClr>
                </a:solidFill>
              </a:rPr>
              <a:t>Lien vers le projet:</a:t>
            </a:r>
          </a:p>
        </p:txBody>
      </p:sp>
      <p:sp>
        <p:nvSpPr>
          <p:cNvPr id="13" name="Espace réservé du texte 12">
            <a:extLst>
              <a:ext uri="{FF2B5EF4-FFF2-40B4-BE49-F238E27FC236}">
                <a16:creationId xmlns:a16="http://schemas.microsoft.com/office/drawing/2014/main" id="{D55212BC-6862-4B56-B856-7A97BBD3D4F1}"/>
              </a:ext>
            </a:extLst>
          </p:cNvPr>
          <p:cNvSpPr>
            <a:spLocks noGrp="1"/>
          </p:cNvSpPr>
          <p:nvPr>
            <p:ph type="body" sz="quarter" idx="21"/>
          </p:nvPr>
        </p:nvSpPr>
        <p:spPr>
          <a:xfrm>
            <a:off x="128296" y="5055289"/>
            <a:ext cx="5993395" cy="290167"/>
          </a:xfrm>
        </p:spPr>
        <p:txBody>
          <a:bodyPr rtlCol="0"/>
          <a:lstStyle/>
          <a:p>
            <a:pPr algn="ctr"/>
            <a:r>
              <a:rPr lang="fr-FR" dirty="0">
                <a:latin typeface="+mn-lt"/>
                <a:hlinkClick r:id="rId5">
                  <a:extLst>
                    <a:ext uri="{A12FA001-AC4F-418D-AE19-62706E023703}">
                      <ahyp:hlinkClr xmlns:ahyp="http://schemas.microsoft.com/office/drawing/2018/hyperlinkcolor" val="tx"/>
                    </a:ext>
                  </a:extLst>
                </a:hlinkClick>
              </a:rPr>
              <a:t>https://github.com/ChloeMaccarinelli/TER_M1_S2</a:t>
            </a:r>
            <a:endParaRPr lang="fr-FR" dirty="0">
              <a:latin typeface="+mn-lt"/>
            </a:endParaRPr>
          </a:p>
          <a:p>
            <a:endParaRPr lang="fr-FR" dirty="0"/>
          </a:p>
        </p:txBody>
      </p:sp>
      <p:pic>
        <p:nvPicPr>
          <p:cNvPr id="15" name="Espace réservé d’image 14" descr="Forme d’arrière-plan abstraite">
            <a:extLst>
              <a:ext uri="{FF2B5EF4-FFF2-40B4-BE49-F238E27FC236}">
                <a16:creationId xmlns:a16="http://schemas.microsoft.com/office/drawing/2014/main" id="{72AD0CC3-F8DE-4C10-916A-24BC65B1D283}"/>
              </a:ext>
            </a:extLst>
          </p:cNvPr>
          <p:cNvPicPr>
            <a:picLocks noGrp="1" noChangeAspect="1"/>
          </p:cNvPicPr>
          <p:nvPr>
            <p:ph type="pic" sz="quarter" idx="22"/>
          </p:nvPr>
        </p:nvPicPr>
        <p:blipFill>
          <a:blip r:embed="rId6">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695672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Espace réservé d’image 11" descr="Forme d’arrière-plan abstraite&#10;">
            <a:extLst>
              <a:ext uri="{FF2B5EF4-FFF2-40B4-BE49-F238E27FC236}">
                <a16:creationId xmlns:a16="http://schemas.microsoft.com/office/drawing/2014/main" id="{403E5740-1FF0-42AF-A459-70BE0BD24FDC}"/>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a:stretch/>
        </p:blipFill>
        <p:spPr/>
      </p:pic>
      <p:sp>
        <p:nvSpPr>
          <p:cNvPr id="2" name="Titre 1">
            <a:extLst>
              <a:ext uri="{FF2B5EF4-FFF2-40B4-BE49-F238E27FC236}">
                <a16:creationId xmlns:a16="http://schemas.microsoft.com/office/drawing/2014/main" id="{EA4B7241-C2B7-4F61-A69C-236E16A5F62F}"/>
              </a:ext>
            </a:extLst>
          </p:cNvPr>
          <p:cNvSpPr>
            <a:spLocks noGrp="1"/>
          </p:cNvSpPr>
          <p:nvPr>
            <p:ph type="title"/>
          </p:nvPr>
        </p:nvSpPr>
        <p:spPr>
          <a:xfrm>
            <a:off x="6611147" y="2768859"/>
            <a:ext cx="5164085" cy="1320282"/>
          </a:xfrm>
        </p:spPr>
        <p:txBody>
          <a:bodyPr rtlCol="0"/>
          <a:lstStyle/>
          <a:p>
            <a:pPr algn="ctr" rtl="0"/>
            <a:r>
              <a:rPr lang="fr-FR" sz="4500" dirty="0"/>
              <a:t>TABLE DES MATIERES</a:t>
            </a:r>
          </a:p>
        </p:txBody>
      </p:sp>
      <p:sp>
        <p:nvSpPr>
          <p:cNvPr id="8" name="Sous-titre 7">
            <a:extLst>
              <a:ext uri="{FF2B5EF4-FFF2-40B4-BE49-F238E27FC236}">
                <a16:creationId xmlns:a16="http://schemas.microsoft.com/office/drawing/2014/main" id="{FEA42667-3BE6-4DC2-B041-68A5114CE30E}"/>
              </a:ext>
            </a:extLst>
          </p:cNvPr>
          <p:cNvSpPr>
            <a:spLocks noGrp="1"/>
          </p:cNvSpPr>
          <p:nvPr>
            <p:ph type="subTitle" idx="1"/>
          </p:nvPr>
        </p:nvSpPr>
        <p:spPr>
          <a:xfrm>
            <a:off x="732171" y="83975"/>
            <a:ext cx="4618957" cy="6690049"/>
          </a:xfrm>
        </p:spPr>
        <p:txBody>
          <a:bodyPr/>
          <a:lstStyle/>
          <a:p>
            <a:endParaRPr lang="en-GB" dirty="0"/>
          </a:p>
          <a:p>
            <a:endParaRPr lang="en-GB" dirty="0"/>
          </a:p>
          <a:p>
            <a:endParaRPr lang="en-GB" dirty="0">
              <a:solidFill>
                <a:schemeClr val="tx1">
                  <a:lumMod val="60000"/>
                  <a:lumOff val="40000"/>
                </a:schemeClr>
              </a:solidFill>
              <a:latin typeface="+mj-lt"/>
            </a:endParaRPr>
          </a:p>
          <a:p>
            <a:pPr marL="457200" indent="-457200">
              <a:buFont typeface="Wingdings" panose="05000000000000000000" pitchFamily="2" charset="2"/>
              <a:buChar char="q"/>
            </a:pPr>
            <a:r>
              <a:rPr lang="en-GB" dirty="0">
                <a:solidFill>
                  <a:schemeClr val="tx1">
                    <a:lumMod val="60000"/>
                    <a:lumOff val="40000"/>
                  </a:schemeClr>
                </a:solidFill>
                <a:latin typeface="+mj-lt"/>
              </a:rPr>
              <a:t>INTRODUCTION</a:t>
            </a:r>
          </a:p>
          <a:p>
            <a:endParaRPr lang="en-GB" dirty="0">
              <a:solidFill>
                <a:schemeClr val="tx1">
                  <a:lumMod val="60000"/>
                  <a:lumOff val="40000"/>
                </a:schemeClr>
              </a:solidFill>
              <a:latin typeface="+mj-lt"/>
            </a:endParaRPr>
          </a:p>
          <a:p>
            <a:pPr marL="457200" indent="-457200">
              <a:buFont typeface="Wingdings" panose="05000000000000000000" pitchFamily="2" charset="2"/>
              <a:buChar char="q"/>
            </a:pPr>
            <a:r>
              <a:rPr lang="en-GB" dirty="0">
                <a:solidFill>
                  <a:schemeClr val="tx1">
                    <a:lumMod val="60000"/>
                    <a:lumOff val="40000"/>
                  </a:schemeClr>
                </a:solidFill>
                <a:latin typeface="+mj-lt"/>
              </a:rPr>
              <a:t>TRAVAIL EFFECTUE</a:t>
            </a:r>
          </a:p>
          <a:p>
            <a:endParaRPr lang="en-GB" dirty="0">
              <a:solidFill>
                <a:schemeClr val="tx1">
                  <a:lumMod val="60000"/>
                  <a:lumOff val="40000"/>
                </a:schemeClr>
              </a:solidFill>
              <a:latin typeface="+mj-lt"/>
            </a:endParaRPr>
          </a:p>
          <a:p>
            <a:pPr marL="914400" lvl="1" indent="-457200" algn="l">
              <a:buFont typeface="Wingdings" panose="05000000000000000000" pitchFamily="2" charset="2"/>
              <a:buChar char="q"/>
            </a:pPr>
            <a:r>
              <a:rPr lang="en-GB" sz="2400" b="1" dirty="0">
                <a:solidFill>
                  <a:schemeClr val="tx1">
                    <a:lumMod val="60000"/>
                    <a:lumOff val="40000"/>
                  </a:schemeClr>
                </a:solidFill>
                <a:latin typeface="+mj-lt"/>
              </a:rPr>
              <a:t>HARDWARE</a:t>
            </a:r>
          </a:p>
          <a:p>
            <a:pPr marL="914400" lvl="1" indent="-457200" algn="l">
              <a:buFont typeface="Wingdings" panose="05000000000000000000" pitchFamily="2" charset="2"/>
              <a:buChar char="q"/>
            </a:pPr>
            <a:r>
              <a:rPr lang="en-GB" sz="2400" b="1" dirty="0">
                <a:solidFill>
                  <a:schemeClr val="tx1">
                    <a:lumMod val="60000"/>
                    <a:lumOff val="40000"/>
                  </a:schemeClr>
                </a:solidFill>
                <a:latin typeface="+mj-lt"/>
              </a:rPr>
              <a:t>SOFTWARE</a:t>
            </a:r>
          </a:p>
          <a:p>
            <a:r>
              <a:rPr lang="en-GB" dirty="0">
                <a:solidFill>
                  <a:schemeClr val="tx1">
                    <a:lumMod val="60000"/>
                    <a:lumOff val="40000"/>
                  </a:schemeClr>
                </a:solidFill>
                <a:latin typeface="+mj-lt"/>
              </a:rPr>
              <a:t>	</a:t>
            </a:r>
          </a:p>
          <a:p>
            <a:pPr marL="457200" indent="-457200">
              <a:buFont typeface="Wingdings" panose="05000000000000000000" pitchFamily="2" charset="2"/>
              <a:buChar char="q"/>
            </a:pPr>
            <a:r>
              <a:rPr lang="en-GB" dirty="0">
                <a:solidFill>
                  <a:schemeClr val="tx1">
                    <a:lumMod val="60000"/>
                    <a:lumOff val="40000"/>
                  </a:schemeClr>
                </a:solidFill>
                <a:latin typeface="+mj-lt"/>
              </a:rPr>
              <a:t>PERSPECTIVES</a:t>
            </a:r>
          </a:p>
          <a:p>
            <a:endParaRPr lang="en-GB" dirty="0">
              <a:solidFill>
                <a:schemeClr val="tx1">
                  <a:lumMod val="60000"/>
                  <a:lumOff val="40000"/>
                </a:schemeClr>
              </a:solidFill>
              <a:latin typeface="+mj-lt"/>
            </a:endParaRPr>
          </a:p>
          <a:p>
            <a:pPr marL="457200" indent="-457200">
              <a:buFont typeface="Wingdings" panose="05000000000000000000" pitchFamily="2" charset="2"/>
              <a:buChar char="q"/>
            </a:pPr>
            <a:r>
              <a:rPr lang="en-GB" dirty="0">
                <a:solidFill>
                  <a:schemeClr val="tx1">
                    <a:lumMod val="60000"/>
                    <a:lumOff val="40000"/>
                  </a:schemeClr>
                </a:solidFill>
                <a:latin typeface="+mj-lt"/>
              </a:rPr>
              <a:t>CONCLUSION</a:t>
            </a:r>
          </a:p>
        </p:txBody>
      </p:sp>
    </p:spTree>
    <p:extLst>
      <p:ext uri="{BB962C8B-B14F-4D97-AF65-F5344CB8AC3E}">
        <p14:creationId xmlns:p14="http://schemas.microsoft.com/office/powerpoint/2010/main" val="2982231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animEffect transition="in" filter="fade">
                                      <p:cBhvr>
                                        <p:cTn id="7" dur="500"/>
                                        <p:tgtEl>
                                          <p:spTgt spid="8">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5" end="5"/>
                                            </p:txEl>
                                          </p:spTgt>
                                        </p:tgtEl>
                                        <p:attrNameLst>
                                          <p:attrName>style.visibility</p:attrName>
                                        </p:attrNameLst>
                                      </p:cBhvr>
                                      <p:to>
                                        <p:strVal val="visible"/>
                                      </p:to>
                                    </p:set>
                                    <p:animEffect transition="in" filter="fade">
                                      <p:cBhvr>
                                        <p:cTn id="12" dur="500"/>
                                        <p:tgtEl>
                                          <p:spTgt spid="8">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7" end="7"/>
                                            </p:txEl>
                                          </p:spTgt>
                                        </p:tgtEl>
                                        <p:attrNameLst>
                                          <p:attrName>style.visibility</p:attrName>
                                        </p:attrNameLst>
                                      </p:cBhvr>
                                      <p:to>
                                        <p:strVal val="visible"/>
                                      </p:to>
                                    </p:set>
                                    <p:animEffect transition="in" filter="fade">
                                      <p:cBhvr>
                                        <p:cTn id="17" dur="500"/>
                                        <p:tgtEl>
                                          <p:spTgt spid="8">
                                            <p:txEl>
                                              <p:pRg st="7" end="7"/>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8">
                                            <p:txEl>
                                              <p:pRg st="8" end="8"/>
                                            </p:txEl>
                                          </p:spTgt>
                                        </p:tgtEl>
                                        <p:attrNameLst>
                                          <p:attrName>style.visibility</p:attrName>
                                        </p:attrNameLst>
                                      </p:cBhvr>
                                      <p:to>
                                        <p:strVal val="visible"/>
                                      </p:to>
                                    </p:set>
                                    <p:animEffect transition="in" filter="fade">
                                      <p:cBhvr>
                                        <p:cTn id="20" dur="500"/>
                                        <p:tgtEl>
                                          <p:spTgt spid="8">
                                            <p:txEl>
                                              <p:pRg st="8" end="8"/>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
                                            <p:txEl>
                                              <p:pRg st="10" end="10"/>
                                            </p:txEl>
                                          </p:spTgt>
                                        </p:tgtEl>
                                        <p:attrNameLst>
                                          <p:attrName>style.visibility</p:attrName>
                                        </p:attrNameLst>
                                      </p:cBhvr>
                                      <p:to>
                                        <p:strVal val="visible"/>
                                      </p:to>
                                    </p:set>
                                    <p:animEffect transition="in" filter="fade">
                                      <p:cBhvr>
                                        <p:cTn id="25" dur="500"/>
                                        <p:tgtEl>
                                          <p:spTgt spid="8">
                                            <p:txEl>
                                              <p:pRg st="10" end="1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8">
                                            <p:txEl>
                                              <p:pRg st="12" end="12"/>
                                            </p:txEl>
                                          </p:spTgt>
                                        </p:tgtEl>
                                        <p:attrNameLst>
                                          <p:attrName>style.visibility</p:attrName>
                                        </p:attrNameLst>
                                      </p:cBhvr>
                                      <p:to>
                                        <p:strVal val="visible"/>
                                      </p:to>
                                    </p:set>
                                    <p:animEffect transition="in" filter="fade">
                                      <p:cBhvr>
                                        <p:cTn id="30" dur="500"/>
                                        <p:tgtEl>
                                          <p:spTgt spid="8">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4B26A0-76B0-4D92-8A3B-F4FB7FCBBD52}"/>
              </a:ext>
            </a:extLst>
          </p:cNvPr>
          <p:cNvSpPr>
            <a:spLocks noGrp="1"/>
          </p:cNvSpPr>
          <p:nvPr>
            <p:ph type="title"/>
          </p:nvPr>
        </p:nvSpPr>
        <p:spPr/>
        <p:txBody>
          <a:bodyPr rtlCol="0"/>
          <a:lstStyle/>
          <a:p>
            <a:pPr algn="ctr" rtl="0"/>
            <a:r>
              <a:rPr lang="fr-FR" dirty="0"/>
              <a:t>LE SUJET</a:t>
            </a:r>
          </a:p>
        </p:txBody>
      </p:sp>
      <p:pic>
        <p:nvPicPr>
          <p:cNvPr id="20" name="Espace réservé d’image 19" descr="Forme d’arrière-plan abstraite">
            <a:extLst>
              <a:ext uri="{FF2B5EF4-FFF2-40B4-BE49-F238E27FC236}">
                <a16:creationId xmlns:a16="http://schemas.microsoft.com/office/drawing/2014/main" id="{61169563-0C6E-483D-91B6-7AB8952A8FAF}"/>
              </a:ext>
            </a:extLst>
          </p:cNvPr>
          <p:cNvPicPr>
            <a:picLocks noGrp="1" noChangeAspect="1"/>
          </p:cNvPicPr>
          <p:nvPr>
            <p:ph type="pic" sz="quarter" idx="15"/>
          </p:nvPr>
        </p:nvPicPr>
        <p:blipFill rotWithShape="1">
          <a:blip r:embed="rId3">
            <a:extLst>
              <a:ext uri="{BEBA8EAE-BF5A-486C-A8C5-ECC9F3942E4B}">
                <a14:imgProps xmlns:a14="http://schemas.microsoft.com/office/drawing/2010/main">
                  <a14:imgLayer r:embed="rId4">
                    <a14:imgEffect>
                      <a14:brightnessContrast bright="-32000" contrast="5000"/>
                    </a14:imgEffect>
                  </a14:imgLayer>
                </a14:imgProps>
              </a:ext>
              <a:ext uri="{28A0092B-C50C-407E-A947-70E740481C1C}">
                <a14:useLocalDpi xmlns:a14="http://schemas.microsoft.com/office/drawing/2010/main" val="0"/>
              </a:ext>
            </a:extLst>
          </a:blip>
          <a:srcRect/>
          <a:stretch/>
        </p:blipFill>
        <p:spPr>
          <a:xfrm>
            <a:off x="6096000" y="3034537"/>
            <a:ext cx="6083300" cy="2587752"/>
          </a:xfrm>
        </p:spPr>
      </p:pic>
      <p:sp>
        <p:nvSpPr>
          <p:cNvPr id="8" name="Espace réservé du numéro de diapositive 7">
            <a:extLst>
              <a:ext uri="{FF2B5EF4-FFF2-40B4-BE49-F238E27FC236}">
                <a16:creationId xmlns:a16="http://schemas.microsoft.com/office/drawing/2014/main" id="{FE91C663-2D66-4255-91B4-906F720EB8BA}"/>
              </a:ext>
            </a:extLst>
          </p:cNvPr>
          <p:cNvSpPr>
            <a:spLocks noGrp="1"/>
          </p:cNvSpPr>
          <p:nvPr>
            <p:ph type="sldNum" sz="quarter" idx="12"/>
          </p:nvPr>
        </p:nvSpPr>
        <p:spPr>
          <a:xfrm>
            <a:off x="751827" y="5878720"/>
            <a:ext cx="402893" cy="298243"/>
          </a:xfrm>
        </p:spPr>
        <p:txBody>
          <a:bodyPr rtlCol="0"/>
          <a:lstStyle/>
          <a:p>
            <a:pPr rtl="0"/>
            <a:fld id="{8D581BC7-E183-40DB-AC97-C19EA4EB8894}" type="slidenum">
              <a:rPr lang="fr-FR" b="1" i="1"/>
              <a:pPr rtl="0"/>
              <a:t>4</a:t>
            </a:fld>
            <a:r>
              <a:rPr lang="fr-FR" b="1" i="1" dirty="0"/>
              <a:t> / 25</a:t>
            </a:r>
          </a:p>
        </p:txBody>
      </p:sp>
      <p:sp>
        <p:nvSpPr>
          <p:cNvPr id="7" name="Espace réservé du pied de page 6">
            <a:extLst>
              <a:ext uri="{FF2B5EF4-FFF2-40B4-BE49-F238E27FC236}">
                <a16:creationId xmlns:a16="http://schemas.microsoft.com/office/drawing/2014/main" id="{80B83D80-B29B-48B9-9B34-76AD9399E64D}"/>
              </a:ext>
            </a:extLst>
          </p:cNvPr>
          <p:cNvSpPr>
            <a:spLocks noGrp="1"/>
          </p:cNvSpPr>
          <p:nvPr>
            <p:ph type="ftr" sz="quarter" idx="11"/>
          </p:nvPr>
        </p:nvSpPr>
        <p:spPr>
          <a:xfrm>
            <a:off x="1169960" y="5878720"/>
            <a:ext cx="4540375" cy="292947"/>
          </a:xfrm>
        </p:spPr>
        <p:txBody>
          <a:bodyPr rtlCol="0"/>
          <a:lstStyle/>
          <a:p>
            <a:r>
              <a:rPr lang="fr-FR" b="1" i="1" dirty="0">
                <a:solidFill>
                  <a:schemeClr val="bg2"/>
                </a:solidFill>
              </a:rPr>
              <a:t>Robot explorateur M1 IFI Université de Nice Sophia-Antipolis</a:t>
            </a:r>
            <a:endParaRPr lang="fr-FR" b="1" dirty="0">
              <a:solidFill>
                <a:schemeClr val="bg2"/>
              </a:solidFill>
            </a:endParaRPr>
          </a:p>
        </p:txBody>
      </p:sp>
      <p:sp>
        <p:nvSpPr>
          <p:cNvPr id="6" name="Espace réservé du texte 5">
            <a:extLst>
              <a:ext uri="{FF2B5EF4-FFF2-40B4-BE49-F238E27FC236}">
                <a16:creationId xmlns:a16="http://schemas.microsoft.com/office/drawing/2014/main" id="{4FBE3729-16C2-4698-B936-B52ADD3DCDBD}"/>
              </a:ext>
            </a:extLst>
          </p:cNvPr>
          <p:cNvSpPr>
            <a:spLocks noGrp="1"/>
          </p:cNvSpPr>
          <p:nvPr>
            <p:ph type="body" idx="1"/>
          </p:nvPr>
        </p:nvSpPr>
        <p:spPr/>
        <p:txBody>
          <a:bodyPr>
            <a:normAutofit/>
          </a:bodyPr>
          <a:lstStyle/>
          <a:p>
            <a:pPr algn="ctr"/>
            <a:r>
              <a:rPr lang="fr-FR" sz="2800" dirty="0">
                <a:solidFill>
                  <a:schemeClr val="tx1">
                    <a:lumMod val="40000"/>
                    <a:lumOff val="60000"/>
                  </a:schemeClr>
                </a:solidFill>
                <a:latin typeface="+mj-lt"/>
              </a:rPr>
              <a:t>Algorithme</a:t>
            </a:r>
            <a:r>
              <a:rPr lang="en-GB" sz="2800" dirty="0">
                <a:solidFill>
                  <a:schemeClr val="tx1">
                    <a:lumMod val="40000"/>
                    <a:lumOff val="60000"/>
                  </a:schemeClr>
                </a:solidFill>
                <a:latin typeface="+mj-lt"/>
              </a:rPr>
              <a:t> de A*</a:t>
            </a:r>
          </a:p>
        </p:txBody>
      </p:sp>
      <p:sp>
        <p:nvSpPr>
          <p:cNvPr id="12" name="Espace réservé du texte 5">
            <a:extLst>
              <a:ext uri="{FF2B5EF4-FFF2-40B4-BE49-F238E27FC236}">
                <a16:creationId xmlns:a16="http://schemas.microsoft.com/office/drawing/2014/main" id="{B30BDE3D-9E90-4340-90ED-AEC7E9D44440}"/>
              </a:ext>
            </a:extLst>
          </p:cNvPr>
          <p:cNvSpPr txBox="1">
            <a:spLocks/>
          </p:cNvSpPr>
          <p:nvPr/>
        </p:nvSpPr>
        <p:spPr>
          <a:xfrm>
            <a:off x="486137" y="3878315"/>
            <a:ext cx="5339079" cy="1596510"/>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800" b="1" kern="1200">
                <a:solidFill>
                  <a:schemeClr val="tx1"/>
                </a:solidFill>
                <a:latin typeface="+mn-lt"/>
                <a:ea typeface="+mn-ea"/>
                <a:cs typeface="Segoe UI Semibold" panose="020B07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fr-FR" sz="4000" dirty="0">
                <a:solidFill>
                  <a:schemeClr val="tx1">
                    <a:lumMod val="40000"/>
                    <a:lumOff val="60000"/>
                  </a:schemeClr>
                </a:solidFill>
                <a:latin typeface="+mj-lt"/>
              </a:rPr>
              <a:t>SLAM</a:t>
            </a:r>
          </a:p>
          <a:p>
            <a:pPr algn="ctr"/>
            <a:r>
              <a:rPr lang="fr-FR" dirty="0">
                <a:solidFill>
                  <a:schemeClr val="tx1">
                    <a:lumMod val="40000"/>
                    <a:lumOff val="60000"/>
                  </a:schemeClr>
                </a:solidFill>
              </a:rPr>
              <a:t>cartographie et localisation simultanée </a:t>
            </a:r>
            <a:endParaRPr lang="fr-FR" dirty="0">
              <a:solidFill>
                <a:schemeClr val="tx1">
                  <a:lumMod val="40000"/>
                  <a:lumOff val="60000"/>
                </a:schemeClr>
              </a:solidFill>
              <a:latin typeface="+mj-lt"/>
            </a:endParaRPr>
          </a:p>
        </p:txBody>
      </p:sp>
      <p:sp>
        <p:nvSpPr>
          <p:cNvPr id="13" name="Espace réservé du texte 5">
            <a:extLst>
              <a:ext uri="{FF2B5EF4-FFF2-40B4-BE49-F238E27FC236}">
                <a16:creationId xmlns:a16="http://schemas.microsoft.com/office/drawing/2014/main" id="{003A7E8E-0257-4378-92CB-06B9FD25F899}"/>
              </a:ext>
            </a:extLst>
          </p:cNvPr>
          <p:cNvSpPr txBox="1">
            <a:spLocks/>
          </p:cNvSpPr>
          <p:nvPr/>
        </p:nvSpPr>
        <p:spPr>
          <a:xfrm>
            <a:off x="6528122" y="3034537"/>
            <a:ext cx="3743629" cy="2587752"/>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800" b="1" kern="1200">
                <a:solidFill>
                  <a:schemeClr val="tx1"/>
                </a:solidFill>
                <a:latin typeface="+mn-lt"/>
                <a:ea typeface="+mn-ea"/>
                <a:cs typeface="Segoe UI Semibold" panose="020B07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nSpc>
                <a:spcPct val="170000"/>
              </a:lnSpc>
            </a:pPr>
            <a:r>
              <a:rPr lang="fr-FR" sz="2400" dirty="0" err="1">
                <a:solidFill>
                  <a:schemeClr val="bg2"/>
                </a:solidFill>
                <a:latin typeface="Agency FB" panose="020B0503020202020204" pitchFamily="34" charset="0"/>
              </a:rPr>
              <a:t>Simultaneous</a:t>
            </a:r>
            <a:r>
              <a:rPr lang="fr-FR" sz="2400" dirty="0">
                <a:solidFill>
                  <a:schemeClr val="bg2"/>
                </a:solidFill>
                <a:latin typeface="Agency FB" panose="020B0503020202020204" pitchFamily="34" charset="0"/>
              </a:rPr>
              <a:t> </a:t>
            </a:r>
            <a:br>
              <a:rPr lang="fr-FR" sz="2400" dirty="0">
                <a:solidFill>
                  <a:schemeClr val="bg2"/>
                </a:solidFill>
                <a:latin typeface="Agency FB" panose="020B0503020202020204" pitchFamily="34" charset="0"/>
              </a:rPr>
            </a:br>
            <a:r>
              <a:rPr lang="fr-FR" sz="2400" dirty="0" err="1">
                <a:solidFill>
                  <a:schemeClr val="bg2"/>
                </a:solidFill>
                <a:latin typeface="Agency FB" panose="020B0503020202020204" pitchFamily="34" charset="0"/>
              </a:rPr>
              <a:t>Localization</a:t>
            </a:r>
            <a:r>
              <a:rPr lang="fr-FR" sz="2400" dirty="0">
                <a:solidFill>
                  <a:schemeClr val="bg2"/>
                </a:solidFill>
                <a:latin typeface="Agency FB" panose="020B0503020202020204" pitchFamily="34" charset="0"/>
              </a:rPr>
              <a:t> </a:t>
            </a:r>
            <a:br>
              <a:rPr lang="fr-FR" sz="2400" dirty="0">
                <a:solidFill>
                  <a:schemeClr val="bg2"/>
                </a:solidFill>
                <a:latin typeface="Agency FB" panose="020B0503020202020204" pitchFamily="34" charset="0"/>
              </a:rPr>
            </a:br>
            <a:r>
              <a:rPr lang="fr-FR" sz="2400" dirty="0">
                <a:solidFill>
                  <a:schemeClr val="bg2"/>
                </a:solidFill>
                <a:latin typeface="Agency FB" panose="020B0503020202020204" pitchFamily="34" charset="0"/>
              </a:rPr>
              <a:t>And </a:t>
            </a:r>
            <a:br>
              <a:rPr lang="fr-FR" sz="2400" dirty="0">
                <a:solidFill>
                  <a:schemeClr val="bg2"/>
                </a:solidFill>
                <a:latin typeface="Agency FB" panose="020B0503020202020204" pitchFamily="34" charset="0"/>
              </a:rPr>
            </a:br>
            <a:r>
              <a:rPr lang="fr-FR" sz="2400" dirty="0">
                <a:solidFill>
                  <a:schemeClr val="bg2"/>
                </a:solidFill>
                <a:latin typeface="Agency FB" panose="020B0503020202020204" pitchFamily="34" charset="0"/>
              </a:rPr>
              <a:t>Mapping</a:t>
            </a:r>
            <a:endParaRPr lang="en-GB" sz="3200" dirty="0">
              <a:solidFill>
                <a:schemeClr val="bg2"/>
              </a:solidFill>
              <a:latin typeface="Agency FB" panose="020B0503020202020204" pitchFamily="34" charset="0"/>
            </a:endParaRPr>
          </a:p>
        </p:txBody>
      </p:sp>
    </p:spTree>
    <p:extLst>
      <p:ext uri="{BB962C8B-B14F-4D97-AF65-F5344CB8AC3E}">
        <p14:creationId xmlns:p14="http://schemas.microsoft.com/office/powerpoint/2010/main" val="2905111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6" grpId="1" build="p"/>
      <p:bldP spid="12"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6E18C9-A34F-49C5-973E-6760D1EF1059}"/>
              </a:ext>
            </a:extLst>
          </p:cNvPr>
          <p:cNvSpPr>
            <a:spLocks noGrp="1"/>
          </p:cNvSpPr>
          <p:nvPr>
            <p:ph type="title"/>
          </p:nvPr>
        </p:nvSpPr>
        <p:spPr/>
        <p:txBody>
          <a:bodyPr rtlCol="0">
            <a:normAutofit fontScale="90000"/>
          </a:bodyPr>
          <a:lstStyle/>
          <a:p>
            <a:pPr rtl="0"/>
            <a:r>
              <a:rPr lang="fr-FR" dirty="0"/>
              <a:t>TRAVAIL EFFECTUE</a:t>
            </a:r>
          </a:p>
        </p:txBody>
      </p:sp>
      <p:pic>
        <p:nvPicPr>
          <p:cNvPr id="22" name="Espace réservé d’image 21" descr="Forme d’arrière-plan abstraite">
            <a:extLst>
              <a:ext uri="{FF2B5EF4-FFF2-40B4-BE49-F238E27FC236}">
                <a16:creationId xmlns:a16="http://schemas.microsoft.com/office/drawing/2014/main" id="{0342E5A4-E598-4185-B93F-5814F00C2011}"/>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3" name="Espace réservé du texte 2">
            <a:extLst>
              <a:ext uri="{FF2B5EF4-FFF2-40B4-BE49-F238E27FC236}">
                <a16:creationId xmlns:a16="http://schemas.microsoft.com/office/drawing/2014/main" id="{C679F2E6-BA14-4C8A-ABD2-DF50609348D1}"/>
              </a:ext>
            </a:extLst>
          </p:cNvPr>
          <p:cNvSpPr>
            <a:spLocks noGrp="1"/>
          </p:cNvSpPr>
          <p:nvPr>
            <p:ph type="body" idx="1"/>
          </p:nvPr>
        </p:nvSpPr>
        <p:spPr>
          <a:xfrm>
            <a:off x="3286625" y="3043990"/>
            <a:ext cx="5618747" cy="770020"/>
          </a:xfrm>
        </p:spPr>
        <p:txBody>
          <a:bodyPr rtlCol="0">
            <a:normAutofit/>
          </a:bodyPr>
          <a:lstStyle/>
          <a:p>
            <a:pPr rtl="0"/>
            <a:r>
              <a:rPr lang="fr-FR" sz="4400" dirty="0">
                <a:solidFill>
                  <a:schemeClr val="tx1">
                    <a:lumMod val="60000"/>
                    <a:lumOff val="40000"/>
                  </a:schemeClr>
                </a:solidFill>
              </a:rPr>
              <a:t>PARTIE HARDWARE</a:t>
            </a:r>
          </a:p>
        </p:txBody>
      </p:sp>
      <p:sp>
        <p:nvSpPr>
          <p:cNvPr id="6" name="Espace réservé du numéro de diapositive 5">
            <a:extLst>
              <a:ext uri="{FF2B5EF4-FFF2-40B4-BE49-F238E27FC236}">
                <a16:creationId xmlns:a16="http://schemas.microsoft.com/office/drawing/2014/main" id="{C35D9EA8-AA17-47B2-A4C4-B60DC7C7DC49}"/>
              </a:ext>
            </a:extLst>
          </p:cNvPr>
          <p:cNvSpPr>
            <a:spLocks noGrp="1"/>
          </p:cNvSpPr>
          <p:nvPr>
            <p:ph type="sldNum" sz="quarter" idx="12"/>
          </p:nvPr>
        </p:nvSpPr>
        <p:spPr>
          <a:xfrm>
            <a:off x="743082" y="5879656"/>
            <a:ext cx="416173" cy="297307"/>
          </a:xfrm>
        </p:spPr>
        <p:txBody>
          <a:bodyPr rtlCol="0"/>
          <a:lstStyle/>
          <a:p>
            <a:pPr rtl="0"/>
            <a:fld id="{8D581BC7-E183-40DB-AC97-C19EA4EB8894}" type="slidenum">
              <a:rPr lang="fr-FR" b="1" i="1"/>
              <a:pPr rtl="0"/>
              <a:t>5</a:t>
            </a:fld>
            <a:r>
              <a:rPr lang="fr-FR" b="1" i="1" dirty="0"/>
              <a:t> / 25</a:t>
            </a:r>
          </a:p>
        </p:txBody>
      </p:sp>
      <p:sp>
        <p:nvSpPr>
          <p:cNvPr id="5" name="Espace réservé du pied de page 4">
            <a:extLst>
              <a:ext uri="{FF2B5EF4-FFF2-40B4-BE49-F238E27FC236}">
                <a16:creationId xmlns:a16="http://schemas.microsoft.com/office/drawing/2014/main" id="{1ED7D25D-51F0-4AAA-86C5-F3584C0E8A44}"/>
              </a:ext>
            </a:extLst>
          </p:cNvPr>
          <p:cNvSpPr>
            <a:spLocks noGrp="1"/>
          </p:cNvSpPr>
          <p:nvPr>
            <p:ph type="ftr" sz="quarter" idx="11"/>
          </p:nvPr>
        </p:nvSpPr>
        <p:spPr>
          <a:xfrm>
            <a:off x="1173775" y="5874576"/>
            <a:ext cx="3438865" cy="297307"/>
          </a:xfrm>
        </p:spPr>
        <p:txBody>
          <a:bodyPr rtlCol="0"/>
          <a:lstStyle/>
          <a:p>
            <a:pPr rtl="0"/>
            <a:r>
              <a:rPr lang="fr-FR" b="1" i="1" dirty="0">
                <a:solidFill>
                  <a:schemeClr val="bg2"/>
                </a:solidFill>
              </a:rPr>
              <a:t>Robot explorateur M1 IFI Université de Nice Sophia-Antipolis</a:t>
            </a:r>
          </a:p>
        </p:txBody>
      </p:sp>
    </p:spTree>
    <p:extLst>
      <p:ext uri="{BB962C8B-B14F-4D97-AF65-F5344CB8AC3E}">
        <p14:creationId xmlns:p14="http://schemas.microsoft.com/office/powerpoint/2010/main" val="898782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Espace réservé d’image 19" descr="Forme d’arrière-plan abstraite&#10;">
            <a:extLst>
              <a:ext uri="{FF2B5EF4-FFF2-40B4-BE49-F238E27FC236}">
                <a16:creationId xmlns:a16="http://schemas.microsoft.com/office/drawing/2014/main" id="{3330B498-1497-4DA8-99F4-8F8159B24FF9}"/>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5" name="Titre 4">
            <a:extLst>
              <a:ext uri="{FF2B5EF4-FFF2-40B4-BE49-F238E27FC236}">
                <a16:creationId xmlns:a16="http://schemas.microsoft.com/office/drawing/2014/main" id="{FF93F71D-1663-42FA-A91E-FA23F03F0287}"/>
              </a:ext>
            </a:extLst>
          </p:cNvPr>
          <p:cNvSpPr>
            <a:spLocks noGrp="1"/>
          </p:cNvSpPr>
          <p:nvPr>
            <p:ph type="title"/>
          </p:nvPr>
        </p:nvSpPr>
        <p:spPr>
          <a:xfrm>
            <a:off x="6894591" y="252663"/>
            <a:ext cx="5136988" cy="1641793"/>
          </a:xfrm>
        </p:spPr>
        <p:txBody>
          <a:bodyPr rtlCol="0">
            <a:normAutofit/>
          </a:bodyPr>
          <a:lstStyle/>
          <a:p>
            <a:pPr algn="ctr" rtl="0"/>
            <a:r>
              <a:rPr lang="fr-FR" dirty="0"/>
              <a:t>CONTRAINTES</a:t>
            </a:r>
          </a:p>
        </p:txBody>
      </p:sp>
      <p:sp>
        <p:nvSpPr>
          <p:cNvPr id="6" name="Espace réservé du texte 5">
            <a:extLst>
              <a:ext uri="{FF2B5EF4-FFF2-40B4-BE49-F238E27FC236}">
                <a16:creationId xmlns:a16="http://schemas.microsoft.com/office/drawing/2014/main" id="{F62CA978-7F10-45ED-A5E7-73BCC796D219}"/>
              </a:ext>
            </a:extLst>
          </p:cNvPr>
          <p:cNvSpPr>
            <a:spLocks noGrp="1"/>
          </p:cNvSpPr>
          <p:nvPr>
            <p:ph type="body" idx="1"/>
          </p:nvPr>
        </p:nvSpPr>
        <p:spPr/>
        <p:txBody>
          <a:bodyPr rtlCol="0">
            <a:normAutofit/>
          </a:bodyPr>
          <a:lstStyle/>
          <a:p>
            <a:pPr rtl="0"/>
            <a:r>
              <a:rPr lang="fr-FR" sz="3200" dirty="0">
                <a:solidFill>
                  <a:schemeClr val="tx1">
                    <a:lumMod val="60000"/>
                    <a:lumOff val="40000"/>
                  </a:schemeClr>
                </a:solidFill>
              </a:rPr>
              <a:t>Matériel imposé </a:t>
            </a:r>
          </a:p>
        </p:txBody>
      </p:sp>
      <p:sp>
        <p:nvSpPr>
          <p:cNvPr id="8" name="Espace réservé du texte 7">
            <a:extLst>
              <a:ext uri="{FF2B5EF4-FFF2-40B4-BE49-F238E27FC236}">
                <a16:creationId xmlns:a16="http://schemas.microsoft.com/office/drawing/2014/main" id="{1C19D996-1EAD-4EC5-92CC-5A60F9A9E91F}"/>
              </a:ext>
            </a:extLst>
          </p:cNvPr>
          <p:cNvSpPr>
            <a:spLocks noGrp="1"/>
          </p:cNvSpPr>
          <p:nvPr>
            <p:ph type="body" idx="14"/>
          </p:nvPr>
        </p:nvSpPr>
        <p:spPr>
          <a:xfrm>
            <a:off x="6894591" y="3161953"/>
            <a:ext cx="4482996" cy="2432603"/>
          </a:xfrm>
        </p:spPr>
        <p:txBody>
          <a:bodyPr rtlCol="0"/>
          <a:lstStyle/>
          <a:p>
            <a:pPr rtl="0"/>
            <a:r>
              <a:rPr lang="fr-FR" sz="2000" dirty="0">
                <a:solidFill>
                  <a:schemeClr val="bg2"/>
                </a:solidFill>
              </a:rPr>
              <a:t>Capteurs ultrasons HC-SR04 </a:t>
            </a:r>
            <a:r>
              <a:rPr lang="fr-FR" sz="1600" dirty="0">
                <a:solidFill>
                  <a:schemeClr val="bg2"/>
                </a:solidFill>
              </a:rPr>
              <a:t>x</a:t>
            </a:r>
            <a:r>
              <a:rPr lang="fr-FR" sz="2000" dirty="0">
                <a:solidFill>
                  <a:schemeClr val="bg2"/>
                </a:solidFill>
              </a:rPr>
              <a:t>3</a:t>
            </a:r>
          </a:p>
          <a:p>
            <a:pPr rtl="0"/>
            <a:r>
              <a:rPr lang="fr-FR" sz="2000" dirty="0">
                <a:solidFill>
                  <a:schemeClr val="bg2"/>
                </a:solidFill>
              </a:rPr>
              <a:t>Carte Arduino Leonardo</a:t>
            </a:r>
          </a:p>
          <a:p>
            <a:pPr rtl="0"/>
            <a:r>
              <a:rPr lang="fr-FR" sz="2000" dirty="0">
                <a:solidFill>
                  <a:schemeClr val="bg2"/>
                </a:solidFill>
              </a:rPr>
              <a:t>Kit </a:t>
            </a:r>
            <a:r>
              <a:rPr lang="fr-FR" sz="2000" dirty="0" err="1">
                <a:solidFill>
                  <a:schemeClr val="bg2"/>
                </a:solidFill>
              </a:rPr>
              <a:t>Seeed</a:t>
            </a:r>
            <a:endParaRPr lang="fr-FR" sz="2000" dirty="0">
              <a:solidFill>
                <a:schemeClr val="bg2"/>
              </a:solidFill>
            </a:endParaRPr>
          </a:p>
          <a:p>
            <a:pPr rtl="0"/>
            <a:endParaRPr lang="fr-FR" dirty="0"/>
          </a:p>
        </p:txBody>
      </p:sp>
      <p:sp>
        <p:nvSpPr>
          <p:cNvPr id="4" name="Espace réservé du numéro de diapositive 3">
            <a:extLst>
              <a:ext uri="{FF2B5EF4-FFF2-40B4-BE49-F238E27FC236}">
                <a16:creationId xmlns:a16="http://schemas.microsoft.com/office/drawing/2014/main" id="{494C7D40-6709-40D4-B0FB-9D6311AF439F}"/>
              </a:ext>
            </a:extLst>
          </p:cNvPr>
          <p:cNvSpPr>
            <a:spLocks noGrp="1"/>
          </p:cNvSpPr>
          <p:nvPr>
            <p:ph type="sldNum" sz="quarter" idx="12"/>
          </p:nvPr>
        </p:nvSpPr>
        <p:spPr>
          <a:xfrm>
            <a:off x="745114" y="5873640"/>
            <a:ext cx="409606" cy="298243"/>
          </a:xfrm>
        </p:spPr>
        <p:txBody>
          <a:bodyPr rtlCol="0"/>
          <a:lstStyle/>
          <a:p>
            <a:pPr rtl="0"/>
            <a:fld id="{8D581BC7-E183-40DB-AC97-C19EA4EB8894}" type="slidenum">
              <a:rPr lang="fr-FR" b="1" i="1"/>
              <a:pPr rtl="0"/>
              <a:t>6</a:t>
            </a:fld>
            <a:r>
              <a:rPr lang="fr-FR" b="1" i="1" dirty="0"/>
              <a:t> / 25</a:t>
            </a:r>
          </a:p>
        </p:txBody>
      </p:sp>
      <p:sp>
        <p:nvSpPr>
          <p:cNvPr id="3" name="Espace réservé du pied de page 2">
            <a:extLst>
              <a:ext uri="{FF2B5EF4-FFF2-40B4-BE49-F238E27FC236}">
                <a16:creationId xmlns:a16="http://schemas.microsoft.com/office/drawing/2014/main" id="{101DB817-586B-493A-922D-54010C888E74}"/>
              </a:ext>
            </a:extLst>
          </p:cNvPr>
          <p:cNvSpPr>
            <a:spLocks noGrp="1"/>
          </p:cNvSpPr>
          <p:nvPr>
            <p:ph type="ftr" sz="quarter" idx="11"/>
          </p:nvPr>
        </p:nvSpPr>
        <p:spPr>
          <a:xfrm>
            <a:off x="1169960" y="5878720"/>
            <a:ext cx="3517787" cy="297307"/>
          </a:xfrm>
        </p:spPr>
        <p:txBody>
          <a:bodyPr rtlCol="0"/>
          <a:lstStyle/>
          <a:p>
            <a:pPr rtl="0"/>
            <a:r>
              <a:rPr lang="fr-FR" b="1" i="1" dirty="0">
                <a:solidFill>
                  <a:schemeClr val="bg2"/>
                </a:solidFill>
              </a:rPr>
              <a:t>Robot explorateur M1 IFI Université de Nice Sophia-Antipolis</a:t>
            </a:r>
          </a:p>
        </p:txBody>
      </p:sp>
    </p:spTree>
    <p:extLst>
      <p:ext uri="{BB962C8B-B14F-4D97-AF65-F5344CB8AC3E}">
        <p14:creationId xmlns:p14="http://schemas.microsoft.com/office/powerpoint/2010/main" val="764296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406C22-D0C4-4D8E-86F7-1A902F1CA7AB}"/>
              </a:ext>
            </a:extLst>
          </p:cNvPr>
          <p:cNvSpPr>
            <a:spLocks noGrp="1"/>
          </p:cNvSpPr>
          <p:nvPr>
            <p:ph type="title"/>
          </p:nvPr>
        </p:nvSpPr>
        <p:spPr>
          <a:xfrm>
            <a:off x="0" y="2219359"/>
            <a:ext cx="6048720" cy="804338"/>
          </a:xfrm>
        </p:spPr>
        <p:txBody>
          <a:bodyPr rtlCol="0">
            <a:normAutofit/>
          </a:bodyPr>
          <a:lstStyle/>
          <a:p>
            <a:pPr rtl="0"/>
            <a:r>
              <a:rPr lang="fr-FR" dirty="0"/>
              <a:t>CREATION /ADAPTATION</a:t>
            </a:r>
          </a:p>
        </p:txBody>
      </p:sp>
      <p:sp>
        <p:nvSpPr>
          <p:cNvPr id="7" name="Espace réservé du texte 6">
            <a:extLst>
              <a:ext uri="{FF2B5EF4-FFF2-40B4-BE49-F238E27FC236}">
                <a16:creationId xmlns:a16="http://schemas.microsoft.com/office/drawing/2014/main" id="{1EBE5B37-5B62-411B-BD45-E04DD958A3F9}"/>
              </a:ext>
            </a:extLst>
          </p:cNvPr>
          <p:cNvSpPr>
            <a:spLocks noGrp="1"/>
          </p:cNvSpPr>
          <p:nvPr>
            <p:ph type="body" idx="14"/>
          </p:nvPr>
        </p:nvSpPr>
        <p:spPr/>
        <p:txBody>
          <a:bodyPr rtlCol="0"/>
          <a:lstStyle/>
          <a:p>
            <a:pPr rtl="0"/>
            <a:r>
              <a:rPr lang="fr-FR" sz="2400" dirty="0">
                <a:solidFill>
                  <a:schemeClr val="bg2"/>
                </a:solidFill>
              </a:rPr>
              <a:t>Reproduction avec </a:t>
            </a:r>
            <a:r>
              <a:rPr lang="fr-FR" sz="2400" dirty="0" err="1">
                <a:solidFill>
                  <a:schemeClr val="bg2"/>
                </a:solidFill>
              </a:rPr>
              <a:t>Inkskape</a:t>
            </a:r>
            <a:endParaRPr lang="fr-FR" sz="2400" dirty="0">
              <a:solidFill>
                <a:schemeClr val="bg2"/>
              </a:solidFill>
            </a:endParaRPr>
          </a:p>
          <a:p>
            <a:r>
              <a:rPr lang="fr-FR" sz="2400" dirty="0">
                <a:solidFill>
                  <a:schemeClr val="bg2"/>
                </a:solidFill>
              </a:rPr>
              <a:t>2 épaisseurs</a:t>
            </a:r>
          </a:p>
          <a:p>
            <a:pPr rtl="0"/>
            <a:r>
              <a:rPr lang="fr-FR" sz="2400" dirty="0">
                <a:solidFill>
                  <a:schemeClr val="bg2"/>
                </a:solidFill>
              </a:rPr>
              <a:t>Modification pour les capteurs</a:t>
            </a:r>
          </a:p>
          <a:p>
            <a:pPr marL="0" indent="0" rtl="0">
              <a:buNone/>
            </a:pPr>
            <a:endParaRPr lang="fr-FR" sz="1800" dirty="0"/>
          </a:p>
          <a:p>
            <a:pPr marL="0" indent="0" rtl="0">
              <a:buNone/>
            </a:pPr>
            <a:r>
              <a:rPr lang="fr-FR" sz="1800" dirty="0"/>
              <a:t>/// faire transition</a:t>
            </a:r>
          </a:p>
          <a:p>
            <a:pPr rtl="0"/>
            <a:endParaRPr lang="fr-FR" dirty="0"/>
          </a:p>
        </p:txBody>
      </p:sp>
      <p:pic>
        <p:nvPicPr>
          <p:cNvPr id="18" name="Espace réservé d’image 17" descr="Forme d’arrière-plan abstraite">
            <a:extLst>
              <a:ext uri="{FF2B5EF4-FFF2-40B4-BE49-F238E27FC236}">
                <a16:creationId xmlns:a16="http://schemas.microsoft.com/office/drawing/2014/main" id="{FA9DAA9F-5926-4BC1-8F7B-06E0B1C2F013}"/>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5" name="Espace réservé du numéro de diapositive 4">
            <a:extLst>
              <a:ext uri="{FF2B5EF4-FFF2-40B4-BE49-F238E27FC236}">
                <a16:creationId xmlns:a16="http://schemas.microsoft.com/office/drawing/2014/main" id="{1C5328BF-D489-4F39-BA27-5AD38E9116D8}"/>
              </a:ext>
            </a:extLst>
          </p:cNvPr>
          <p:cNvSpPr>
            <a:spLocks noGrp="1"/>
          </p:cNvSpPr>
          <p:nvPr>
            <p:ph type="sldNum" sz="quarter" idx="12"/>
          </p:nvPr>
        </p:nvSpPr>
        <p:spPr>
          <a:xfrm>
            <a:off x="756290" y="5873640"/>
            <a:ext cx="413670" cy="302387"/>
          </a:xfrm>
        </p:spPr>
        <p:txBody>
          <a:bodyPr rtlCol="0"/>
          <a:lstStyle/>
          <a:p>
            <a:pPr rtl="0"/>
            <a:fld id="{8D581BC7-E183-40DB-AC97-C19EA4EB8894}" type="slidenum">
              <a:rPr lang="fr-FR" b="1" i="1"/>
              <a:pPr rtl="0"/>
              <a:t>7</a:t>
            </a:fld>
            <a:r>
              <a:rPr lang="fr-FR" b="1" i="1" dirty="0"/>
              <a:t> / 25</a:t>
            </a:r>
          </a:p>
        </p:txBody>
      </p:sp>
      <p:sp>
        <p:nvSpPr>
          <p:cNvPr id="4" name="Espace réservé du pied de page 3">
            <a:extLst>
              <a:ext uri="{FF2B5EF4-FFF2-40B4-BE49-F238E27FC236}">
                <a16:creationId xmlns:a16="http://schemas.microsoft.com/office/drawing/2014/main" id="{577B5262-30A5-4063-A21E-56FCACC40308}"/>
              </a:ext>
            </a:extLst>
          </p:cNvPr>
          <p:cNvSpPr>
            <a:spLocks noGrp="1"/>
          </p:cNvSpPr>
          <p:nvPr>
            <p:ph type="ftr" sz="quarter" idx="11"/>
          </p:nvPr>
        </p:nvSpPr>
        <p:spPr>
          <a:xfrm>
            <a:off x="1169960" y="5878720"/>
            <a:ext cx="3575660" cy="297307"/>
          </a:xfrm>
        </p:spPr>
        <p:txBody>
          <a:bodyPr rtlCol="0"/>
          <a:lstStyle/>
          <a:p>
            <a:pPr rtl="0"/>
            <a:r>
              <a:rPr lang="fr-FR" b="1" i="1" dirty="0">
                <a:solidFill>
                  <a:schemeClr val="bg2"/>
                </a:solidFill>
              </a:rPr>
              <a:t>Robot explorateur M1 IFI Université de Nice Sophia-Antipolis</a:t>
            </a:r>
          </a:p>
        </p:txBody>
      </p:sp>
      <p:pic>
        <p:nvPicPr>
          <p:cNvPr id="19" name="Image 18">
            <a:extLst>
              <a:ext uri="{FF2B5EF4-FFF2-40B4-BE49-F238E27FC236}">
                <a16:creationId xmlns:a16="http://schemas.microsoft.com/office/drawing/2014/main" id="{7FA6F3E8-9346-41DD-9FD6-74082159541B}"/>
              </a:ext>
            </a:extLst>
          </p:cNvPr>
          <p:cNvPicPr>
            <a:picLocks noChangeAspect="1"/>
          </p:cNvPicPr>
          <p:nvPr/>
        </p:nvPicPr>
        <p:blipFill>
          <a:blip r:embed="rId4"/>
          <a:stretch>
            <a:fillRect/>
          </a:stretch>
        </p:blipFill>
        <p:spPr>
          <a:xfrm>
            <a:off x="7158835" y="3023697"/>
            <a:ext cx="3144486" cy="1716580"/>
          </a:xfrm>
          <a:prstGeom prst="rect">
            <a:avLst/>
          </a:prstGeom>
        </p:spPr>
      </p:pic>
    </p:spTree>
    <p:extLst>
      <p:ext uri="{BB962C8B-B14F-4D97-AF65-F5344CB8AC3E}">
        <p14:creationId xmlns:p14="http://schemas.microsoft.com/office/powerpoint/2010/main" val="2149445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5109D2-92D2-444B-A287-8E06554D031D}"/>
              </a:ext>
            </a:extLst>
          </p:cNvPr>
          <p:cNvSpPr>
            <a:spLocks noGrp="1"/>
          </p:cNvSpPr>
          <p:nvPr>
            <p:ph type="title"/>
          </p:nvPr>
        </p:nvSpPr>
        <p:spPr/>
        <p:txBody>
          <a:bodyPr/>
          <a:lstStyle/>
          <a:p>
            <a:endParaRPr lang="fr-FR"/>
          </a:p>
        </p:txBody>
      </p:sp>
      <p:sp>
        <p:nvSpPr>
          <p:cNvPr id="3" name="Espace réservé du pied de page 2">
            <a:extLst>
              <a:ext uri="{FF2B5EF4-FFF2-40B4-BE49-F238E27FC236}">
                <a16:creationId xmlns:a16="http://schemas.microsoft.com/office/drawing/2014/main" id="{067A74A2-DEEC-4E53-BD67-1AC2BD43E6A2}"/>
              </a:ext>
            </a:extLst>
          </p:cNvPr>
          <p:cNvSpPr>
            <a:spLocks noGrp="1"/>
          </p:cNvSpPr>
          <p:nvPr>
            <p:ph type="ftr" sz="quarter" idx="11"/>
          </p:nvPr>
        </p:nvSpPr>
        <p:spPr>
          <a:xfrm>
            <a:off x="1169960" y="5878720"/>
            <a:ext cx="3333460" cy="297307"/>
          </a:xfrm>
        </p:spPr>
        <p:txBody>
          <a:bodyPr/>
          <a:lstStyle/>
          <a:p>
            <a:pPr rtl="0"/>
            <a:r>
              <a:rPr lang="fr-FR" b="1" i="1" noProof="0" dirty="0">
                <a:solidFill>
                  <a:schemeClr val="bg2"/>
                </a:solidFill>
              </a:rPr>
              <a:t>Robot explorateur M1 IFI Université de Nice Sophia-Antipolis</a:t>
            </a:r>
          </a:p>
        </p:txBody>
      </p:sp>
      <p:sp>
        <p:nvSpPr>
          <p:cNvPr id="4" name="Espace réservé du numéro de diapositive 3">
            <a:extLst>
              <a:ext uri="{FF2B5EF4-FFF2-40B4-BE49-F238E27FC236}">
                <a16:creationId xmlns:a16="http://schemas.microsoft.com/office/drawing/2014/main" id="{19EE9F00-748D-4DD2-B762-D155CBA5F25B}"/>
              </a:ext>
            </a:extLst>
          </p:cNvPr>
          <p:cNvSpPr>
            <a:spLocks noGrp="1"/>
          </p:cNvSpPr>
          <p:nvPr>
            <p:ph type="sldNum" sz="quarter" idx="12"/>
          </p:nvPr>
        </p:nvSpPr>
        <p:spPr/>
        <p:txBody>
          <a:bodyPr/>
          <a:lstStyle/>
          <a:p>
            <a:pPr rtl="0"/>
            <a:fld id="{8D581BC7-E183-40DB-AC97-C19EA4EB8894}" type="slidenum">
              <a:rPr lang="fr-FR" b="1" i="1" noProof="0" smtClean="0"/>
              <a:t>8</a:t>
            </a:fld>
            <a:r>
              <a:rPr lang="fr-FR" b="1" i="1" noProof="0" dirty="0"/>
              <a:t>/25</a:t>
            </a:r>
          </a:p>
        </p:txBody>
      </p:sp>
      <p:sp>
        <p:nvSpPr>
          <p:cNvPr id="5" name="Espace réservé pour une image  4">
            <a:extLst>
              <a:ext uri="{FF2B5EF4-FFF2-40B4-BE49-F238E27FC236}">
                <a16:creationId xmlns:a16="http://schemas.microsoft.com/office/drawing/2014/main" id="{1D22ACF1-4289-45E5-93CF-3C15078D8CFD}"/>
              </a:ext>
            </a:extLst>
          </p:cNvPr>
          <p:cNvSpPr>
            <a:spLocks noGrp="1"/>
          </p:cNvSpPr>
          <p:nvPr>
            <p:ph type="pic" sz="quarter" idx="13"/>
          </p:nvPr>
        </p:nvSpPr>
        <p:spPr/>
      </p:sp>
      <p:sp>
        <p:nvSpPr>
          <p:cNvPr id="6" name="Espace réservé du texte 5">
            <a:extLst>
              <a:ext uri="{FF2B5EF4-FFF2-40B4-BE49-F238E27FC236}">
                <a16:creationId xmlns:a16="http://schemas.microsoft.com/office/drawing/2014/main" id="{37DE6B82-E6EA-479A-BA50-D9DB27A39777}"/>
              </a:ext>
            </a:extLst>
          </p:cNvPr>
          <p:cNvSpPr>
            <a:spLocks noGrp="1"/>
          </p:cNvSpPr>
          <p:nvPr>
            <p:ph type="body" idx="14"/>
          </p:nvPr>
        </p:nvSpPr>
        <p:spPr/>
        <p:txBody>
          <a:bodyPr/>
          <a:lstStyle/>
          <a:p>
            <a:endParaRPr lang="fr-FR"/>
          </a:p>
        </p:txBody>
      </p:sp>
      <p:sp>
        <p:nvSpPr>
          <p:cNvPr id="7" name="Espace réservé pour une image  6">
            <a:extLst>
              <a:ext uri="{FF2B5EF4-FFF2-40B4-BE49-F238E27FC236}">
                <a16:creationId xmlns:a16="http://schemas.microsoft.com/office/drawing/2014/main" id="{48C0A6F9-7163-4D42-B0DE-A2DE899DBDA3}"/>
              </a:ext>
            </a:extLst>
          </p:cNvPr>
          <p:cNvSpPr>
            <a:spLocks noGrp="1"/>
          </p:cNvSpPr>
          <p:nvPr>
            <p:ph type="pic" sz="quarter" idx="15"/>
          </p:nvPr>
        </p:nvSpPr>
        <p:spPr/>
      </p:sp>
      <p:pic>
        <p:nvPicPr>
          <p:cNvPr id="8" name="Image 7">
            <a:extLst>
              <a:ext uri="{FF2B5EF4-FFF2-40B4-BE49-F238E27FC236}">
                <a16:creationId xmlns:a16="http://schemas.microsoft.com/office/drawing/2014/main" id="{E9A843C9-456F-407D-A26B-176CAB7756DC}"/>
              </a:ext>
            </a:extLst>
          </p:cNvPr>
          <p:cNvPicPr>
            <a:picLocks noChangeAspect="1"/>
          </p:cNvPicPr>
          <p:nvPr/>
        </p:nvPicPr>
        <p:blipFill>
          <a:blip r:embed="rId3"/>
          <a:stretch>
            <a:fillRect/>
          </a:stretch>
        </p:blipFill>
        <p:spPr>
          <a:xfrm>
            <a:off x="5050913" y="0"/>
            <a:ext cx="7141087" cy="6858000"/>
          </a:xfrm>
          <a:prstGeom prst="rect">
            <a:avLst/>
          </a:prstGeom>
        </p:spPr>
      </p:pic>
      <p:pic>
        <p:nvPicPr>
          <p:cNvPr id="9" name="Image 8">
            <a:extLst>
              <a:ext uri="{FF2B5EF4-FFF2-40B4-BE49-F238E27FC236}">
                <a16:creationId xmlns:a16="http://schemas.microsoft.com/office/drawing/2014/main" id="{DA2A289C-A462-45F7-BFBB-DB6FCF3C1489}"/>
              </a:ext>
            </a:extLst>
          </p:cNvPr>
          <p:cNvPicPr>
            <a:picLocks noChangeAspect="1"/>
          </p:cNvPicPr>
          <p:nvPr/>
        </p:nvPicPr>
        <p:blipFill>
          <a:blip r:embed="rId4"/>
          <a:stretch>
            <a:fillRect/>
          </a:stretch>
        </p:blipFill>
        <p:spPr>
          <a:xfrm>
            <a:off x="30480" y="1464167"/>
            <a:ext cx="4962607" cy="3929666"/>
          </a:xfrm>
          <a:prstGeom prst="rect">
            <a:avLst/>
          </a:prstGeom>
        </p:spPr>
      </p:pic>
    </p:spTree>
    <p:extLst>
      <p:ext uri="{BB962C8B-B14F-4D97-AF65-F5344CB8AC3E}">
        <p14:creationId xmlns:p14="http://schemas.microsoft.com/office/powerpoint/2010/main" val="1774659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6E18C9-A34F-49C5-973E-6760D1EF1059}"/>
              </a:ext>
            </a:extLst>
          </p:cNvPr>
          <p:cNvSpPr>
            <a:spLocks noGrp="1"/>
          </p:cNvSpPr>
          <p:nvPr>
            <p:ph type="title"/>
          </p:nvPr>
        </p:nvSpPr>
        <p:spPr/>
        <p:txBody>
          <a:bodyPr rtlCol="0">
            <a:normAutofit fontScale="90000"/>
          </a:bodyPr>
          <a:lstStyle/>
          <a:p>
            <a:pPr rtl="0"/>
            <a:r>
              <a:rPr lang="fr-FR" dirty="0"/>
              <a:t>TRAVAIL EFFECTUE</a:t>
            </a:r>
          </a:p>
        </p:txBody>
      </p:sp>
      <p:pic>
        <p:nvPicPr>
          <p:cNvPr id="22" name="Espace réservé d’image 21" descr="Forme d’arrière-plan abstraite">
            <a:extLst>
              <a:ext uri="{FF2B5EF4-FFF2-40B4-BE49-F238E27FC236}">
                <a16:creationId xmlns:a16="http://schemas.microsoft.com/office/drawing/2014/main" id="{0342E5A4-E598-4185-B93F-5814F00C2011}"/>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a:xfrm>
            <a:off x="1" y="1682496"/>
            <a:ext cx="12191999" cy="3493008"/>
          </a:xfrm>
        </p:spPr>
      </p:pic>
      <p:sp>
        <p:nvSpPr>
          <p:cNvPr id="3" name="Espace réservé du texte 2">
            <a:extLst>
              <a:ext uri="{FF2B5EF4-FFF2-40B4-BE49-F238E27FC236}">
                <a16:creationId xmlns:a16="http://schemas.microsoft.com/office/drawing/2014/main" id="{C679F2E6-BA14-4C8A-ABD2-DF50609348D1}"/>
              </a:ext>
            </a:extLst>
          </p:cNvPr>
          <p:cNvSpPr>
            <a:spLocks noGrp="1"/>
          </p:cNvSpPr>
          <p:nvPr>
            <p:ph type="body" idx="1"/>
          </p:nvPr>
        </p:nvSpPr>
        <p:spPr>
          <a:xfrm>
            <a:off x="3286626" y="3043990"/>
            <a:ext cx="5618747" cy="770020"/>
          </a:xfrm>
        </p:spPr>
        <p:txBody>
          <a:bodyPr rtlCol="0">
            <a:normAutofit/>
          </a:bodyPr>
          <a:lstStyle/>
          <a:p>
            <a:pPr rtl="0"/>
            <a:r>
              <a:rPr lang="fr-FR" sz="4400" dirty="0">
                <a:solidFill>
                  <a:schemeClr val="tx1">
                    <a:lumMod val="60000"/>
                    <a:lumOff val="40000"/>
                  </a:schemeClr>
                </a:solidFill>
              </a:rPr>
              <a:t>PARTIE SOFTWARE</a:t>
            </a:r>
          </a:p>
        </p:txBody>
      </p:sp>
      <p:sp>
        <p:nvSpPr>
          <p:cNvPr id="6" name="Espace réservé du numéro de diapositive 5">
            <a:extLst>
              <a:ext uri="{FF2B5EF4-FFF2-40B4-BE49-F238E27FC236}">
                <a16:creationId xmlns:a16="http://schemas.microsoft.com/office/drawing/2014/main" id="{C35D9EA8-AA17-47B2-A4C4-B60DC7C7DC49}"/>
              </a:ext>
            </a:extLst>
          </p:cNvPr>
          <p:cNvSpPr>
            <a:spLocks noGrp="1"/>
          </p:cNvSpPr>
          <p:nvPr>
            <p:ph type="sldNum" sz="quarter" idx="12"/>
          </p:nvPr>
        </p:nvSpPr>
        <p:spPr>
          <a:xfrm>
            <a:off x="725810" y="5850128"/>
            <a:ext cx="446653" cy="349187"/>
          </a:xfrm>
        </p:spPr>
        <p:txBody>
          <a:bodyPr rtlCol="0"/>
          <a:lstStyle/>
          <a:p>
            <a:pPr rtl="0"/>
            <a:fld id="{8D581BC7-E183-40DB-AC97-C19EA4EB8894}" type="slidenum">
              <a:rPr lang="fr-FR" b="1" i="1"/>
              <a:pPr rtl="0"/>
              <a:t>9</a:t>
            </a:fld>
            <a:r>
              <a:rPr lang="fr-FR" b="1" i="1" dirty="0"/>
              <a:t> / 25</a:t>
            </a:r>
          </a:p>
        </p:txBody>
      </p:sp>
      <p:sp>
        <p:nvSpPr>
          <p:cNvPr id="5" name="Espace réservé du pied de page 4">
            <a:extLst>
              <a:ext uri="{FF2B5EF4-FFF2-40B4-BE49-F238E27FC236}">
                <a16:creationId xmlns:a16="http://schemas.microsoft.com/office/drawing/2014/main" id="{1ED7D25D-51F0-4AAA-86C5-F3584C0E8A44}"/>
              </a:ext>
            </a:extLst>
          </p:cNvPr>
          <p:cNvSpPr>
            <a:spLocks noGrp="1"/>
          </p:cNvSpPr>
          <p:nvPr>
            <p:ph type="ftr" sz="quarter" idx="11"/>
          </p:nvPr>
        </p:nvSpPr>
        <p:spPr>
          <a:xfrm>
            <a:off x="1168695" y="5879656"/>
            <a:ext cx="3438865" cy="297307"/>
          </a:xfrm>
        </p:spPr>
        <p:txBody>
          <a:bodyPr rtlCol="0"/>
          <a:lstStyle/>
          <a:p>
            <a:pPr rtl="0"/>
            <a:r>
              <a:rPr lang="fr-FR" b="1" i="1" dirty="0">
                <a:solidFill>
                  <a:schemeClr val="bg2"/>
                </a:solidFill>
              </a:rPr>
              <a:t>Robot explorateur M1 IFI Université de Nice Sophia-Antipolis</a:t>
            </a:r>
          </a:p>
        </p:txBody>
      </p:sp>
    </p:spTree>
    <p:extLst>
      <p:ext uri="{BB962C8B-B14F-4D97-AF65-F5344CB8AC3E}">
        <p14:creationId xmlns:p14="http://schemas.microsoft.com/office/powerpoint/2010/main" val="1434465840"/>
      </p:ext>
    </p:extLst>
  </p:cSld>
  <p:clrMapOvr>
    <a:masterClrMapping/>
  </p:clrMapOvr>
</p:sld>
</file>

<file path=ppt/theme/theme1.xml><?xml version="1.0" encoding="utf-8"?>
<a:theme xmlns:a="http://schemas.openxmlformats.org/drawingml/2006/main" name="Thème Office">
  <a:themeElements>
    <a:clrScheme name="Custom 12">
      <a:dk1>
        <a:srgbClr val="00BBBB"/>
      </a:dk1>
      <a:lt1>
        <a:srgbClr val="000000"/>
      </a:lt1>
      <a:dk2>
        <a:srgbClr val="999999"/>
      </a:dk2>
      <a:lt2>
        <a:srgbClr val="FFFFFF"/>
      </a:lt2>
      <a:accent1>
        <a:srgbClr val="004448"/>
      </a:accent1>
      <a:accent2>
        <a:srgbClr val="482845"/>
      </a:accent2>
      <a:accent3>
        <a:srgbClr val="7A0000"/>
      </a:accent3>
      <a:accent4>
        <a:srgbClr val="969959"/>
      </a:accent4>
      <a:accent5>
        <a:srgbClr val="225B5F"/>
      </a:accent5>
      <a:accent6>
        <a:srgbClr val="3D8C41"/>
      </a:accent6>
      <a:hlink>
        <a:srgbClr val="7F7F7F"/>
      </a:hlink>
      <a:folHlink>
        <a:srgbClr val="7F7F7F"/>
      </a:folHlink>
    </a:clrScheme>
    <a:fontScheme name="Custom 13">
      <a:majorFont>
        <a:latin typeface="Gill Sans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30740340_TF56488565" id="{2758FDD4-3FF9-4C1A-B60C-6F7ADD6794C9}" vid="{12741D58-C809-40FB-B319-0AF9339A75B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Support de présentation argumentaire futuriste </Template>
  <TotalTime>0</TotalTime>
  <Words>1510</Words>
  <Application>Microsoft Office PowerPoint</Application>
  <PresentationFormat>Grand écran</PresentationFormat>
  <Paragraphs>290</Paragraphs>
  <Slides>25</Slides>
  <Notes>25</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25</vt:i4>
      </vt:variant>
    </vt:vector>
  </HeadingPairs>
  <TitlesOfParts>
    <vt:vector size="34" baseType="lpstr">
      <vt:lpstr>Agency FB</vt:lpstr>
      <vt:lpstr>Arial</vt:lpstr>
      <vt:lpstr>Arial Rounded MT Bold</vt:lpstr>
      <vt:lpstr>Calibri</vt:lpstr>
      <vt:lpstr>Courier New</vt:lpstr>
      <vt:lpstr>Gill Sans MT</vt:lpstr>
      <vt:lpstr>Segoe UI Light</vt:lpstr>
      <vt:lpstr>Wingdings</vt:lpstr>
      <vt:lpstr>Thème Office</vt:lpstr>
      <vt:lpstr>ROBOT EXPLORATEUR</vt:lpstr>
      <vt:lpstr>NOTRE ÉQUIPE</vt:lpstr>
      <vt:lpstr>TABLE DES MATIERES</vt:lpstr>
      <vt:lpstr>LE SUJET</vt:lpstr>
      <vt:lpstr>TRAVAIL EFFECTUE</vt:lpstr>
      <vt:lpstr>CONTRAINTES</vt:lpstr>
      <vt:lpstr>CREATION /ADAPTATION</vt:lpstr>
      <vt:lpstr>Présentation PowerPoint</vt:lpstr>
      <vt:lpstr>TRAVAIL EFFECTUE</vt:lpstr>
      <vt:lpstr>LES COMPOSANTS</vt:lpstr>
      <vt:lpstr>Version 1</vt:lpstr>
      <vt:lpstr>VERSION 1</vt:lpstr>
      <vt:lpstr>VERSION 1</vt:lpstr>
      <vt:lpstr>VERSION 1</vt:lpstr>
      <vt:lpstr>Version 2</vt:lpstr>
      <vt:lpstr>VERSION 2</vt:lpstr>
      <vt:lpstr>VERSION 2</vt:lpstr>
      <vt:lpstr>VERSION 2</vt:lpstr>
      <vt:lpstr>ENVOIE DE DONNEES</vt:lpstr>
      <vt:lpstr>ENVOIE DES DONNEES</vt:lpstr>
      <vt:lpstr>PERSPECTIVES</vt:lpstr>
      <vt:lpstr>Présentation PowerPoint</vt:lpstr>
      <vt:lpstr>CONCLUSION</vt:lpstr>
      <vt:lpstr>GESTION DE PROJET</vt:lpstr>
      <vt:lpstr>MERCI DE VOTRE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2019-06-11T11:18:46Z</dcterms:created>
  <dcterms:modified xsi:type="dcterms:W3CDTF">2019-06-18T09:41:01Z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2018-08-01T18:26:16.5139576Z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