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1"/>
  </p:notesMasterIdLst>
  <p:handoutMasterIdLst>
    <p:handoutMasterId r:id="rId22"/>
  </p:handoutMasterIdLst>
  <p:sldIdLst>
    <p:sldId id="256" r:id="rId2"/>
    <p:sldId id="273" r:id="rId3"/>
    <p:sldId id="257" r:id="rId4"/>
    <p:sldId id="258" r:id="rId5"/>
    <p:sldId id="283" r:id="rId6"/>
    <p:sldId id="259" r:id="rId7"/>
    <p:sldId id="260" r:id="rId8"/>
    <p:sldId id="284" r:id="rId9"/>
    <p:sldId id="261" r:id="rId10"/>
    <p:sldId id="265" r:id="rId11"/>
    <p:sldId id="286" r:id="rId12"/>
    <p:sldId id="285" r:id="rId13"/>
    <p:sldId id="287" r:id="rId14"/>
    <p:sldId id="267" r:id="rId15"/>
    <p:sldId id="288" r:id="rId16"/>
    <p:sldId id="289" r:id="rId17"/>
    <p:sldId id="276" r:id="rId18"/>
    <p:sldId id="272" r:id="rId19"/>
    <p:sldId id="277"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84"/>
            <p14:sldId id="261"/>
            <p14:sldId id="265"/>
            <p14:sldId id="286"/>
          </p14:sldIdLst>
        </p14:section>
        <p14:section name="Partie Yacine" id="{4AFAB4D8-2CA3-464C-9E24-B99F37584AAC}">
          <p14:sldIdLst>
            <p14:sldId id="285"/>
            <p14:sldId id="287"/>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34" autoAdjust="0"/>
    <p:restoredTop sz="76837" autoAdjust="0"/>
  </p:normalViewPr>
  <p:slideViewPr>
    <p:cSldViewPr snapToGrid="0" showGuides="1">
      <p:cViewPr varScale="1">
        <p:scale>
          <a:sx n="66" d="100"/>
          <a:sy n="66" d="100"/>
        </p:scale>
        <p:origin x="754" y="5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13/06/2019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13/06/2019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645804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15</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8</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s://drive.google.com/open?id=1KaYvbsnJH1nLz_G5G_DL3mjqdzW1SO3_"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s://drive.google.com/open?id=1zaU3x7JIWjptBALn8Vb3FeU2IyW26otV"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9.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image" Target="../media/image9.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3" name="Espace réservé du texte 2">
            <a:extLst>
              <a:ext uri="{FF2B5EF4-FFF2-40B4-BE49-F238E27FC236}">
                <a16:creationId xmlns:a16="http://schemas.microsoft.com/office/drawing/2014/main" id="{E66139D5-668D-4A3D-B6B6-F71EC385C8FF}"/>
              </a:ext>
            </a:extLst>
          </p:cNvPr>
          <p:cNvSpPr>
            <a:spLocks noGrp="1"/>
          </p:cNvSpPr>
          <p:nvPr>
            <p:ph type="body" idx="1"/>
          </p:nvPr>
        </p:nvSpPr>
        <p:spPr/>
        <p:txBody>
          <a:bodyPr rtlCol="0"/>
          <a:lstStyle/>
          <a:p>
            <a:pPr rtl="0"/>
            <a:r>
              <a:rPr lang="fr-FR" dirty="0" err="1"/>
              <a:t>Blabla</a:t>
            </a:r>
            <a:r>
              <a:rPr lang="fr-FR" dirty="0"/>
              <a:t> </a:t>
            </a:r>
          </a:p>
          <a:p>
            <a:pPr rtl="0"/>
            <a:endParaRPr lang="fr-FR" dirty="0"/>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dirty="0"/>
              <a:t>Intro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35970" y="5878720"/>
            <a:ext cx="440557" cy="298243"/>
          </a:xfrm>
        </p:spPr>
        <p:txBody>
          <a:bodyPr rtlCol="0"/>
          <a:lstStyle/>
          <a:p>
            <a:fld id="{8D581BC7-E183-40DB-AC97-C19EA4EB8894}" type="slidenum">
              <a:rPr lang="fr-FR" b="1" i="1">
                <a:solidFill>
                  <a:schemeClr val="bg1">
                    <a:lumMod val="50000"/>
                    <a:lumOff val="50000"/>
                  </a:schemeClr>
                </a:solidFill>
              </a:rPr>
              <a:pPr/>
              <a:t>10</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8" name="Espace réservé du texte 7">
            <a:extLst>
              <a:ext uri="{FF2B5EF4-FFF2-40B4-BE49-F238E27FC236}">
                <a16:creationId xmlns:a16="http://schemas.microsoft.com/office/drawing/2014/main" id="{D5450AF9-6A8E-4054-A832-F7BF5DA0E16C}"/>
              </a:ext>
            </a:extLst>
          </p:cNvPr>
          <p:cNvSpPr>
            <a:spLocks noGrp="1"/>
          </p:cNvSpPr>
          <p:nvPr>
            <p:ph type="body" idx="14"/>
          </p:nvPr>
        </p:nvSpPr>
        <p:spPr>
          <a:xfrm>
            <a:off x="1716131" y="4306637"/>
            <a:ext cx="2944368" cy="1419822"/>
          </a:xfrm>
        </p:spPr>
        <p:txBody>
          <a:bodyPr rtlCol="0">
            <a:normAutofit/>
          </a:bodyPr>
          <a:lstStyle/>
          <a:p>
            <a:pPr rtl="0"/>
            <a:r>
              <a:rPr lang="fr-FR" dirty="0" err="1"/>
              <a:t>blabla</a:t>
            </a:r>
            <a:endParaRPr lang="fr-FR" dirty="0"/>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pPr rtl="0"/>
            <a:r>
              <a:rPr lang="fr-FR" dirty="0" err="1"/>
              <a:t>blabla</a:t>
            </a:r>
            <a:endParaRPr lang="fr-FR" dirty="0"/>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11</a:t>
            </a:fld>
            <a:r>
              <a:rPr lang="fr-FR" b="1" i="1" dirty="0">
                <a:solidFill>
                  <a:schemeClr val="bg1">
                    <a:lumMod val="50000"/>
                    <a:lumOff val="50000"/>
                  </a:schemeClr>
                </a:solidFill>
              </a:rPr>
              <a:t> / 19</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399283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3" name="Espace réservé du texte 2">
            <a:extLst>
              <a:ext uri="{FF2B5EF4-FFF2-40B4-BE49-F238E27FC236}">
                <a16:creationId xmlns:a16="http://schemas.microsoft.com/office/drawing/2014/main" id="{E66139D5-668D-4A3D-B6B6-F71EC385C8FF}"/>
              </a:ext>
            </a:extLst>
          </p:cNvPr>
          <p:cNvSpPr>
            <a:spLocks noGrp="1"/>
          </p:cNvSpPr>
          <p:nvPr>
            <p:ph type="body" idx="1"/>
          </p:nvPr>
        </p:nvSpPr>
        <p:spPr/>
        <p:txBody>
          <a:bodyPr rtlCol="0"/>
          <a:lstStyle/>
          <a:p>
            <a:pPr rtl="0"/>
            <a:r>
              <a:rPr lang="fr-FR" dirty="0" err="1"/>
              <a:t>blabla</a:t>
            </a:r>
            <a:endParaRPr lang="fr-FR" dirty="0"/>
          </a:p>
          <a:p>
            <a:pPr rtl="0"/>
            <a:endParaRPr lang="fr-FR" dirty="0"/>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dirty="0" err="1"/>
              <a:t>Blabla</a:t>
            </a:r>
            <a:r>
              <a:rPr lang="fr-FR" dirty="0"/>
              <a:t> intro</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17682" y="5879656"/>
            <a:ext cx="477134" cy="297307"/>
          </a:xfrm>
        </p:spPr>
        <p:txBody>
          <a:bodyPr rtlCol="0"/>
          <a:lstStyle/>
          <a:p>
            <a:fld id="{8D581BC7-E183-40DB-AC97-C19EA4EB8894}" type="slidenum">
              <a:rPr lang="fr-FR" b="1" i="1">
                <a:solidFill>
                  <a:schemeClr val="bg1">
                    <a:lumMod val="50000"/>
                    <a:lumOff val="50000"/>
                  </a:schemeClr>
                </a:solidFill>
              </a:rPr>
              <a:pPr/>
              <a:t>12</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8" name="Espace réservé du texte 7">
            <a:extLst>
              <a:ext uri="{FF2B5EF4-FFF2-40B4-BE49-F238E27FC236}">
                <a16:creationId xmlns:a16="http://schemas.microsoft.com/office/drawing/2014/main" id="{D5450AF9-6A8E-4054-A832-F7BF5DA0E16C}"/>
              </a:ext>
            </a:extLst>
          </p:cNvPr>
          <p:cNvSpPr>
            <a:spLocks noGrp="1"/>
          </p:cNvSpPr>
          <p:nvPr>
            <p:ph type="body" idx="14"/>
          </p:nvPr>
        </p:nvSpPr>
        <p:spPr>
          <a:xfrm>
            <a:off x="1716131" y="4306637"/>
            <a:ext cx="2944368" cy="1419822"/>
          </a:xfrm>
        </p:spPr>
        <p:txBody>
          <a:bodyPr rtlCol="0">
            <a:normAutofit/>
          </a:bodyPr>
          <a:lstStyle/>
          <a:p>
            <a:pPr rtl="0"/>
            <a:r>
              <a:rPr lang="fr-FR" dirty="0" err="1"/>
              <a:t>blabla</a:t>
            </a:r>
            <a:endParaRPr lang="fr-FR" dirty="0"/>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pPr rtl="0"/>
            <a:r>
              <a:rPr lang="fr-FR" dirty="0" err="1"/>
              <a:t>blabla</a:t>
            </a:r>
            <a:endParaRPr lang="fr-FR" dirty="0"/>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13</a:t>
            </a:fld>
            <a:r>
              <a:rPr lang="fr-FR" b="1" i="1" dirty="0">
                <a:solidFill>
                  <a:schemeClr val="bg1">
                    <a:lumMod val="50000"/>
                    <a:lumOff val="50000"/>
                  </a:schemeClr>
                </a:solidFill>
              </a:rPr>
              <a:t> / 19</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400872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fontScale="90000"/>
          </a:bodyPr>
          <a:lstStyle/>
          <a:p>
            <a:pPr rtl="0"/>
            <a:r>
              <a:rPr lang="fr-FR" dirty="0"/>
              <a:t>RECEPTION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22762" y="5879656"/>
            <a:ext cx="476117" cy="297307"/>
          </a:xfrm>
        </p:spPr>
        <p:txBody>
          <a:bodyPr rtlCol="0"/>
          <a:lstStyle/>
          <a:p>
            <a:pPr rtl="0"/>
            <a:fld id="{8D581BC7-E183-40DB-AC97-C19EA4EB8894}" type="slidenum">
              <a:rPr lang="fr-FR" b="1" i="1">
                <a:solidFill>
                  <a:schemeClr val="bg1">
                    <a:lumMod val="50000"/>
                    <a:lumOff val="50000"/>
                  </a:schemeClr>
                </a:solidFill>
              </a:rPr>
              <a:t>14</a:t>
            </a:fld>
            <a:r>
              <a:rPr lang="fr-FR" b="1" i="1" dirty="0">
                <a:solidFill>
                  <a:schemeClr val="bg1">
                    <a:lumMod val="50000"/>
                    <a:lumOff val="50000"/>
                  </a:schemeClr>
                </a:solidFill>
              </a:rPr>
              <a:t> / 19</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endParaRPr lang="fr-F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endParaRPr lang="fr-F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p:txBody>
          <a:bodyPr/>
          <a:lstStyle/>
          <a:p>
            <a:endParaRPr lang="fr-FR"/>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p:txBody>
          <a:bodyPr/>
          <a:lstStyle/>
          <a:p>
            <a:endParaRPr lang="fr-F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6509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32922" y="5879656"/>
            <a:ext cx="450717" cy="297307"/>
          </a:xfrm>
        </p:spPr>
        <p:txBody>
          <a:bodyPr/>
          <a:lstStyle/>
          <a:p>
            <a:fld id="{8D581BC7-E183-40DB-AC97-C19EA4EB8894}" type="slidenum">
              <a:rPr lang="fr-FR" b="1" i="1">
                <a:solidFill>
                  <a:schemeClr val="bg1">
                    <a:lumMod val="50000"/>
                    <a:lumOff val="50000"/>
                  </a:schemeClr>
                </a:solidFill>
              </a:rPr>
              <a:pPr/>
              <a:t>15</a:t>
            </a:fld>
            <a:r>
              <a:rPr lang="fr-FR" b="1" i="1" dirty="0">
                <a:solidFill>
                  <a:schemeClr val="bg1">
                    <a:lumMod val="50000"/>
                    <a:lumOff val="50000"/>
                  </a:schemeClr>
                </a:solidFill>
              </a:rPr>
              <a:t> / 19</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t>L’environnement réel  :</a:t>
            </a:r>
          </a:p>
          <a:p>
            <a:pPr lvl="0"/>
            <a:endParaRPr lang="fr-FR" sz="1800" dirty="0"/>
          </a:p>
          <a:p>
            <a:pPr marL="800100" lvl="1" indent="-342900">
              <a:buFont typeface="Arial" panose="020B0604020202020204" pitchFamily="34" charset="0"/>
              <a:buChar char="•"/>
            </a:pPr>
            <a:r>
              <a:rPr lang="fr-FR" sz="1800" dirty="0"/>
              <a:t>Sols glissants</a:t>
            </a:r>
          </a:p>
          <a:p>
            <a:pPr marL="742950" lvl="1" indent="-285750">
              <a:buFont typeface="Arial" panose="020B0604020202020204" pitchFamily="34" charset="0"/>
              <a:buChar char="•"/>
            </a:pPr>
            <a:r>
              <a:rPr lang="fr-FR" sz="1800" dirty="0"/>
              <a:t>Matériaux des obstacles</a:t>
            </a:r>
          </a:p>
          <a:p>
            <a:pPr marL="742950" lvl="1" indent="-285750">
              <a:buFont typeface="Arial" panose="020B0604020202020204" pitchFamily="34" charset="0"/>
              <a:buChar char="•"/>
            </a:pPr>
            <a:r>
              <a:rPr lang="fr-FR" sz="1800" dirty="0"/>
              <a:t>Qualité des capteurs</a:t>
            </a:r>
          </a:p>
          <a:p>
            <a:pPr marL="742950" lvl="1" indent="-285750">
              <a:buFont typeface="Arial" panose="020B0604020202020204" pitchFamily="34" charset="0"/>
              <a:buChar char="•"/>
            </a:pPr>
            <a:r>
              <a:rPr lang="fr-FR" sz="1800" dirty="0"/>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t>Filtrage pour fusion de capteurs (FFC) ou filtre de </a:t>
            </a:r>
            <a:r>
              <a:rPr lang="fr-FR" sz="2000" dirty="0" err="1"/>
              <a:t>Kalman</a:t>
            </a:r>
            <a:endParaRPr lang="fr-FR" sz="2000" dirty="0"/>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2"/>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6" name="Espace réservé du texte 5">
            <a:extLst>
              <a:ext uri="{FF2B5EF4-FFF2-40B4-BE49-F238E27FC236}">
                <a16:creationId xmlns:a16="http://schemas.microsoft.com/office/drawing/2014/main" id="{33221DE2-465E-4B89-BDBB-17EC727932B0}"/>
              </a:ext>
            </a:extLst>
          </p:cNvPr>
          <p:cNvSpPr>
            <a:spLocks noGrp="1"/>
          </p:cNvSpPr>
          <p:nvPr>
            <p:ph type="body" idx="1"/>
          </p:nvPr>
        </p:nvSpPr>
        <p:spPr/>
        <p:txBody>
          <a:bodyPr rtlCol="0"/>
          <a:lstStyle/>
          <a:p>
            <a:pPr rtl="0"/>
            <a:endParaRPr lang="fr"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38002" y="5874576"/>
            <a:ext cx="435477" cy="297307"/>
          </a:xfrm>
        </p:spPr>
        <p:txBody>
          <a:bodyPr rtlCol="0"/>
          <a:lstStyle/>
          <a:p>
            <a:pPr rtl="0"/>
            <a:fld id="{8D581BC7-E183-40DB-AC97-C19EA4EB8894}" type="slidenum">
              <a:rPr lang="en-US" b="1" i="1" smtClean="0">
                <a:solidFill>
                  <a:schemeClr val="bg1">
                    <a:lumMod val="50000"/>
                    <a:lumOff val="50000"/>
                  </a:schemeClr>
                </a:solidFill>
              </a:rPr>
              <a:pPr rtl="0"/>
              <a:t>17</a:t>
            </a:fld>
            <a:r>
              <a:rPr lang="en-US" b="1" i="1" dirty="0">
                <a:solidFill>
                  <a:schemeClr val="bg1">
                    <a:lumMod val="50000"/>
                    <a:lumOff val="50000"/>
                  </a:schemeClr>
                </a:solidFill>
              </a:rPr>
              <a:t> / 19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t>Robot explorateur M1 IFI Université de Nice Sophia-Antipolis</a:t>
            </a:r>
            <a:endParaRPr lang="en-US" b="1" i="1" dirty="0"/>
          </a:p>
        </p:txBody>
      </p:sp>
    </p:spTree>
    <p:extLst>
      <p:ext uri="{BB962C8B-B14F-4D97-AF65-F5344CB8AC3E}">
        <p14:creationId xmlns:p14="http://schemas.microsoft.com/office/powerpoint/2010/main" val="20223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32922" y="5874576"/>
            <a:ext cx="445637" cy="297307"/>
          </a:xfrm>
        </p:spPr>
        <p:txBody>
          <a:bodyPr rtlCol="0"/>
          <a:lstStyle/>
          <a:p>
            <a:pPr rtl="0"/>
            <a:fld id="{8D581BC7-E183-40DB-AC97-C19EA4EB8894}" type="slidenum">
              <a:rPr lang="fr-FR" b="1" i="1">
                <a:solidFill>
                  <a:schemeClr val="bg1">
                    <a:lumMod val="50000"/>
                    <a:lumOff val="50000"/>
                  </a:schemeClr>
                </a:solidFill>
              </a:rPr>
              <a:t>18</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4878" y="4429473"/>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78744" y="5080080"/>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solidFill>
                  <a:schemeClr val="bg1">
                    <a:lumMod val="50000"/>
                    <a:lumOff val="50000"/>
                  </a:schemeClr>
                </a:solidFill>
              </a:rPr>
              <a:t>2</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srcRect t="6762" b="6762"/>
          <a:stretch>
            <a:fillRect/>
          </a:stretch>
        </p:blipFill>
        <p:spPr/>
      </p:pic>
      <p:sp>
        <p:nvSpPr>
          <p:cNvPr id="39" name="Espace réservé pour une image  38">
            <a:extLst>
              <a:ext uri="{FF2B5EF4-FFF2-40B4-BE49-F238E27FC236}">
                <a16:creationId xmlns:a16="http://schemas.microsoft.com/office/drawing/2014/main" id="{08CCAE06-D5B7-4518-B5EB-0F4B9F6D65BC}"/>
              </a:ext>
            </a:extLst>
          </p:cNvPr>
          <p:cNvSpPr>
            <a:spLocks noGrp="1"/>
          </p:cNvSpPr>
          <p:nvPr>
            <p:ph type="pic" sz="quarter" idx="34"/>
          </p:nvPr>
        </p:nvSpPr>
        <p:spPr/>
      </p:sp>
    </p:spTree>
    <p:extLst>
      <p:ext uri="{BB962C8B-B14F-4D97-AF65-F5344CB8AC3E}">
        <p14:creationId xmlns:p14="http://schemas.microsoft.com/office/powerpoint/2010/main" val="358137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solidFill>
                  <a:schemeClr val="bg1">
                    <a:lumMod val="50000"/>
                    <a:lumOff val="50000"/>
                  </a:schemeClr>
                </a:solidFill>
              </a:rPr>
              <a:pPr rtl="0"/>
              <a:t>4</a:t>
            </a:fld>
            <a:r>
              <a:rPr lang="fr-FR" b="1" i="1" dirty="0">
                <a:solidFill>
                  <a:schemeClr val="bg1">
                    <a:lumMod val="50000"/>
                    <a:lumOff val="50000"/>
                  </a:schemeClr>
                </a:solidFill>
              </a:rPr>
              <a:t> / 19</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t>Robot explorateur M1 IFI Université de Nice Sophia-Antipolis</a:t>
            </a:r>
            <a:endParaRPr lang="fr-FR" b="1" dirty="0"/>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solidFill>
                  <a:schemeClr val="bg1">
                    <a:lumMod val="50000"/>
                    <a:lumOff val="50000"/>
                  </a:schemeClr>
                </a:solidFill>
              </a:rPr>
              <a:pPr rtl="0"/>
              <a:t>5</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t>Capteurs ultrasons HC-SR04 </a:t>
            </a:r>
            <a:r>
              <a:rPr lang="fr-FR" dirty="0"/>
              <a:t>x</a:t>
            </a:r>
            <a:r>
              <a:rPr lang="fr-FR" sz="1800" dirty="0"/>
              <a:t>3</a:t>
            </a:r>
          </a:p>
          <a:p>
            <a:pPr rtl="0"/>
            <a:r>
              <a:rPr lang="fr-FR" sz="1800" dirty="0"/>
              <a:t>Carte Arduino Leonardo</a:t>
            </a:r>
          </a:p>
          <a:p>
            <a:pPr rtl="0"/>
            <a:r>
              <a:rPr lang="fr-FR" sz="1800" dirty="0"/>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solidFill>
                  <a:schemeClr val="bg1">
                    <a:lumMod val="50000"/>
                    <a:lumOff val="50000"/>
                  </a:schemeClr>
                </a:solidFill>
              </a:rPr>
              <a:pPr rtl="0"/>
              <a:t>6</a:t>
            </a:fld>
            <a:r>
              <a:rPr lang="fr-FR" b="1" i="1" dirty="0">
                <a:solidFill>
                  <a:schemeClr val="bg1">
                    <a:lumMod val="50000"/>
                    <a:lumOff val="50000"/>
                  </a:schemeClr>
                </a:solidFill>
              </a:rPr>
              <a:t> / 19</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1800" dirty="0"/>
              <a:t>Reproduction avec </a:t>
            </a:r>
            <a:r>
              <a:rPr lang="fr-FR" sz="1800" dirty="0" err="1"/>
              <a:t>Inkskape</a:t>
            </a:r>
            <a:endParaRPr lang="fr-FR" sz="1800" dirty="0"/>
          </a:p>
          <a:p>
            <a:pPr rtl="0"/>
            <a:r>
              <a:rPr lang="fr-FR" sz="1800" dirty="0"/>
              <a:t>Les capteurs</a:t>
            </a:r>
          </a:p>
          <a:p>
            <a:pPr rtl="0"/>
            <a:endParaRPr lang="fr-FR" sz="1800" dirty="0"/>
          </a:p>
          <a:p>
            <a:pPr rtl="0"/>
            <a:endParaRPr lang="fr-FR" sz="1800" dirty="0"/>
          </a:p>
          <a:p>
            <a:pPr rtl="0"/>
            <a:r>
              <a:rPr lang="fr-FR" sz="1800" dirty="0" err="1"/>
              <a:t>blabla</a:t>
            </a:r>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391317" cy="298243"/>
          </a:xfrm>
        </p:spPr>
        <p:txBody>
          <a:bodyPr rtlCol="0"/>
          <a:lstStyle/>
          <a:p>
            <a:pPr rtl="0"/>
            <a:fld id="{8D581BC7-E183-40DB-AC97-C19EA4EB8894}" type="slidenum">
              <a:rPr lang="fr-FR" b="1" i="1">
                <a:solidFill>
                  <a:schemeClr val="bg1">
                    <a:lumMod val="50000"/>
                    <a:lumOff val="50000"/>
                  </a:schemeClr>
                </a:solidFill>
              </a:rPr>
              <a:pPr rtl="0"/>
              <a:t>7</a:t>
            </a:fld>
            <a:r>
              <a:rPr lang="fr-FR" b="1" i="1" dirty="0">
                <a:solidFill>
                  <a:schemeClr val="bg1">
                    <a:lumMod val="50000"/>
                    <a:lumOff val="50000"/>
                  </a:schemeClr>
                </a:solidFill>
              </a:rPr>
              <a:t> / 19</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solidFill>
                  <a:schemeClr val="bg1">
                    <a:lumMod val="50000"/>
                    <a:lumOff val="50000"/>
                  </a:schemeClr>
                </a:solidFill>
              </a:rPr>
              <a:pPr rtl="0"/>
              <a:t>8</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68" name="Espace réservé du texte 67">
            <a:extLst>
              <a:ext uri="{FF2B5EF4-FFF2-40B4-BE49-F238E27FC236}">
                <a16:creationId xmlns:a16="http://schemas.microsoft.com/office/drawing/2014/main" id="{1411656D-4971-4CC0-9065-8DA32BB8740B}"/>
              </a:ext>
            </a:extLst>
          </p:cNvPr>
          <p:cNvSpPr>
            <a:spLocks noGrp="1"/>
          </p:cNvSpPr>
          <p:nvPr>
            <p:ph type="body" idx="1"/>
          </p:nvPr>
        </p:nvSpPr>
        <p:spPr/>
        <p:txBody>
          <a:bodyPr rtlCol="0"/>
          <a:lstStyle/>
          <a:p>
            <a:pPr rtl="0"/>
            <a:r>
              <a:rPr lang="fr-FR" dirty="0"/>
              <a:t>Capteurs ultrasons / Moteurs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751210" y="5863480"/>
            <a:ext cx="403510" cy="298243"/>
          </a:xfrm>
        </p:spPr>
        <p:txBody>
          <a:bodyPr rtlCol="0"/>
          <a:lstStyle/>
          <a:p>
            <a:pPr rtl="0"/>
            <a:fld id="{8D581BC7-E183-40DB-AC97-C19EA4EB8894}" type="slidenum">
              <a:rPr lang="fr-FR" b="1" i="1">
                <a:solidFill>
                  <a:schemeClr val="bg1">
                    <a:lumMod val="50000"/>
                    <a:lumOff val="50000"/>
                  </a:schemeClr>
                </a:solidFill>
              </a:rPr>
              <a:pPr rtl="0"/>
              <a:t>9</a:t>
            </a:fld>
            <a:r>
              <a:rPr lang="fr-FR" b="1" i="1" dirty="0">
                <a:solidFill>
                  <a:schemeClr val="bg1">
                    <a:lumMod val="50000"/>
                    <a:lumOff val="50000"/>
                  </a:schemeClr>
                </a:solidFill>
              </a:rPr>
              <a:t> / 19</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t>Robot explorateur M1 IFI Université de Nice Sophia-Antipolis</a:t>
            </a:r>
          </a:p>
        </p:txBody>
      </p:sp>
      <p:sp>
        <p:nvSpPr>
          <p:cNvPr id="45" name="Espace réservé du texte 7">
            <a:extLst>
              <a:ext uri="{FF2B5EF4-FFF2-40B4-BE49-F238E27FC236}">
                <a16:creationId xmlns:a16="http://schemas.microsoft.com/office/drawing/2014/main" id="{01D11602-8DCC-432A-9257-065003A5F4BC}"/>
              </a:ext>
            </a:extLst>
          </p:cNvPr>
          <p:cNvSpPr>
            <a:spLocks noGrp="1"/>
          </p:cNvSpPr>
          <p:nvPr>
            <p:ph type="body" idx="14"/>
          </p:nvPr>
        </p:nvSpPr>
        <p:spPr>
          <a:xfrm>
            <a:off x="1169960" y="2868443"/>
            <a:ext cx="10207627" cy="2432603"/>
          </a:xfrm>
        </p:spPr>
        <p:txBody>
          <a:bodyPr rtlCol="0"/>
          <a:lstStyle/>
          <a:p>
            <a:pPr rtl="0"/>
            <a:r>
              <a:rPr lang="fr-FR" sz="1800" dirty="0"/>
              <a:t>Parler des tests seuls et mise en communs puis </a:t>
            </a:r>
            <a:r>
              <a:rPr lang="fr-FR" sz="1800" dirty="0" err="1"/>
              <a:t>probleme</a:t>
            </a:r>
            <a:r>
              <a:rPr lang="fr-FR" sz="1800" dirty="0"/>
              <a:t> du ~</a:t>
            </a:r>
          </a:p>
          <a:p>
            <a:pPr rtl="0"/>
            <a:endParaRPr lang="fr-FR" dirty="0"/>
          </a:p>
        </p:txBody>
      </p:sp>
    </p:spTree>
    <p:extLst>
      <p:ext uri="{BB962C8B-B14F-4D97-AF65-F5344CB8AC3E}">
        <p14:creationId xmlns:p14="http://schemas.microsoft.com/office/powerpoint/2010/main" val="4006072899"/>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598</Words>
  <Application>Microsoft Office PowerPoint</Application>
  <PresentationFormat>Grand écran</PresentationFormat>
  <Paragraphs>169</Paragraphs>
  <Slides>19</Slides>
  <Notes>18</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19</vt:i4>
      </vt:variant>
    </vt:vector>
  </HeadingPairs>
  <TitlesOfParts>
    <vt:vector size="31" baseType="lpstr">
      <vt:lpstr>Agency FB</vt:lpstr>
      <vt:lpstr>Arial</vt:lpstr>
      <vt:lpstr>Calibri</vt:lpstr>
      <vt:lpstr>Courier New</vt:lpstr>
      <vt:lpstr>Gill Sans MT</vt:lpstr>
      <vt:lpstr>Segoe UI</vt:lpstr>
      <vt:lpstr>Segoe UI Light</vt:lpstr>
      <vt:lpstr>Segoe UI Semibold</vt:lpstr>
      <vt:lpstr>Tahoma</vt:lpstr>
      <vt:lpstr>Times New Roman</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TRAVAIL EFFECTUE</vt:lpstr>
      <vt:lpstr>Les composants</vt:lpstr>
      <vt:lpstr>Version 1</vt:lpstr>
      <vt:lpstr>VERSION 1</vt:lpstr>
      <vt:lpstr>Version 2</vt:lpstr>
      <vt:lpstr>VERSION 2</vt:lpstr>
      <vt:lpstr>RECEPTION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2019-06-13T17:13:49Z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