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27305-B78D-42DD-8935-32BDA413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3D8849-8E32-44DF-80A2-2986B306A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47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chloé maccarinelli</cp:lastModifiedBy>
  <cp:revision>2</cp:revision>
  <dcterms:created xsi:type="dcterms:W3CDTF">2019-03-07T17:46:05Z</dcterms:created>
  <dcterms:modified xsi:type="dcterms:W3CDTF">2019-06-11T07:48:59Z</dcterms:modified>
</cp:coreProperties>
</file>