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56" r:id="rId2"/>
    <p:sldId id="270" r:id="rId3"/>
    <p:sldId id="258" r:id="rId4"/>
    <p:sldId id="265" r:id="rId5"/>
    <p:sldId id="267" r:id="rId6"/>
    <p:sldId id="266" r:id="rId7"/>
    <p:sldId id="273" r:id="rId8"/>
    <p:sldId id="285" r:id="rId9"/>
    <p:sldId id="286" r:id="rId10"/>
    <p:sldId id="260" r:id="rId11"/>
    <p:sldId id="271" r:id="rId12"/>
    <p:sldId id="274" r:id="rId13"/>
    <p:sldId id="269" r:id="rId14"/>
    <p:sldId id="272" r:id="rId15"/>
    <p:sldId id="295" r:id="rId16"/>
    <p:sldId id="261" r:id="rId17"/>
    <p:sldId id="278" r:id="rId18"/>
    <p:sldId id="275" r:id="rId19"/>
    <p:sldId id="276" r:id="rId20"/>
    <p:sldId id="283" r:id="rId21"/>
    <p:sldId id="280" r:id="rId22"/>
    <p:sldId id="296" r:id="rId23"/>
    <p:sldId id="294" r:id="rId24"/>
    <p:sldId id="287" r:id="rId25"/>
    <p:sldId id="288"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E0667C8-F6DC-4CE2-906B-8FF170C1C893}">
          <p14:sldIdLst>
            <p14:sldId id="256"/>
            <p14:sldId id="270"/>
            <p14:sldId id="258"/>
            <p14:sldId id="265"/>
            <p14:sldId id="267"/>
            <p14:sldId id="266"/>
            <p14:sldId id="273"/>
            <p14:sldId id="285"/>
            <p14:sldId id="286"/>
            <p14:sldId id="260"/>
            <p14:sldId id="271"/>
            <p14:sldId id="274"/>
            <p14:sldId id="269"/>
            <p14:sldId id="272"/>
            <p14:sldId id="295"/>
            <p14:sldId id="261"/>
            <p14:sldId id="278"/>
            <p14:sldId id="275"/>
            <p14:sldId id="276"/>
            <p14:sldId id="283"/>
            <p14:sldId id="280"/>
            <p14:sldId id="296"/>
            <p14:sldId id="294"/>
            <p14:sldId id="287"/>
            <p14:sldId id="288"/>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loe Maccarinelli" initials="CM" lastIdx="1" clrIdx="0">
    <p:extLst>
      <p:ext uri="{19B8F6BF-5375-455C-9EA6-DF929625EA0E}">
        <p15:presenceInfo xmlns:p15="http://schemas.microsoft.com/office/powerpoint/2012/main" userId="Chloe Maccarin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6C0"/>
    <a:srgbClr val="CB1B4A"/>
    <a:srgbClr val="3494BA"/>
    <a:srgbClr val="7A8C8E"/>
    <a:srgbClr val="84ACB6"/>
    <a:srgbClr val="2683C6"/>
    <a:srgbClr val="FFFFFF"/>
    <a:srgbClr val="75BDA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2186" autoAdjust="0"/>
  </p:normalViewPr>
  <p:slideViewPr>
    <p:cSldViewPr snapToGrid="0">
      <p:cViewPr varScale="1">
        <p:scale>
          <a:sx n="53" d="100"/>
          <a:sy n="53" d="100"/>
        </p:scale>
        <p:origin x="10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6AE95-B3DB-4176-8BC9-8F872F8830FB}" type="datetimeFigureOut">
              <a:rPr lang="fr-FR" smtClean="0"/>
              <a:t>20/03/2020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DA669-EA5B-4266-93CA-DD9BE3269BA1}" type="slidenum">
              <a:rPr lang="fr-FR" smtClean="0"/>
              <a:t>‹N°›</a:t>
            </a:fld>
            <a:endParaRPr lang="fr-FR"/>
          </a:p>
        </p:txBody>
      </p:sp>
    </p:spTree>
    <p:extLst>
      <p:ext uri="{BB962C8B-B14F-4D97-AF65-F5344CB8AC3E}">
        <p14:creationId xmlns:p14="http://schemas.microsoft.com/office/powerpoint/2010/main" val="376657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a:t>
            </a:fld>
            <a:endParaRPr lang="fr-FR"/>
          </a:p>
        </p:txBody>
      </p:sp>
    </p:spTree>
    <p:extLst>
      <p:ext uri="{BB962C8B-B14F-4D97-AF65-F5344CB8AC3E}">
        <p14:creationId xmlns:p14="http://schemas.microsoft.com/office/powerpoint/2010/main" val="393072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10</a:t>
            </a:fld>
            <a:endParaRPr lang="fr-FR"/>
          </a:p>
        </p:txBody>
      </p:sp>
    </p:spTree>
    <p:extLst>
      <p:ext uri="{BB962C8B-B14F-4D97-AF65-F5344CB8AC3E}">
        <p14:creationId xmlns:p14="http://schemas.microsoft.com/office/powerpoint/2010/main" val="334800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11</a:t>
            </a:fld>
            <a:endParaRPr lang="fr-FR"/>
          </a:p>
        </p:txBody>
      </p:sp>
    </p:spTree>
    <p:extLst>
      <p:ext uri="{BB962C8B-B14F-4D97-AF65-F5344CB8AC3E}">
        <p14:creationId xmlns:p14="http://schemas.microsoft.com/office/powerpoint/2010/main" val="229298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12</a:t>
            </a:fld>
            <a:endParaRPr lang="fr-FR"/>
          </a:p>
        </p:txBody>
      </p:sp>
    </p:spTree>
    <p:extLst>
      <p:ext uri="{BB962C8B-B14F-4D97-AF65-F5344CB8AC3E}">
        <p14:creationId xmlns:p14="http://schemas.microsoft.com/office/powerpoint/2010/main" val="404434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13</a:t>
            </a:fld>
            <a:endParaRPr lang="fr-FR"/>
          </a:p>
        </p:txBody>
      </p:sp>
    </p:spTree>
    <p:extLst>
      <p:ext uri="{BB962C8B-B14F-4D97-AF65-F5344CB8AC3E}">
        <p14:creationId xmlns:p14="http://schemas.microsoft.com/office/powerpoint/2010/main" val="400573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biggest risk established was not having time to make a complete prototype so decided to simplify the implementation as follows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14</a:t>
            </a:fld>
            <a:endParaRPr lang="fr-FR"/>
          </a:p>
        </p:txBody>
      </p:sp>
    </p:spTree>
    <p:extLst>
      <p:ext uri="{BB962C8B-B14F-4D97-AF65-F5344CB8AC3E}">
        <p14:creationId xmlns:p14="http://schemas.microsoft.com/office/powerpoint/2010/main" val="199403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Instead of creating a mobile application from scratch we decide to simply access our web client via our phone (using a </a:t>
            </a:r>
            <a:r>
              <a:rPr lang="en-US" dirty="0" err="1"/>
              <a:t>webview</a:t>
            </a:r>
            <a:r>
              <a:rPr lang="en-US" dirty="0"/>
              <a:t>) and to this we add only the desired native features, here the reading of </a:t>
            </a:r>
            <a:r>
              <a:rPr lang="en-US" dirty="0" err="1"/>
              <a:t>qr</a:t>
            </a:r>
            <a:r>
              <a:rPr lang="en-US" dirty="0"/>
              <a:t> code and scan </a:t>
            </a:r>
            <a:r>
              <a:rPr lang="en-US" dirty="0" err="1"/>
              <a:t>nfc</a:t>
            </a:r>
            <a:r>
              <a:rPr lang="en-US" dirty="0"/>
              <a:t>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15</a:t>
            </a:fld>
            <a:endParaRPr lang="fr-FR"/>
          </a:p>
        </p:txBody>
      </p:sp>
    </p:spTree>
    <p:extLst>
      <p:ext uri="{BB962C8B-B14F-4D97-AF65-F5344CB8AC3E}">
        <p14:creationId xmlns:p14="http://schemas.microsoft.com/office/powerpoint/2010/main" val="388459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16</a:t>
            </a:fld>
            <a:endParaRPr lang="fr-FR"/>
          </a:p>
        </p:txBody>
      </p:sp>
    </p:spTree>
    <p:extLst>
      <p:ext uri="{BB962C8B-B14F-4D97-AF65-F5344CB8AC3E}">
        <p14:creationId xmlns:p14="http://schemas.microsoft.com/office/powerpoint/2010/main" val="3322826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17</a:t>
            </a:fld>
            <a:endParaRPr lang="fr-FR"/>
          </a:p>
        </p:txBody>
      </p:sp>
    </p:spTree>
    <p:extLst>
      <p:ext uri="{BB962C8B-B14F-4D97-AF65-F5344CB8AC3E}">
        <p14:creationId xmlns:p14="http://schemas.microsoft.com/office/powerpoint/2010/main" val="108553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18</a:t>
            </a:fld>
            <a:endParaRPr lang="fr-FR"/>
          </a:p>
        </p:txBody>
      </p:sp>
    </p:spTree>
    <p:extLst>
      <p:ext uri="{BB962C8B-B14F-4D97-AF65-F5344CB8AC3E}">
        <p14:creationId xmlns:p14="http://schemas.microsoft.com/office/powerpoint/2010/main" val="4159605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20</a:t>
            </a:fld>
            <a:endParaRPr lang="fr-FR"/>
          </a:p>
        </p:txBody>
      </p:sp>
    </p:spTree>
    <p:extLst>
      <p:ext uri="{BB962C8B-B14F-4D97-AF65-F5344CB8AC3E}">
        <p14:creationId xmlns:p14="http://schemas.microsoft.com/office/powerpoint/2010/main" val="290941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a:t>
            </a:fld>
            <a:endParaRPr lang="fr-FR"/>
          </a:p>
        </p:txBody>
      </p:sp>
    </p:spTree>
    <p:extLst>
      <p:ext uri="{BB962C8B-B14F-4D97-AF65-F5344CB8AC3E}">
        <p14:creationId xmlns:p14="http://schemas.microsoft.com/office/powerpoint/2010/main" val="2431911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21</a:t>
            </a:fld>
            <a:endParaRPr lang="fr-FR"/>
          </a:p>
        </p:txBody>
      </p:sp>
    </p:spTree>
    <p:extLst>
      <p:ext uri="{BB962C8B-B14F-4D97-AF65-F5344CB8AC3E}">
        <p14:creationId xmlns:p14="http://schemas.microsoft.com/office/powerpoint/2010/main" val="99470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montrer </a:t>
            </a:r>
            <a:r>
              <a:rPr lang="fr-FR" dirty="0" err="1"/>
              <a:t>video</a:t>
            </a:r>
            <a:r>
              <a:rPr lang="fr-FR" dirty="0"/>
              <a:t> de démo de lecture </a:t>
            </a:r>
            <a:r>
              <a:rPr lang="fr-FR" dirty="0" err="1"/>
              <a:t>qr</a:t>
            </a:r>
            <a:r>
              <a:rPr lang="fr-FR" dirty="0"/>
              <a:t> code</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22</a:t>
            </a:fld>
            <a:endParaRPr lang="fr-FR"/>
          </a:p>
        </p:txBody>
      </p:sp>
    </p:spTree>
    <p:extLst>
      <p:ext uri="{BB962C8B-B14F-4D97-AF65-F5344CB8AC3E}">
        <p14:creationId xmlns:p14="http://schemas.microsoft.com/office/powerpoint/2010/main" val="4189206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For </a:t>
            </a:r>
            <a:r>
              <a:rPr lang="en-US" sz="1200" kern="1200" dirty="0" err="1">
                <a:solidFill>
                  <a:schemeClr val="tx1"/>
                </a:solidFill>
                <a:effectLst/>
                <a:latin typeface="+mn-lt"/>
                <a:ea typeface="+mn-ea"/>
                <a:cs typeface="+mn-cs"/>
              </a:rPr>
              <a:t>Openchain</a:t>
            </a:r>
            <a:r>
              <a:rPr lang="en-US" sz="1200" kern="1200" dirty="0">
                <a:solidFill>
                  <a:schemeClr val="tx1"/>
                </a:solidFill>
                <a:effectLst/>
                <a:latin typeface="+mn-lt"/>
                <a:ea typeface="+mn-ea"/>
                <a:cs typeface="+mn-cs"/>
              </a:rPr>
              <a:t> to go into production it is recommended to use a proxy server such as Nginx. This will allow several things:
Expose </a:t>
            </a:r>
            <a:r>
              <a:rPr lang="en-US" sz="1200" kern="1200" dirty="0" err="1">
                <a:solidFill>
                  <a:schemeClr val="tx1"/>
                </a:solidFill>
                <a:effectLst/>
                <a:latin typeface="+mn-lt"/>
                <a:ea typeface="+mn-ea"/>
                <a:cs typeface="+mn-cs"/>
              </a:rPr>
              <a:t>Openchain</a:t>
            </a:r>
            <a:r>
              <a:rPr lang="en-US" sz="1200" kern="1200" dirty="0">
                <a:solidFill>
                  <a:schemeClr val="tx1"/>
                </a:solidFill>
                <a:effectLst/>
                <a:latin typeface="+mn-lt"/>
                <a:ea typeface="+mn-ea"/>
                <a:cs typeface="+mn-cs"/>
              </a:rPr>
              <a:t> via SSL / TLS (2)
Host multiple </a:t>
            </a:r>
            <a:r>
              <a:rPr lang="en-US" sz="1200" kern="1200" dirty="0" err="1">
                <a:solidFill>
                  <a:schemeClr val="tx1"/>
                </a:solidFill>
                <a:effectLst/>
                <a:latin typeface="+mn-lt"/>
                <a:ea typeface="+mn-ea"/>
                <a:cs typeface="+mn-cs"/>
              </a:rPr>
              <a:t>Openchain</a:t>
            </a:r>
            <a:r>
              <a:rPr lang="en-US" sz="1200" kern="1200" dirty="0">
                <a:solidFill>
                  <a:schemeClr val="tx1"/>
                </a:solidFill>
                <a:effectLst/>
                <a:latin typeface="+mn-lt"/>
                <a:ea typeface="+mn-ea"/>
                <a:cs typeface="+mn-cs"/>
              </a:rPr>
              <a:t> server instances on the same port
Change the URL path under which the </a:t>
            </a:r>
            <a:r>
              <a:rPr lang="en-US" sz="1200" kern="1200" dirty="0" err="1">
                <a:solidFill>
                  <a:schemeClr val="tx1"/>
                </a:solidFill>
                <a:effectLst/>
                <a:latin typeface="+mn-lt"/>
                <a:ea typeface="+mn-ea"/>
                <a:cs typeface="+mn-cs"/>
              </a:rPr>
              <a:t>Openchain</a:t>
            </a:r>
            <a:r>
              <a:rPr lang="en-US" sz="1200" kern="1200" dirty="0">
                <a:solidFill>
                  <a:schemeClr val="tx1"/>
                </a:solidFill>
                <a:effectLst/>
                <a:latin typeface="+mn-lt"/>
                <a:ea typeface="+mn-ea"/>
                <a:cs typeface="+mn-cs"/>
              </a:rPr>
              <a:t> server is exposed
Send requests to different </a:t>
            </a:r>
            <a:r>
              <a:rPr lang="en-US" sz="1200" kern="1200" dirty="0" err="1">
                <a:solidFill>
                  <a:schemeClr val="tx1"/>
                </a:solidFill>
                <a:effectLst/>
                <a:latin typeface="+mn-lt"/>
                <a:ea typeface="+mn-ea"/>
                <a:cs typeface="+mn-cs"/>
              </a:rPr>
              <a:t>Openchain</a:t>
            </a:r>
            <a:r>
              <a:rPr lang="en-US" sz="1200" kern="1200" dirty="0">
                <a:solidFill>
                  <a:schemeClr val="tx1"/>
                </a:solidFill>
                <a:effectLst/>
                <a:latin typeface="+mn-lt"/>
                <a:ea typeface="+mn-ea"/>
                <a:cs typeface="+mn-cs"/>
              </a:rPr>
              <a:t> instances 
Assuming that each institution manages part of the blockchain, and based on the structure of our project, we can propose the following deployment:
Various validating instances and </a:t>
            </a:r>
            <a:r>
              <a:rPr lang="en-US" sz="1200" kern="1200" dirty="0" err="1">
                <a:solidFill>
                  <a:schemeClr val="tx1"/>
                </a:solidFill>
                <a:effectLst/>
                <a:latin typeface="+mn-lt"/>
                <a:ea typeface="+mn-ea"/>
                <a:cs typeface="+mn-cs"/>
              </a:rPr>
              <a:t>Openchain</a:t>
            </a:r>
            <a:r>
              <a:rPr lang="en-US" sz="1200" kern="1200" dirty="0">
                <a:solidFill>
                  <a:schemeClr val="tx1"/>
                </a:solidFill>
                <a:effectLst/>
                <a:latin typeface="+mn-lt"/>
                <a:ea typeface="+mn-ea"/>
                <a:cs typeface="+mn-cs"/>
              </a:rPr>
              <a:t> observers deployed on the servers, on the one hand of the BRH but also of the various banks belonging to the network. We can also imagine deploying instances on servers abroad for throes of security.
The web application on a web server
The Node server on a different server than the web application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23</a:t>
            </a:fld>
            <a:endParaRPr lang="fr-FR"/>
          </a:p>
        </p:txBody>
      </p:sp>
    </p:spTree>
    <p:extLst>
      <p:ext uri="{BB962C8B-B14F-4D97-AF65-F5344CB8AC3E}">
        <p14:creationId xmlns:p14="http://schemas.microsoft.com/office/powerpoint/2010/main" val="1270100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24</a:t>
            </a:fld>
            <a:endParaRPr lang="fr-FR"/>
          </a:p>
        </p:txBody>
      </p:sp>
    </p:spTree>
    <p:extLst>
      <p:ext uri="{BB962C8B-B14F-4D97-AF65-F5344CB8AC3E}">
        <p14:creationId xmlns:p14="http://schemas.microsoft.com/office/powerpoint/2010/main" val="3355230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In order to optimize the development time of the solution, as well as the cost of development, we thought to use the Framework "Flutter" which allows us to develop a single application that will be usable on all media (Web Client, mobile tablet, etc. 
Flutter, is an open source framework developed by Google that aims to bring together the strong points of many existing tools.  Flutter is known for its ability to design multiplatform native applications (Android, IOS, Windows, Mac, Linux).
XIV.2.2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Dart 
The main advantage of this "forgotten" language is that it offers two modes of operation
AOT (Ahead Of Time)
JIT (Just In Time)
XIV.2.2.1 AOT 
Dart generates a native application for each platform. The code is therefore optimized for the architecture on which it works.
XIV.2.2.2 JIT 
Dart offers Hot </a:t>
            </a:r>
            <a:r>
              <a:rPr lang="en-US" sz="1200" kern="1200" dirty="0" err="1">
                <a:solidFill>
                  <a:schemeClr val="tx1"/>
                </a:solidFill>
                <a:effectLst/>
                <a:latin typeface="+mn-lt"/>
                <a:ea typeface="+mn-ea"/>
                <a:cs typeface="+mn-cs"/>
              </a:rPr>
              <a:t>Reaload's</a:t>
            </a:r>
            <a:r>
              <a:rPr lang="en-US" sz="1200" kern="1200" dirty="0">
                <a:solidFill>
                  <a:schemeClr val="tx1"/>
                </a:solidFill>
                <a:effectLst/>
                <a:latin typeface="+mn-lt"/>
                <a:ea typeface="+mn-ea"/>
                <a:cs typeface="+mn-cs"/>
              </a:rPr>
              <a:t> feature that significantly reduces development time. Indeed, the principle of Hot Reload is to reduce the time between each build, which is relatively long when developing a native Android application. So we move to a few milliseconds (worst case) between each build.
In addition, Dart performs well in managing memory allocations and the Garbage Collector.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25</a:t>
            </a:fld>
            <a:endParaRPr lang="fr-FR"/>
          </a:p>
        </p:txBody>
      </p:sp>
    </p:spTree>
    <p:extLst>
      <p:ext uri="{BB962C8B-B14F-4D97-AF65-F5344CB8AC3E}">
        <p14:creationId xmlns:p14="http://schemas.microsoft.com/office/powerpoint/2010/main" val="3383155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project allowed us to discover some of the blockchain technology that we were not necessarily aware of, and which is much more feasible in banking.
The main objective of the project was to create a prototype social cryptocurrency that would allow people who were not banked to do so. But also to reduce the costs of creating money. 
The current state of the application is sufficient to make it a Proof Of Concept, however it is possible to expand the infrastructure on a larger scale (distinct areas
So we have a web application with access for each profile and a mobile version with the main specificity of reading </a:t>
            </a:r>
            <a:r>
              <a:rPr lang="en-US" sz="1200" b="0" i="0" u="none" strike="noStrike" kern="1200" baseline="0" dirty="0" err="1">
                <a:solidFill>
                  <a:schemeClr val="tx1"/>
                </a:solidFill>
                <a:latin typeface="+mn-lt"/>
                <a:ea typeface="+mn-ea"/>
                <a:cs typeface="+mn-cs"/>
              </a:rPr>
              <a:t>qr</a:t>
            </a:r>
            <a:r>
              <a:rPr lang="en-US" sz="1200" b="0" i="0" u="none" strike="noStrike" kern="1200" baseline="0" dirty="0">
                <a:solidFill>
                  <a:schemeClr val="tx1"/>
                </a:solidFill>
                <a:latin typeface="+mn-lt"/>
                <a:ea typeface="+mn-ea"/>
                <a:cs typeface="+mn-cs"/>
              </a:rPr>
              <a:t> code for mobile payment.
 banks) to better reflect reality.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26</a:t>
            </a:fld>
            <a:endParaRPr lang="fr-FR"/>
          </a:p>
        </p:txBody>
      </p:sp>
    </p:spTree>
    <p:extLst>
      <p:ext uri="{BB962C8B-B14F-4D97-AF65-F5344CB8AC3E}">
        <p14:creationId xmlns:p14="http://schemas.microsoft.com/office/powerpoint/2010/main" val="284998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3</a:t>
            </a:fld>
            <a:endParaRPr lang="fr-FR"/>
          </a:p>
        </p:txBody>
      </p:sp>
    </p:spTree>
    <p:extLst>
      <p:ext uri="{BB962C8B-B14F-4D97-AF65-F5344CB8AC3E}">
        <p14:creationId xmlns:p14="http://schemas.microsoft.com/office/powerpoint/2010/main" val="246184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setting up a state cryptocurrency of the same name to be managed, supervised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4</a:t>
            </a:fld>
            <a:endParaRPr lang="fr-FR"/>
          </a:p>
        </p:txBody>
      </p:sp>
    </p:spTree>
    <p:extLst>
      <p:ext uri="{BB962C8B-B14F-4D97-AF65-F5344CB8AC3E}">
        <p14:creationId xmlns:p14="http://schemas.microsoft.com/office/powerpoint/2010/main" val="215745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distributed by the BRH and made available to local financial institutions.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5</a:t>
            </a:fld>
            <a:endParaRPr lang="fr-FR"/>
          </a:p>
        </p:txBody>
      </p:sp>
    </p:spTree>
    <p:extLst>
      <p:ext uri="{BB962C8B-B14F-4D97-AF65-F5344CB8AC3E}">
        <p14:creationId xmlns:p14="http://schemas.microsoft.com/office/powerpoint/2010/main" val="280961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effectLst/>
                <a:latin typeface="+mn-lt"/>
                <a:ea typeface="+mn-ea"/>
                <a:cs typeface="+mn-cs"/>
              </a:rPr>
              <a:t>The long-term objectives of the project are to:
1. Reduce and then eliminate the cost of manufacturing and importing physical currency
2. Enabling Haiti's non-banked people to be safe, without risk to financial institutions
The major advantage of using cryptocurrencies in a case such as this is that the creation of money is instantaneous and free of charge. Also, each transaction using this currency (distribution, payment, transfer, etc.) will have an extremely low cost and will be instantaneous since the blockchain on which it is based uses a client-server architecture rather than a Proof of Work, unlike cryptocurrencies such as Bitcoin.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6</a:t>
            </a:fld>
            <a:endParaRPr lang="fr-FR"/>
          </a:p>
        </p:txBody>
      </p:sp>
    </p:spTree>
    <p:extLst>
      <p:ext uri="{BB962C8B-B14F-4D97-AF65-F5344CB8AC3E}">
        <p14:creationId xmlns:p14="http://schemas.microsoft.com/office/powerpoint/2010/main" val="18418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i="1" kern="1200" dirty="0">
                <a:solidFill>
                  <a:schemeClr val="tx1"/>
                </a:solidFill>
                <a:effectLst/>
                <a:latin typeface="+mn-lt"/>
                <a:ea typeface="+mn-ea"/>
                <a:cs typeface="+mn-cs"/>
              </a:rPr>
              <a:t>VII.1.1.1 Operating</a:t>
            </a:r>
            <a:br>
              <a:rPr lang="en-US" sz="1200" b="1" i="1" kern="1200" dirty="0">
                <a:solidFill>
                  <a:schemeClr val="tx1"/>
                </a:solidFill>
                <a:effectLst/>
                <a:latin typeface="+mn-lt"/>
                <a:ea typeface="+mn-ea"/>
                <a:cs typeface="+mn-cs"/>
              </a:rPr>
            </a:br>
            <a:r>
              <a:rPr lang="en-US" sz="1200" b="1" i="1" kern="1200" dirty="0">
                <a:solidFill>
                  <a:schemeClr val="tx1"/>
                </a:solidFill>
                <a:effectLst/>
                <a:latin typeface="+mn-lt"/>
                <a:ea typeface="+mn-ea"/>
                <a:cs typeface="+mn-cs"/>
              </a:rPr>
              <a:t>
</a:t>
            </a:r>
            <a:r>
              <a:rPr lang="en-US" sz="1200" b="1" i="1" kern="1200" dirty="0" err="1">
                <a:solidFill>
                  <a:schemeClr val="tx1"/>
                </a:solidFill>
                <a:effectLst/>
                <a:latin typeface="+mn-lt"/>
                <a:ea typeface="+mn-ea"/>
                <a:cs typeface="+mn-cs"/>
              </a:rPr>
              <a:t>Openchain</a:t>
            </a:r>
            <a:r>
              <a:rPr lang="en-US" sz="1200" b="1" i="1" kern="1200" dirty="0">
                <a:solidFill>
                  <a:schemeClr val="tx1"/>
                </a:solidFill>
                <a:effectLst/>
                <a:latin typeface="+mn-lt"/>
                <a:ea typeface="+mn-ea"/>
                <a:cs typeface="+mn-cs"/>
              </a:rPr>
              <a:t> is an open source blockchain technology, or rather transaction chain. Indeed, </a:t>
            </a:r>
            <a:r>
              <a:rPr lang="en-US" sz="1200" b="1" i="1" kern="1200" dirty="0" err="1">
                <a:solidFill>
                  <a:schemeClr val="tx1"/>
                </a:solidFill>
                <a:effectLst/>
                <a:latin typeface="+mn-lt"/>
                <a:ea typeface="+mn-ea"/>
                <a:cs typeface="+mn-cs"/>
              </a:rPr>
              <a:t>Openchain</a:t>
            </a:r>
            <a:r>
              <a:rPr lang="en-US" sz="1200" b="1" i="1" kern="1200" dirty="0">
                <a:solidFill>
                  <a:schemeClr val="tx1"/>
                </a:solidFill>
                <a:effectLst/>
                <a:latin typeface="+mn-lt"/>
                <a:ea typeface="+mn-ea"/>
                <a:cs typeface="+mn-cs"/>
              </a:rPr>
              <a:t> does not use the concept of block like blockchains such as bitcoin, transactions are directly grouped between them and not via blocks. This saves time and transactions are validated in (almost) real time.</a:t>
            </a:r>
            <a:br>
              <a:rPr lang="en-US" sz="1200" b="1" i="1" kern="1200" dirty="0">
                <a:solidFill>
                  <a:schemeClr val="tx1"/>
                </a:solidFill>
                <a:effectLst/>
                <a:latin typeface="+mn-lt"/>
                <a:ea typeface="+mn-ea"/>
                <a:cs typeface="+mn-cs"/>
              </a:rPr>
            </a:br>
            <a:r>
              <a:rPr lang="en-US" sz="1200" b="1" i="1" kern="1200" dirty="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7</a:t>
            </a:fld>
            <a:endParaRPr lang="fr-FR"/>
          </a:p>
        </p:txBody>
      </p:sp>
    </p:spTree>
    <p:extLst>
      <p:ext uri="{BB962C8B-B14F-4D97-AF65-F5344CB8AC3E}">
        <p14:creationId xmlns:p14="http://schemas.microsoft.com/office/powerpoint/2010/main" val="51732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1" u="sng" kern="1200" dirty="0" err="1">
                <a:solidFill>
                  <a:schemeClr val="tx1"/>
                </a:solidFill>
                <a:effectLst/>
                <a:latin typeface="+mn-lt"/>
                <a:ea typeface="+mn-ea"/>
                <a:cs typeface="+mn-cs"/>
              </a:rPr>
              <a:t>Openchain</a:t>
            </a:r>
            <a:r>
              <a:rPr lang="en-US" sz="1200" b="1" u="sng" kern="1200" dirty="0">
                <a:solidFill>
                  <a:schemeClr val="tx1"/>
                </a:solidFill>
                <a:effectLst/>
                <a:latin typeface="+mn-lt"/>
                <a:ea typeface="+mn-ea"/>
                <a:cs typeface="+mn-cs"/>
              </a:rPr>
              <a:t> features:
Instant transaction validation
No mining fees
Secured via digital signatures
Transparency of transactions
Managing the loss or theft of private keys for end-users
Opportunity to have multiple </a:t>
            </a:r>
            <a:r>
              <a:rPr lang="en-US" sz="1200" b="1" u="sng" kern="1200" dirty="0" err="1">
                <a:solidFill>
                  <a:schemeClr val="tx1"/>
                </a:solidFill>
                <a:effectLst/>
                <a:latin typeface="+mn-lt"/>
                <a:ea typeface="+mn-ea"/>
                <a:cs typeface="+mn-cs"/>
              </a:rPr>
              <a:t>Openchain</a:t>
            </a:r>
            <a:r>
              <a:rPr lang="en-US" sz="1200" b="1" u="sng" kern="1200" dirty="0">
                <a:solidFill>
                  <a:schemeClr val="tx1"/>
                </a:solidFill>
                <a:effectLst/>
                <a:latin typeface="+mn-lt"/>
                <a:ea typeface="+mn-ea"/>
                <a:cs typeface="+mn-cs"/>
              </a:rPr>
              <a:t> instances 
Hierarchy system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8</a:t>
            </a:fld>
            <a:endParaRPr lang="fr-FR"/>
          </a:p>
        </p:txBody>
      </p:sp>
    </p:spTree>
    <p:extLst>
      <p:ext uri="{BB962C8B-B14F-4D97-AF65-F5344CB8AC3E}">
        <p14:creationId xmlns:p14="http://schemas.microsoft.com/office/powerpoint/2010/main" val="396077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en-US" sz="1200" kern="1200" dirty="0">
                <a:solidFill>
                  <a:schemeClr val="tx1"/>
                </a:solidFill>
                <a:effectLst/>
                <a:latin typeface="+mn-lt"/>
                <a:ea typeface="+mn-ea"/>
                <a:cs typeface="+mn-cs"/>
              </a:rPr>
              <a:t>Several levels of control:
A fully open register that can be reached anonymously
Participants must be approved by the administrator
Some users enjoy more rights than anonymous users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9</a:t>
            </a:fld>
            <a:endParaRPr lang="fr-FR"/>
          </a:p>
        </p:txBody>
      </p:sp>
    </p:spTree>
    <p:extLst>
      <p:ext uri="{BB962C8B-B14F-4D97-AF65-F5344CB8AC3E}">
        <p14:creationId xmlns:p14="http://schemas.microsoft.com/office/powerpoint/2010/main" val="37500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155F60-110D-49DC-A75E-F668F2793167}"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11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2B41AB-2BE7-4F58-8236-4D5E26237A8D}"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232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EB890-9640-44A6-8A30-AE7E90EDA9D1}"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31732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1782B54-6E2F-44F7-914F-D5A9F7CDADB1}"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8119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AA74841-D37B-4DC3-A51E-D1CCA960288A}"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3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FF01EA9-9208-4DB8-915F-82EB673BE93C}" type="datetime1">
              <a:rPr lang="fr-FR" smtClean="0"/>
              <a:t>20/03/2020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9613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F57BFBC-F3FA-4BB6-A28B-12B68988B41C}" type="datetime1">
              <a:rPr lang="fr-FR" smtClean="0"/>
              <a:t>20/03/2020</a:t>
            </a:fld>
            <a:endParaRPr lang="fr-FR"/>
          </a:p>
        </p:txBody>
      </p:sp>
      <p:sp>
        <p:nvSpPr>
          <p:cNvPr id="8" name="Footer Placeholder 7"/>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3482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819CE7D-2BD5-4182-9F07-59666B9DD919}" type="datetime1">
              <a:rPr lang="fr-FR" smtClean="0"/>
              <a:t>20/03/2020</a:t>
            </a:fld>
            <a:endParaRPr lang="fr-FR"/>
          </a:p>
        </p:txBody>
      </p:sp>
      <p:sp>
        <p:nvSpPr>
          <p:cNvPr id="4" name="Footer Placeholder 3"/>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Slide Number Placeholder 4"/>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14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C896D-907F-48FD-AAD1-B1E3D6916206}" type="datetime1">
              <a:rPr lang="fr-FR" smtClean="0"/>
              <a:t>20/03/2020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2660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8C08C-39E0-4B27-9ED0-87E2A8BF45FB}" type="datetime1">
              <a:rPr lang="fr-FR" smtClean="0"/>
              <a:t>20/03/2020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F95C8F-DBF8-4428-9C92-C7E00057F926}" type="slidenum">
              <a:rPr lang="fr-FR" smtClean="0"/>
              <a:t>‹N°›</a:t>
            </a:fld>
            <a:endParaRPr lang="fr-FR"/>
          </a:p>
        </p:txBody>
      </p:sp>
    </p:spTree>
    <p:extLst>
      <p:ext uri="{BB962C8B-B14F-4D97-AF65-F5344CB8AC3E}">
        <p14:creationId xmlns:p14="http://schemas.microsoft.com/office/powerpoint/2010/main" val="16639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831ABC-ECE2-46CA-B972-5F416B9A9EEE}" type="datetime1">
              <a:rPr lang="fr-FR" smtClean="0"/>
              <a:t>20/03/2020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5818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F63E5-C0F8-45B1-96D6-E750EDFDAA49}" type="datetime1">
              <a:rPr lang="fr-FR" smtClean="0"/>
              <a:t>20/03/2020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F95C8F-DBF8-4428-9C92-C7E00057F92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210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microsoft.com/office/2007/relationships/hdphoto" Target="../media/hdphoto3.wdp"/><Relationship Id="rId4" Type="http://schemas.openxmlformats.org/officeDocument/2006/relationships/image" Target="../media/image11.sv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4.wdp"/><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svg"/><Relationship Id="rId7"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B2D1-976E-43FD-8440-9B79180D908B}"/>
              </a:ext>
            </a:extLst>
          </p:cNvPr>
          <p:cNvSpPr>
            <a:spLocks noGrp="1"/>
          </p:cNvSpPr>
          <p:nvPr>
            <p:ph type="ctrTitle"/>
          </p:nvPr>
        </p:nvSpPr>
        <p:spPr>
          <a:xfrm>
            <a:off x="1524000" y="0"/>
            <a:ext cx="9144000" cy="1653703"/>
          </a:xfrm>
        </p:spPr>
        <p:txBody>
          <a:bodyPr>
            <a:normAutofit fontScale="90000"/>
          </a:bodyPr>
          <a:lstStyle/>
          <a:p>
            <a:pPr algn="ctr"/>
            <a:r>
              <a:rPr lang="fr-FR" dirty="0"/>
              <a:t>Digital Gourde Mobile</a:t>
            </a:r>
          </a:p>
        </p:txBody>
      </p:sp>
      <p:sp>
        <p:nvSpPr>
          <p:cNvPr id="3" name="Sous-titre 2">
            <a:extLst>
              <a:ext uri="{FF2B5EF4-FFF2-40B4-BE49-F238E27FC236}">
                <a16:creationId xmlns:a16="http://schemas.microsoft.com/office/drawing/2014/main" id="{F9DF259E-C4E7-4734-A33F-E5D764E07A3C}"/>
              </a:ext>
            </a:extLst>
          </p:cNvPr>
          <p:cNvSpPr>
            <a:spLocks noGrp="1"/>
          </p:cNvSpPr>
          <p:nvPr>
            <p:ph type="subTitle" idx="1"/>
          </p:nvPr>
        </p:nvSpPr>
        <p:spPr>
          <a:xfrm>
            <a:off x="1436451" y="1420238"/>
            <a:ext cx="9144000" cy="5194571"/>
          </a:xfrm>
        </p:spPr>
        <p:txBody>
          <a:bodyPr>
            <a:normAutofit/>
          </a:bodyPr>
          <a:lstStyle/>
          <a:p>
            <a:r>
              <a:rPr lang="fr-FR" dirty="0"/>
              <a:t> </a:t>
            </a:r>
          </a:p>
          <a:p>
            <a:r>
              <a:rPr lang="fr-FR" sz="2800" b="1" u="sng" dirty="0" err="1"/>
              <a:t>Tutors</a:t>
            </a:r>
            <a:r>
              <a:rPr lang="fr-FR" sz="2800" b="1" u="sng" dirty="0"/>
              <a:t> :</a:t>
            </a:r>
          </a:p>
          <a:p>
            <a:r>
              <a:rPr lang="fr-FR" dirty="0"/>
              <a:t>Gabriel MOPOLO-MOKE</a:t>
            </a:r>
          </a:p>
          <a:p>
            <a:r>
              <a:rPr lang="fr-FR" dirty="0"/>
              <a:t>Alexandre MAISONOBE </a:t>
            </a:r>
          </a:p>
          <a:p>
            <a:r>
              <a:rPr lang="fr-FR" dirty="0"/>
              <a:t>Gaëtan LESCOUFLAIR</a:t>
            </a:r>
          </a:p>
          <a:p>
            <a:endParaRPr lang="fr-FR" dirty="0"/>
          </a:p>
        </p:txBody>
      </p:sp>
      <p:sp>
        <p:nvSpPr>
          <p:cNvPr id="5" name="Espace réservé du pied de page 4">
            <a:extLst>
              <a:ext uri="{FF2B5EF4-FFF2-40B4-BE49-F238E27FC236}">
                <a16:creationId xmlns:a16="http://schemas.microsoft.com/office/drawing/2014/main" id="{CFBF00D3-F862-4E04-A273-DB503BB375D0}"/>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Espace réservé du numéro de diapositive 5">
            <a:extLst>
              <a:ext uri="{FF2B5EF4-FFF2-40B4-BE49-F238E27FC236}">
                <a16:creationId xmlns:a16="http://schemas.microsoft.com/office/drawing/2014/main" id="{E402F9AC-C462-47F5-96CF-5F7833A62496}"/>
              </a:ext>
            </a:extLst>
          </p:cNvPr>
          <p:cNvSpPr>
            <a:spLocks noGrp="1"/>
          </p:cNvSpPr>
          <p:nvPr>
            <p:ph type="sldNum" sz="quarter" idx="12"/>
          </p:nvPr>
        </p:nvSpPr>
        <p:spPr/>
        <p:txBody>
          <a:bodyPr/>
          <a:lstStyle/>
          <a:p>
            <a:fld id="{0EF95C8F-DBF8-4428-9C92-C7E00057F926}" type="slidenum">
              <a:rPr lang="fr-FR" smtClean="0"/>
              <a:t>1</a:t>
            </a:fld>
            <a:endParaRPr lang="fr-FR"/>
          </a:p>
        </p:txBody>
      </p:sp>
      <p:pic>
        <p:nvPicPr>
          <p:cNvPr id="7" name="Image 6">
            <a:extLst>
              <a:ext uri="{FF2B5EF4-FFF2-40B4-BE49-F238E27FC236}">
                <a16:creationId xmlns:a16="http://schemas.microsoft.com/office/drawing/2014/main" id="{35B22DA9-D0A8-45AC-BD3E-E2883485D614}"/>
              </a:ext>
            </a:extLst>
          </p:cNvPr>
          <p:cNvPicPr/>
          <p:nvPr/>
        </p:nvPicPr>
        <p:blipFill>
          <a:blip r:embed="rId3">
            <a:extLst>
              <a:ext uri="{28A0092B-C50C-407E-A947-70E740481C1C}">
                <a14:useLocalDpi xmlns:a14="http://schemas.microsoft.com/office/drawing/2010/main" val="0"/>
              </a:ext>
            </a:extLst>
          </a:blip>
          <a:stretch>
            <a:fillRect/>
          </a:stretch>
        </p:blipFill>
        <p:spPr>
          <a:xfrm>
            <a:off x="3169469" y="5804549"/>
            <a:ext cx="1935480" cy="445135"/>
          </a:xfrm>
          <a:prstGeom prst="rect">
            <a:avLst/>
          </a:prstGeom>
        </p:spPr>
      </p:pic>
      <p:pic>
        <p:nvPicPr>
          <p:cNvPr id="8" name="Image 7">
            <a:extLst>
              <a:ext uri="{FF2B5EF4-FFF2-40B4-BE49-F238E27FC236}">
                <a16:creationId xmlns:a16="http://schemas.microsoft.com/office/drawing/2014/main" id="{616F8903-4BF5-412F-956F-AA1C6579F2C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226234" y="5563884"/>
            <a:ext cx="861060" cy="680720"/>
          </a:xfrm>
          <a:prstGeom prst="rect">
            <a:avLst/>
          </a:prstGeom>
        </p:spPr>
      </p:pic>
      <p:pic>
        <p:nvPicPr>
          <p:cNvPr id="9" name="Image 8">
            <a:extLst>
              <a:ext uri="{FF2B5EF4-FFF2-40B4-BE49-F238E27FC236}">
                <a16:creationId xmlns:a16="http://schemas.microsoft.com/office/drawing/2014/main" id="{7E79154B-DE00-4F22-A8F6-04549C8D244D}"/>
              </a:ext>
            </a:extLst>
          </p:cNvPr>
          <p:cNvPicPr/>
          <p:nvPr/>
        </p:nvPicPr>
        <p:blipFill rotWithShape="1">
          <a:blip r:embed="rId5">
            <a:extLst>
              <a:ext uri="{28A0092B-C50C-407E-A947-70E740481C1C}">
                <a14:useLocalDpi xmlns:a14="http://schemas.microsoft.com/office/drawing/2010/main" val="0"/>
              </a:ext>
            </a:extLst>
          </a:blip>
          <a:srcRect/>
          <a:stretch/>
        </p:blipFill>
        <p:spPr bwMode="auto">
          <a:xfrm>
            <a:off x="6144444" y="5849634"/>
            <a:ext cx="1320800" cy="388620"/>
          </a:xfrm>
          <a:prstGeom prst="rect">
            <a:avLst/>
          </a:prstGeom>
          <a:ln>
            <a:solidFill>
              <a:schemeClr val="bg1"/>
            </a:solidFill>
          </a:ln>
          <a:extLst>
            <a:ext uri="{53640926-AAD7-44D8-BBD7-CCE9431645EC}">
              <a14:shadowObscured xmlns:a14="http://schemas.microsoft.com/office/drawing/2010/main"/>
            </a:ext>
          </a:extLst>
        </p:spPr>
      </p:pic>
      <p:pic>
        <p:nvPicPr>
          <p:cNvPr id="10" name="Image 9">
            <a:extLst>
              <a:ext uri="{FF2B5EF4-FFF2-40B4-BE49-F238E27FC236}">
                <a16:creationId xmlns:a16="http://schemas.microsoft.com/office/drawing/2014/main" id="{DF08EC96-E232-4497-9D90-1F28BE8BDE3C}"/>
              </a:ext>
            </a:extLst>
          </p:cNvPr>
          <p:cNvPicPr>
            <a:picLocks noChangeAspect="1"/>
          </p:cNvPicPr>
          <p:nvPr/>
        </p:nvPicPr>
        <p:blipFill>
          <a:blip r:embed="rId6"/>
          <a:stretch>
            <a:fillRect/>
          </a:stretch>
        </p:blipFill>
        <p:spPr>
          <a:xfrm>
            <a:off x="7515163" y="5787205"/>
            <a:ext cx="1646170" cy="508037"/>
          </a:xfrm>
          <a:prstGeom prst="rect">
            <a:avLst/>
          </a:prstGeom>
        </p:spPr>
      </p:pic>
    </p:spTree>
    <p:extLst>
      <p:ext uri="{BB962C8B-B14F-4D97-AF65-F5344CB8AC3E}">
        <p14:creationId xmlns:p14="http://schemas.microsoft.com/office/powerpoint/2010/main" val="90394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a:xfrm>
            <a:off x="9900458" y="6459785"/>
            <a:ext cx="1312025" cy="365125"/>
          </a:xfrm>
        </p:spPr>
        <p:txBody>
          <a:bodyPr/>
          <a:lstStyle/>
          <a:p>
            <a:fld id="{0EF95C8F-DBF8-4428-9C92-C7E00057F926}" type="slidenum">
              <a:rPr lang="fr-FR" smtClean="0"/>
              <a:t>10</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43" name="Groupe 142">
            <a:extLst>
              <a:ext uri="{FF2B5EF4-FFF2-40B4-BE49-F238E27FC236}">
                <a16:creationId xmlns:a16="http://schemas.microsoft.com/office/drawing/2014/main" id="{23D665ED-F48C-4FE8-9B25-0062E4E2D395}"/>
              </a:ext>
            </a:extLst>
          </p:cNvPr>
          <p:cNvGrpSpPr/>
          <p:nvPr/>
        </p:nvGrpSpPr>
        <p:grpSpPr>
          <a:xfrm>
            <a:off x="361614" y="286602"/>
            <a:ext cx="11037629" cy="5170886"/>
            <a:chOff x="361614" y="286602"/>
            <a:chExt cx="11037629" cy="5170886"/>
          </a:xfrm>
        </p:grpSpPr>
        <p:sp>
          <p:nvSpPr>
            <p:cNvPr id="70" name="TextBox 110">
              <a:extLst>
                <a:ext uri="{FF2B5EF4-FFF2-40B4-BE49-F238E27FC236}">
                  <a16:creationId xmlns:a16="http://schemas.microsoft.com/office/drawing/2014/main" id="{68EB6B5D-84A6-4EA6-9AB4-A42F13EA240B}"/>
                </a:ext>
              </a:extLst>
            </p:cNvPr>
            <p:cNvSpPr txBox="1"/>
            <p:nvPr/>
          </p:nvSpPr>
          <p:spPr>
            <a:xfrm>
              <a:off x="361614" y="4411143"/>
              <a:ext cx="22575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Organisation</a:t>
              </a:r>
            </a:p>
          </p:txBody>
        </p:sp>
        <p:grpSp>
          <p:nvGrpSpPr>
            <p:cNvPr id="142" name="Groupe 141">
              <a:extLst>
                <a:ext uri="{FF2B5EF4-FFF2-40B4-BE49-F238E27FC236}">
                  <a16:creationId xmlns:a16="http://schemas.microsoft.com/office/drawing/2014/main" id="{36A05893-5D04-46D0-B0E7-9E1055B9F7F8}"/>
                </a:ext>
              </a:extLst>
            </p:cNvPr>
            <p:cNvGrpSpPr/>
            <p:nvPr/>
          </p:nvGrpSpPr>
          <p:grpSpPr>
            <a:xfrm>
              <a:off x="792756" y="286602"/>
              <a:ext cx="10606487" cy="5170886"/>
              <a:chOff x="783174" y="-732"/>
              <a:chExt cx="10606487" cy="5170886"/>
            </a:xfrm>
          </p:grpSpPr>
          <p:grpSp>
            <p:nvGrpSpPr>
              <p:cNvPr id="141" name="Groupe 140">
                <a:extLst>
                  <a:ext uri="{FF2B5EF4-FFF2-40B4-BE49-F238E27FC236}">
                    <a16:creationId xmlns:a16="http://schemas.microsoft.com/office/drawing/2014/main" id="{5D536190-84C6-4DD9-9767-8CE646CE8913}"/>
                  </a:ext>
                </a:extLst>
              </p:cNvPr>
              <p:cNvGrpSpPr/>
              <p:nvPr/>
            </p:nvGrpSpPr>
            <p:grpSpPr>
              <a:xfrm>
                <a:off x="783174" y="565345"/>
                <a:ext cx="10606487" cy="4604809"/>
                <a:chOff x="783174" y="565345"/>
                <a:chExt cx="10606487" cy="4604809"/>
              </a:xfrm>
            </p:grpSpPr>
            <p:grpSp>
              <p:nvGrpSpPr>
                <p:cNvPr id="53" name="Group 16">
                  <a:extLst>
                    <a:ext uri="{FF2B5EF4-FFF2-40B4-BE49-F238E27FC236}">
                      <a16:creationId xmlns:a16="http://schemas.microsoft.com/office/drawing/2014/main" id="{77C9398F-804A-4DA0-B0F0-B6C4A45F88A5}"/>
                    </a:ext>
                  </a:extLst>
                </p:cNvPr>
                <p:cNvGrpSpPr/>
                <p:nvPr/>
              </p:nvGrpSpPr>
              <p:grpSpPr>
                <a:xfrm>
                  <a:off x="8239026" y="2791330"/>
                  <a:ext cx="1486985" cy="1401359"/>
                  <a:chOff x="2257425" y="2868613"/>
                  <a:chExt cx="1117600" cy="1120775"/>
                </a:xfrm>
              </p:grpSpPr>
              <p:sp>
                <p:nvSpPr>
                  <p:cNvPr id="128" name="Freeform 5">
                    <a:extLst>
                      <a:ext uri="{FF2B5EF4-FFF2-40B4-BE49-F238E27FC236}">
                        <a16:creationId xmlns:a16="http://schemas.microsoft.com/office/drawing/2014/main" id="{058D7955-C0CE-4DD1-89BE-EA01F6D3D4B4}"/>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9" name="Freeform 6">
                    <a:extLst>
                      <a:ext uri="{FF2B5EF4-FFF2-40B4-BE49-F238E27FC236}">
                        <a16:creationId xmlns:a16="http://schemas.microsoft.com/office/drawing/2014/main" id="{392AE607-328A-47F4-A5E8-F9C8E33C018D}"/>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4" name="Group 24">
                  <a:extLst>
                    <a:ext uri="{FF2B5EF4-FFF2-40B4-BE49-F238E27FC236}">
                      <a16:creationId xmlns:a16="http://schemas.microsoft.com/office/drawing/2014/main" id="{1659B82B-2C38-4B70-A471-0E98076794D3}"/>
                    </a:ext>
                  </a:extLst>
                </p:cNvPr>
                <p:cNvGrpSpPr/>
                <p:nvPr/>
              </p:nvGrpSpPr>
              <p:grpSpPr>
                <a:xfrm>
                  <a:off x="5813011" y="3686579"/>
                  <a:ext cx="1371536" cy="1375432"/>
                  <a:chOff x="2257425" y="2865383"/>
                  <a:chExt cx="1117600" cy="1120775"/>
                </a:xfrm>
              </p:grpSpPr>
              <p:sp>
                <p:nvSpPr>
                  <p:cNvPr id="122" name="Freeform 5">
                    <a:extLst>
                      <a:ext uri="{FF2B5EF4-FFF2-40B4-BE49-F238E27FC236}">
                        <a16:creationId xmlns:a16="http://schemas.microsoft.com/office/drawing/2014/main" id="{BE0160C8-7F14-4A69-BA8B-3752059C054A}"/>
                      </a:ext>
                    </a:extLst>
                  </p:cNvPr>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3" name="Freeform 6">
                    <a:extLst>
                      <a:ext uri="{FF2B5EF4-FFF2-40B4-BE49-F238E27FC236}">
                        <a16:creationId xmlns:a16="http://schemas.microsoft.com/office/drawing/2014/main" id="{6571AEDF-B83B-4EFE-B001-88E6785655A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5" name="Group 31">
                  <a:extLst>
                    <a:ext uri="{FF2B5EF4-FFF2-40B4-BE49-F238E27FC236}">
                      <a16:creationId xmlns:a16="http://schemas.microsoft.com/office/drawing/2014/main" id="{2B30C178-E329-4BDF-A4B0-467F89A0E794}"/>
                    </a:ext>
                  </a:extLst>
                </p:cNvPr>
                <p:cNvGrpSpPr/>
                <p:nvPr/>
              </p:nvGrpSpPr>
              <p:grpSpPr>
                <a:xfrm>
                  <a:off x="8406532" y="1759228"/>
                  <a:ext cx="615197" cy="616945"/>
                  <a:chOff x="2257425" y="2868613"/>
                  <a:chExt cx="1117600" cy="1120775"/>
                </a:xfrm>
              </p:grpSpPr>
              <p:sp>
                <p:nvSpPr>
                  <p:cNvPr id="116" name="Freeform 5">
                    <a:extLst>
                      <a:ext uri="{FF2B5EF4-FFF2-40B4-BE49-F238E27FC236}">
                        <a16:creationId xmlns:a16="http://schemas.microsoft.com/office/drawing/2014/main" id="{0AF3BB59-5FD9-4953-B2A2-729C073EDF2C}"/>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6">
                    <a:extLst>
                      <a:ext uri="{FF2B5EF4-FFF2-40B4-BE49-F238E27FC236}">
                        <a16:creationId xmlns:a16="http://schemas.microsoft.com/office/drawing/2014/main" id="{80373C5C-BB7F-41BA-9088-B1C224F9ECD2}"/>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6" name="Group 38">
                  <a:extLst>
                    <a:ext uri="{FF2B5EF4-FFF2-40B4-BE49-F238E27FC236}">
                      <a16:creationId xmlns:a16="http://schemas.microsoft.com/office/drawing/2014/main" id="{BB55CFB0-E06B-43FF-97A9-E0B9ABD7EB7C}"/>
                    </a:ext>
                  </a:extLst>
                </p:cNvPr>
                <p:cNvGrpSpPr/>
                <p:nvPr/>
              </p:nvGrpSpPr>
              <p:grpSpPr>
                <a:xfrm>
                  <a:off x="6126219" y="935863"/>
                  <a:ext cx="892025" cy="894559"/>
                  <a:chOff x="2257425" y="2868613"/>
                  <a:chExt cx="1117600" cy="1120775"/>
                </a:xfrm>
              </p:grpSpPr>
              <p:sp>
                <p:nvSpPr>
                  <p:cNvPr id="110" name="Freeform 5">
                    <a:extLst>
                      <a:ext uri="{FF2B5EF4-FFF2-40B4-BE49-F238E27FC236}">
                        <a16:creationId xmlns:a16="http://schemas.microsoft.com/office/drawing/2014/main" id="{7AF28624-2A77-40EB-B266-FDF685885835}"/>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6">
                    <a:extLst>
                      <a:ext uri="{FF2B5EF4-FFF2-40B4-BE49-F238E27FC236}">
                        <a16:creationId xmlns:a16="http://schemas.microsoft.com/office/drawing/2014/main" id="{871B8E2B-E909-43B3-AFE2-7C5FA6800D3B}"/>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7" name="Group 45">
                  <a:extLst>
                    <a:ext uri="{FF2B5EF4-FFF2-40B4-BE49-F238E27FC236}">
                      <a16:creationId xmlns:a16="http://schemas.microsoft.com/office/drawing/2014/main" id="{13777E16-C3EC-4769-A34C-A01F4C417A05}"/>
                    </a:ext>
                  </a:extLst>
                </p:cNvPr>
                <p:cNvGrpSpPr/>
                <p:nvPr/>
              </p:nvGrpSpPr>
              <p:grpSpPr>
                <a:xfrm>
                  <a:off x="2345574" y="1960905"/>
                  <a:ext cx="1327660" cy="1333386"/>
                  <a:chOff x="2257425" y="2868613"/>
                  <a:chExt cx="1117600" cy="1120775"/>
                </a:xfrm>
              </p:grpSpPr>
              <p:sp>
                <p:nvSpPr>
                  <p:cNvPr id="104" name="Freeform 5">
                    <a:extLst>
                      <a:ext uri="{FF2B5EF4-FFF2-40B4-BE49-F238E27FC236}">
                        <a16:creationId xmlns:a16="http://schemas.microsoft.com/office/drawing/2014/main" id="{D2D85AC5-3205-4AFE-9C60-BE449F02900D}"/>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 name="Freeform 6">
                    <a:extLst>
                      <a:ext uri="{FF2B5EF4-FFF2-40B4-BE49-F238E27FC236}">
                        <a16:creationId xmlns:a16="http://schemas.microsoft.com/office/drawing/2014/main" id="{7F7BD98B-E333-45D1-A4F4-9C5C3D28CE78}"/>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8" name="Freeform 9">
                    <a:extLst>
                      <a:ext uri="{FF2B5EF4-FFF2-40B4-BE49-F238E27FC236}">
                        <a16:creationId xmlns:a16="http://schemas.microsoft.com/office/drawing/2014/main" id="{F6730130-B7D2-4A69-A9E5-0085C095777F}"/>
                      </a:ext>
                    </a:extLst>
                  </p:cNvPr>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0">
                    <a:extLst>
                      <a:ext uri="{FF2B5EF4-FFF2-40B4-BE49-F238E27FC236}">
                        <a16:creationId xmlns:a16="http://schemas.microsoft.com/office/drawing/2014/main" id="{F099874F-BE4E-4BCA-AAB8-0E2F456DCC6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8" name="Freeform 5">
                  <a:extLst>
                    <a:ext uri="{FF2B5EF4-FFF2-40B4-BE49-F238E27FC236}">
                      <a16:creationId xmlns:a16="http://schemas.microsoft.com/office/drawing/2014/main" id="{9D105D92-D477-4192-AF90-2DB5789A0BBE}"/>
                    </a:ext>
                  </a:extLst>
                </p:cNvPr>
                <p:cNvSpPr>
                  <a:spLocks noEditPoints="1"/>
                </p:cNvSpPr>
                <p:nvPr/>
              </p:nvSpPr>
              <p:spPr bwMode="auto">
                <a:xfrm>
                  <a:off x="2971419" y="3004850"/>
                  <a:ext cx="1286694" cy="129034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5">
                  <a:extLst>
                    <a:ext uri="{FF2B5EF4-FFF2-40B4-BE49-F238E27FC236}">
                      <a16:creationId xmlns:a16="http://schemas.microsoft.com/office/drawing/2014/main" id="{AC1FA7E7-CF9B-4BA2-B30E-38ABB798FF59}"/>
                    </a:ext>
                  </a:extLst>
                </p:cNvPr>
                <p:cNvSpPr>
                  <a:spLocks noEditPoints="1"/>
                </p:cNvSpPr>
                <p:nvPr/>
              </p:nvSpPr>
              <p:spPr bwMode="auto">
                <a:xfrm>
                  <a:off x="4416014" y="3939200"/>
                  <a:ext cx="889911" cy="89243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5">
                  <a:extLst>
                    <a:ext uri="{FF2B5EF4-FFF2-40B4-BE49-F238E27FC236}">
                      <a16:creationId xmlns:a16="http://schemas.microsoft.com/office/drawing/2014/main" id="{24DFF32B-05A0-4C9B-95EB-9D10F9E85E1E}"/>
                    </a:ext>
                  </a:extLst>
                </p:cNvPr>
                <p:cNvSpPr>
                  <a:spLocks noEditPoints="1"/>
                </p:cNvSpPr>
                <p:nvPr/>
              </p:nvSpPr>
              <p:spPr bwMode="auto">
                <a:xfrm>
                  <a:off x="3634871" y="4531916"/>
                  <a:ext cx="597747" cy="59944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61" name="Group 88">
                  <a:extLst>
                    <a:ext uri="{FF2B5EF4-FFF2-40B4-BE49-F238E27FC236}">
                      <a16:creationId xmlns:a16="http://schemas.microsoft.com/office/drawing/2014/main" id="{5973120E-DCC1-4B1C-8AC5-E7ABF76CBCB6}"/>
                    </a:ext>
                  </a:extLst>
                </p:cNvPr>
                <p:cNvGrpSpPr/>
                <p:nvPr/>
              </p:nvGrpSpPr>
              <p:grpSpPr>
                <a:xfrm>
                  <a:off x="6631649" y="1902673"/>
                  <a:ext cx="1759884" cy="1764883"/>
                  <a:chOff x="2257425" y="2868613"/>
                  <a:chExt cx="1117600" cy="1120775"/>
                </a:xfrm>
              </p:grpSpPr>
              <p:sp>
                <p:nvSpPr>
                  <p:cNvPr id="80" name="Freeform 5">
                    <a:extLst>
                      <a:ext uri="{FF2B5EF4-FFF2-40B4-BE49-F238E27FC236}">
                        <a16:creationId xmlns:a16="http://schemas.microsoft.com/office/drawing/2014/main" id="{D08F67C1-00E2-45F3-A0BB-5D6B87D6E456}"/>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1" name="Freeform 6">
                    <a:extLst>
                      <a:ext uri="{FF2B5EF4-FFF2-40B4-BE49-F238E27FC236}">
                        <a16:creationId xmlns:a16="http://schemas.microsoft.com/office/drawing/2014/main" id="{B3D372CD-BC13-4186-860D-A5BBE2AFE54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5" name="Freeform 10">
                    <a:extLst>
                      <a:ext uri="{FF2B5EF4-FFF2-40B4-BE49-F238E27FC236}">
                        <a16:creationId xmlns:a16="http://schemas.microsoft.com/office/drawing/2014/main" id="{7D9DD62F-C2D1-4C00-81D0-7923853141E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2" name="Group 95">
                  <a:extLst>
                    <a:ext uri="{FF2B5EF4-FFF2-40B4-BE49-F238E27FC236}">
                      <a16:creationId xmlns:a16="http://schemas.microsoft.com/office/drawing/2014/main" id="{CE79A84F-FB9E-4CA4-9D7C-BFF4D1ECE62D}"/>
                    </a:ext>
                  </a:extLst>
                </p:cNvPr>
                <p:cNvGrpSpPr/>
                <p:nvPr/>
              </p:nvGrpSpPr>
              <p:grpSpPr>
                <a:xfrm>
                  <a:off x="4225922" y="1499545"/>
                  <a:ext cx="2308475" cy="2315032"/>
                  <a:chOff x="2257425" y="2868613"/>
                  <a:chExt cx="1117600" cy="1120775"/>
                </a:xfrm>
              </p:grpSpPr>
              <p:sp>
                <p:nvSpPr>
                  <p:cNvPr id="74" name="Freeform 5">
                    <a:extLst>
                      <a:ext uri="{FF2B5EF4-FFF2-40B4-BE49-F238E27FC236}">
                        <a16:creationId xmlns:a16="http://schemas.microsoft.com/office/drawing/2014/main" id="{922B76E8-B3AD-4BE8-B3F3-E06EE44D1B07}"/>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6">
                    <a:extLst>
                      <a:ext uri="{FF2B5EF4-FFF2-40B4-BE49-F238E27FC236}">
                        <a16:creationId xmlns:a16="http://schemas.microsoft.com/office/drawing/2014/main" id="{2E2B8868-E819-4AA0-A811-8C6411CDEF49}"/>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cxnSp>
              <p:nvCxnSpPr>
                <p:cNvPr id="65" name="Straight Connector 107">
                  <a:extLst>
                    <a:ext uri="{FF2B5EF4-FFF2-40B4-BE49-F238E27FC236}">
                      <a16:creationId xmlns:a16="http://schemas.microsoft.com/office/drawing/2014/main" id="{91969B59-B756-4305-9883-55837058579E}"/>
                    </a:ext>
                  </a:extLst>
                </p:cNvPr>
                <p:cNvCxnSpPr/>
                <p:nvPr/>
              </p:nvCxnSpPr>
              <p:spPr>
                <a:xfrm flipH="1" flipV="1">
                  <a:off x="8879703" y="4001542"/>
                  <a:ext cx="545790" cy="116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117">
                  <a:extLst>
                    <a:ext uri="{FF2B5EF4-FFF2-40B4-BE49-F238E27FC236}">
                      <a16:creationId xmlns:a16="http://schemas.microsoft.com/office/drawing/2014/main" id="{0B00018E-0546-4A69-A201-1A5F258E2C6D}"/>
                    </a:ext>
                  </a:extLst>
                </p:cNvPr>
                <p:cNvCxnSpPr/>
                <p:nvPr/>
              </p:nvCxnSpPr>
              <p:spPr>
                <a:xfrm flipH="1" flipV="1">
                  <a:off x="9413140" y="5164340"/>
                  <a:ext cx="1885136" cy="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106">
                  <a:extLst>
                    <a:ext uri="{FF2B5EF4-FFF2-40B4-BE49-F238E27FC236}">
                      <a16:creationId xmlns:a16="http://schemas.microsoft.com/office/drawing/2014/main" id="{68EB6B5D-84A6-4EA6-9AB4-A42F13EA240B}"/>
                    </a:ext>
                  </a:extLst>
                </p:cNvPr>
                <p:cNvSpPr txBox="1"/>
                <p:nvPr/>
              </p:nvSpPr>
              <p:spPr>
                <a:xfrm>
                  <a:off x="9488501" y="4594510"/>
                  <a:ext cx="190116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800" dirty="0">
                      <a:latin typeface="Agency FB" panose="020B0503020202020204" pitchFamily="34" charset="0"/>
                      <a:ea typeface="Noto Sans" panose="020B0502040504020204" pitchFamily="34"/>
                      <a:cs typeface="Noto Sans" panose="020B0502040504020204" pitchFamily="34"/>
                    </a:rPr>
                    <a:t>Risk</a:t>
                  </a:r>
                </a:p>
              </p:txBody>
            </p:sp>
            <p:cxnSp>
              <p:nvCxnSpPr>
                <p:cNvPr id="68" name="Straight Connector 108">
                  <a:extLst>
                    <a:ext uri="{FF2B5EF4-FFF2-40B4-BE49-F238E27FC236}">
                      <a16:creationId xmlns:a16="http://schemas.microsoft.com/office/drawing/2014/main" id="{9F67FA29-82C5-4150-B16D-F74AA89F2ED9}"/>
                    </a:ext>
                  </a:extLst>
                </p:cNvPr>
                <p:cNvCxnSpPr>
                  <a:cxnSpLocks/>
                  <a:endCxn id="98" idx="33"/>
                </p:cNvCxnSpPr>
                <p:nvPr/>
              </p:nvCxnSpPr>
              <p:spPr>
                <a:xfrm flipV="1">
                  <a:off x="2388236" y="3233426"/>
                  <a:ext cx="726968" cy="1490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09">
                  <a:extLst>
                    <a:ext uri="{FF2B5EF4-FFF2-40B4-BE49-F238E27FC236}">
                      <a16:creationId xmlns:a16="http://schemas.microsoft.com/office/drawing/2014/main" id="{CDD0EA9F-E382-4C7A-9014-DA0CF1BE9C08}"/>
                    </a:ext>
                  </a:extLst>
                </p:cNvPr>
                <p:cNvCxnSpPr/>
                <p:nvPr/>
              </p:nvCxnSpPr>
              <p:spPr>
                <a:xfrm flipH="1">
                  <a:off x="783174" y="4723924"/>
                  <a:ext cx="1605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111">
                  <a:extLst>
                    <a:ext uri="{FF2B5EF4-FFF2-40B4-BE49-F238E27FC236}">
                      <a16:creationId xmlns:a16="http://schemas.microsoft.com/office/drawing/2014/main" id="{34BCD390-C4A2-4ED9-94F5-C95B288AB075}"/>
                    </a:ext>
                  </a:extLst>
                </p:cNvPr>
                <p:cNvCxnSpPr>
                  <a:cxnSpLocks/>
                  <a:stCxn id="80" idx="42"/>
                </p:cNvCxnSpPr>
                <p:nvPr/>
              </p:nvCxnSpPr>
              <p:spPr>
                <a:xfrm flipV="1">
                  <a:off x="7766245" y="1203197"/>
                  <a:ext cx="636718" cy="891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12">
                  <a:extLst>
                    <a:ext uri="{FF2B5EF4-FFF2-40B4-BE49-F238E27FC236}">
                      <a16:creationId xmlns:a16="http://schemas.microsoft.com/office/drawing/2014/main" id="{8FEC6856-62E2-42E5-A98D-ED5FD46B0FE0}"/>
                    </a:ext>
                  </a:extLst>
                </p:cNvPr>
                <p:cNvCxnSpPr/>
                <p:nvPr/>
              </p:nvCxnSpPr>
              <p:spPr>
                <a:xfrm flipH="1" flipV="1">
                  <a:off x="8390924" y="1199270"/>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EA08A459-013B-432A-845D-064964459677}"/>
                    </a:ext>
                  </a:extLst>
                </p:cNvPr>
                <p:cNvGrpSpPr/>
                <p:nvPr/>
              </p:nvGrpSpPr>
              <p:grpSpPr>
                <a:xfrm>
                  <a:off x="2666821" y="2318215"/>
                  <a:ext cx="626469" cy="643051"/>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3233942" y="3274423"/>
                  <a:ext cx="746727" cy="67953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3" name="TextBox 113">
                  <a:extLst>
                    <a:ext uri="{FF2B5EF4-FFF2-40B4-BE49-F238E27FC236}">
                      <a16:creationId xmlns:a16="http://schemas.microsoft.com/office/drawing/2014/main" id="{68EB6B5D-84A6-4EA6-9AB4-A42F13EA240B}"/>
                    </a:ext>
                  </a:extLst>
                </p:cNvPr>
                <p:cNvSpPr txBox="1"/>
                <p:nvPr/>
              </p:nvSpPr>
              <p:spPr>
                <a:xfrm>
                  <a:off x="8458276" y="565345"/>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Budget</a:t>
                  </a:r>
                </a:p>
              </p:txBody>
            </p:sp>
            <p:pic>
              <p:nvPicPr>
                <p:cNvPr id="20" name="Image 19">
                  <a:extLst>
                    <a:ext uri="{FF2B5EF4-FFF2-40B4-BE49-F238E27FC236}">
                      <a16:creationId xmlns:a16="http://schemas.microsoft.com/office/drawing/2014/main" id="{49C060A8-2A7C-43E3-BED0-CB2314DABD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7010494" y="2220855"/>
                  <a:ext cx="946035" cy="962487"/>
                </a:xfrm>
                <a:prstGeom prst="rect">
                  <a:avLst/>
                </a:prstGeom>
              </p:spPr>
            </p:pic>
            <p:pic>
              <p:nvPicPr>
                <p:cNvPr id="22" name="Image 21">
                  <a:extLst>
                    <a:ext uri="{FF2B5EF4-FFF2-40B4-BE49-F238E27FC236}">
                      <a16:creationId xmlns:a16="http://schemas.microsoft.com/office/drawing/2014/main" id="{0F4113AE-8B16-42E9-ABB4-F0BE74967702}"/>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416" b="89286" l="5329" r="93606">
                              <a14:foregroundMark x1="61101" y1="70130" x2="61101" y2="70130"/>
                              <a14:foregroundMark x1="68739" y1="56494" x2="68739" y2="56494"/>
                              <a14:foregroundMark x1="83659" y1="45779" x2="83659" y2="45779"/>
                              <a14:foregroundMark x1="71403" y1="49026" x2="71403" y2="49026"/>
                              <a14:foregroundMark x1="72291" y1="48377" x2="72291" y2="48377"/>
                              <a14:foregroundMark x1="66252" y1="60390" x2="66252" y2="60390"/>
                              <a14:foregroundMark x1="58792" y1="72078" x2="58792" y2="72078"/>
                              <a14:foregroundMark x1="52575" y1="81818" x2="52575" y2="81818"/>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829" y1="82792" x2="91829" y2="82792"/>
                              <a14:foregroundMark x1="93606" y1="89935" x2="90764" y2="78571"/>
                              <a14:foregroundMark x1="76377" y1="35390" x2="68206" y2="21104"/>
                              <a14:foregroundMark x1="68206" y1="21104" x2="68028" y2="20455"/>
                              <a14:foregroundMark x1="56306" y1="17532" x2="51865" y2="10065"/>
                              <a14:foregroundMark x1="37478" y1="19156" x2="44583" y2="14610"/>
                              <a14:foregroundMark x1="28774" y1="20130" x2="25044" y2="37338"/>
                              <a14:foregroundMark x1="17407" y1="41234" x2="15275" y2="60065"/>
                              <a14:foregroundMark x1="12789" y1="68831" x2="10124" y2="86364"/>
                              <a14:foregroundMark x1="9414" y1="79870" x2="8526" y2="68506"/>
                              <a14:foregroundMark x1="5329" y1="79870" x2="5329" y2="79870"/>
                              <a14:foregroundMark x1="70337" y1="53247" x2="70337" y2="53247"/>
                              <a14:foregroundMark x1="70693" y1="51623" x2="70693" y2="51623"/>
                              <a14:foregroundMark x1="55773" y1="78571" x2="55773" y2="78571"/>
                              <a14:foregroundMark x1="52043" y1="82143" x2="52043" y2="82143"/>
                              <a14:foregroundMark x1="49911" y1="87338" x2="49911" y2="87338"/>
                            </a14:backgroundRemoval>
                          </a14:imgEffect>
                        </a14:imgLayer>
                      </a14:imgProps>
                    </a:ext>
                  </a:extLst>
                </a:blip>
                <a:stretch>
                  <a:fillRect/>
                </a:stretch>
              </p:blipFill>
              <p:spPr>
                <a:xfrm>
                  <a:off x="8515765" y="3108409"/>
                  <a:ext cx="898080" cy="491312"/>
                </a:xfrm>
                <a:prstGeom prst="rect">
                  <a:avLst/>
                </a:prstGeom>
              </p:spPr>
            </p:pic>
            <p:pic>
              <p:nvPicPr>
                <p:cNvPr id="24" name="Image 23">
                  <a:extLst>
                    <a:ext uri="{FF2B5EF4-FFF2-40B4-BE49-F238E27FC236}">
                      <a16:creationId xmlns:a16="http://schemas.microsoft.com/office/drawing/2014/main" id="{D028F068-FFDE-40B3-922C-D46D7E62E282}"/>
                    </a:ext>
                  </a:extLst>
                </p:cNvPr>
                <p:cNvPicPr>
                  <a:picLocks noChangeAspect="1"/>
                </p:cNvPicPr>
                <p:nvPr/>
              </p:nvPicPr>
              <p:blipFill>
                <a:blip r:embed="rId11"/>
                <a:stretch>
                  <a:fillRect/>
                </a:stretch>
              </p:blipFill>
              <p:spPr>
                <a:xfrm>
                  <a:off x="4854486" y="2193809"/>
                  <a:ext cx="1056390" cy="906169"/>
                </a:xfrm>
                <a:prstGeom prst="rect">
                  <a:avLst/>
                </a:prstGeom>
              </p:spPr>
            </p:pic>
            <p:cxnSp>
              <p:nvCxnSpPr>
                <p:cNvPr id="134" name="Straight Connector 111">
                  <a:extLst>
                    <a:ext uri="{FF2B5EF4-FFF2-40B4-BE49-F238E27FC236}">
                      <a16:creationId xmlns:a16="http://schemas.microsoft.com/office/drawing/2014/main" id="{B8C8909D-6A12-47AF-815B-D94CF73ECBF3}"/>
                    </a:ext>
                  </a:extLst>
                </p:cNvPr>
                <p:cNvCxnSpPr>
                  <a:cxnSpLocks/>
                </p:cNvCxnSpPr>
                <p:nvPr/>
              </p:nvCxnSpPr>
              <p:spPr>
                <a:xfrm flipH="1" flipV="1">
                  <a:off x="4203536" y="605288"/>
                  <a:ext cx="493005" cy="958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12">
                  <a:extLst>
                    <a:ext uri="{FF2B5EF4-FFF2-40B4-BE49-F238E27FC236}">
                      <a16:creationId xmlns:a16="http://schemas.microsoft.com/office/drawing/2014/main" id="{AAF0EA28-A835-47D6-95A2-7E4C2EED29DC}"/>
                    </a:ext>
                  </a:extLst>
                </p:cNvPr>
                <p:cNvCxnSpPr/>
                <p:nvPr/>
              </p:nvCxnSpPr>
              <p:spPr>
                <a:xfrm flipH="1" flipV="1">
                  <a:off x="2431912" y="614339"/>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13">
                <a:extLst>
                  <a:ext uri="{FF2B5EF4-FFF2-40B4-BE49-F238E27FC236}">
                    <a16:creationId xmlns:a16="http://schemas.microsoft.com/office/drawing/2014/main" id="{967A8D16-4CCE-45AB-8FA6-9B9BE13D0980}"/>
                  </a:ext>
                </a:extLst>
              </p:cNvPr>
              <p:cNvSpPr txBox="1"/>
              <p:nvPr/>
            </p:nvSpPr>
            <p:spPr>
              <a:xfrm>
                <a:off x="2480410" y="-732"/>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Planning</a:t>
                </a:r>
              </a:p>
            </p:txBody>
          </p:sp>
        </p:grpSp>
      </p:grpSp>
    </p:spTree>
    <p:extLst>
      <p:ext uri="{BB962C8B-B14F-4D97-AF65-F5344CB8AC3E}">
        <p14:creationId xmlns:p14="http://schemas.microsoft.com/office/powerpoint/2010/main" val="284888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11</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3" name="Groupe 12">
            <a:extLst>
              <a:ext uri="{FF2B5EF4-FFF2-40B4-BE49-F238E27FC236}">
                <a16:creationId xmlns:a16="http://schemas.microsoft.com/office/drawing/2014/main" id="{EA08A459-013B-432A-845D-064964459677}"/>
              </a:ext>
            </a:extLst>
          </p:cNvPr>
          <p:cNvGrpSpPr/>
          <p:nvPr/>
        </p:nvGrpSpPr>
        <p:grpSpPr>
          <a:xfrm>
            <a:off x="1683196" y="2354604"/>
            <a:ext cx="1709240" cy="1794518"/>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4788453" y="2516956"/>
            <a:ext cx="2658054" cy="206386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8" name="ZoneTexte 17">
            <a:extLst>
              <a:ext uri="{FF2B5EF4-FFF2-40B4-BE49-F238E27FC236}">
                <a16:creationId xmlns:a16="http://schemas.microsoft.com/office/drawing/2014/main" id="{EC4C3D78-0FC6-45AA-8E44-15A642F0DF87}"/>
              </a:ext>
            </a:extLst>
          </p:cNvPr>
          <p:cNvSpPr txBox="1"/>
          <p:nvPr/>
        </p:nvSpPr>
        <p:spPr>
          <a:xfrm>
            <a:off x="1458216" y="4306835"/>
            <a:ext cx="2159199" cy="1200329"/>
          </a:xfrm>
          <a:prstGeom prst="rect">
            <a:avLst/>
          </a:prstGeom>
          <a:noFill/>
        </p:spPr>
        <p:txBody>
          <a:bodyPr wrap="square" rtlCol="0">
            <a:spAutoFit/>
          </a:bodyPr>
          <a:lstStyle/>
          <a:p>
            <a:pPr algn="ctr"/>
            <a:r>
              <a:rPr lang="fr-FR" dirty="0">
                <a:latin typeface="Agency FB" panose="020B0503020202020204" pitchFamily="34" charset="0"/>
              </a:rPr>
              <a:t>Code </a:t>
            </a:r>
          </a:p>
          <a:p>
            <a:pPr algn="ctr"/>
            <a:r>
              <a:rPr lang="fr-FR" dirty="0">
                <a:latin typeface="Agency FB" panose="020B0503020202020204" pitchFamily="34" charset="0"/>
              </a:rPr>
              <a:t>Kanban / Sprint</a:t>
            </a:r>
          </a:p>
          <a:p>
            <a:pPr algn="ctr"/>
            <a:r>
              <a:rPr lang="fr-FR" dirty="0" err="1">
                <a:latin typeface="Agency FB" panose="020B0503020202020204" pitchFamily="34" charset="0"/>
              </a:rPr>
              <a:t>Assignment</a:t>
            </a:r>
            <a:r>
              <a:rPr lang="fr-FR" dirty="0">
                <a:latin typeface="Agency FB" panose="020B0503020202020204" pitchFamily="34" charset="0"/>
              </a:rPr>
              <a:t> of </a:t>
            </a:r>
            <a:r>
              <a:rPr lang="fr-FR" dirty="0" err="1">
                <a:latin typeface="Agency FB" panose="020B0503020202020204" pitchFamily="34" charset="0"/>
              </a:rPr>
              <a:t>tasks</a:t>
            </a:r>
            <a:r>
              <a:rPr lang="fr-FR" dirty="0">
                <a:latin typeface="Agency FB" panose="020B0503020202020204" pitchFamily="34" charset="0"/>
              </a:rPr>
              <a:t>
</a:t>
            </a:r>
          </a:p>
        </p:txBody>
      </p:sp>
      <p:sp>
        <p:nvSpPr>
          <p:cNvPr id="52" name="ZoneTexte 51">
            <a:extLst>
              <a:ext uri="{FF2B5EF4-FFF2-40B4-BE49-F238E27FC236}">
                <a16:creationId xmlns:a16="http://schemas.microsoft.com/office/drawing/2014/main" id="{FAD182B2-8CAD-4F96-8869-1248CC174A6E}"/>
              </a:ext>
            </a:extLst>
          </p:cNvPr>
          <p:cNvSpPr txBox="1"/>
          <p:nvPr/>
        </p:nvSpPr>
        <p:spPr>
          <a:xfrm>
            <a:off x="5016400" y="4649336"/>
            <a:ext cx="2159199" cy="646331"/>
          </a:xfrm>
          <a:prstGeom prst="rect">
            <a:avLst/>
          </a:prstGeom>
          <a:noFill/>
        </p:spPr>
        <p:txBody>
          <a:bodyPr wrap="square" rtlCol="0">
            <a:spAutoFit/>
          </a:bodyPr>
          <a:lstStyle/>
          <a:p>
            <a:pPr algn="ctr"/>
            <a:r>
              <a:rPr lang="fr-FR" dirty="0">
                <a:latin typeface="Agency FB" panose="020B0503020202020204" pitchFamily="34" charset="0"/>
              </a:rPr>
              <a:t>Sprint </a:t>
            </a:r>
            <a:r>
              <a:rPr lang="fr-FR" dirty="0" err="1">
                <a:latin typeface="Agency FB" panose="020B0503020202020204" pitchFamily="34" charset="0"/>
              </a:rPr>
              <a:t>Review</a:t>
            </a:r>
            <a:r>
              <a:rPr lang="fr-FR" dirty="0">
                <a:latin typeface="Agency FB" panose="020B0503020202020204" pitchFamily="34" charset="0"/>
              </a:rPr>
              <a:t>
</a:t>
            </a:r>
          </a:p>
        </p:txBody>
      </p:sp>
      <p:pic>
        <p:nvPicPr>
          <p:cNvPr id="94" name="Image 93">
            <a:extLst>
              <a:ext uri="{FF2B5EF4-FFF2-40B4-BE49-F238E27FC236}">
                <a16:creationId xmlns:a16="http://schemas.microsoft.com/office/drawing/2014/main" id="{2D8ADA65-A048-4A1C-BE22-43CF113B622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472910" y="62896"/>
            <a:ext cx="3719090" cy="1809231"/>
          </a:xfrm>
          <a:prstGeom prst="rect">
            <a:avLst/>
          </a:prstGeom>
        </p:spPr>
      </p:pic>
      <p:sp>
        <p:nvSpPr>
          <p:cNvPr id="22" name="ZoneTexte 21">
            <a:extLst>
              <a:ext uri="{FF2B5EF4-FFF2-40B4-BE49-F238E27FC236}">
                <a16:creationId xmlns:a16="http://schemas.microsoft.com/office/drawing/2014/main" id="{EB241BE8-282D-464F-8F73-8DE18DA5F2D5}"/>
              </a:ext>
            </a:extLst>
          </p:cNvPr>
          <p:cNvSpPr txBox="1"/>
          <p:nvPr/>
        </p:nvSpPr>
        <p:spPr>
          <a:xfrm>
            <a:off x="3407958" y="764585"/>
            <a:ext cx="2409634" cy="707886"/>
          </a:xfrm>
          <a:prstGeom prst="rect">
            <a:avLst/>
          </a:prstGeom>
          <a:noFill/>
        </p:spPr>
        <p:txBody>
          <a:bodyPr wrap="none" rtlCol="0">
            <a:spAutoFit/>
          </a:bodyPr>
          <a:lstStyle/>
          <a:p>
            <a:r>
              <a:rPr lang="fr-FR" sz="4000" b="1" dirty="0">
                <a:latin typeface="Agency FB" panose="020B0503020202020204" pitchFamily="34" charset="0"/>
              </a:rPr>
              <a:t>Organisation</a:t>
            </a:r>
          </a:p>
        </p:txBody>
      </p:sp>
    </p:spTree>
    <p:extLst>
      <p:ext uri="{BB962C8B-B14F-4D97-AF65-F5344CB8AC3E}">
        <p14:creationId xmlns:p14="http://schemas.microsoft.com/office/powerpoint/2010/main" val="4090407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12</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49" name="ZoneTexte 48">
            <a:extLst>
              <a:ext uri="{FF2B5EF4-FFF2-40B4-BE49-F238E27FC236}">
                <a16:creationId xmlns:a16="http://schemas.microsoft.com/office/drawing/2014/main" id="{0E091537-E75B-4760-94F5-736A2E62A133}"/>
              </a:ext>
            </a:extLst>
          </p:cNvPr>
          <p:cNvSpPr txBox="1"/>
          <p:nvPr/>
        </p:nvSpPr>
        <p:spPr>
          <a:xfrm>
            <a:off x="1037696" y="33090"/>
            <a:ext cx="1661032" cy="707886"/>
          </a:xfrm>
          <a:prstGeom prst="rect">
            <a:avLst/>
          </a:prstGeom>
          <a:noFill/>
        </p:spPr>
        <p:txBody>
          <a:bodyPr wrap="none" rtlCol="0">
            <a:spAutoFit/>
          </a:bodyPr>
          <a:lstStyle/>
          <a:p>
            <a:r>
              <a:rPr lang="fr-FR" sz="4000" b="1" dirty="0">
                <a:latin typeface="Agency FB" panose="020B0503020202020204" pitchFamily="34" charset="0"/>
              </a:rPr>
              <a:t>Planning</a:t>
            </a:r>
          </a:p>
        </p:txBody>
      </p:sp>
      <p:pic>
        <p:nvPicPr>
          <p:cNvPr id="51" name="Image 50">
            <a:extLst>
              <a:ext uri="{FF2B5EF4-FFF2-40B4-BE49-F238E27FC236}">
                <a16:creationId xmlns:a16="http://schemas.microsoft.com/office/drawing/2014/main" id="{BE6DE881-54DB-4F6F-B46C-89F47F9BA68F}"/>
              </a:ext>
            </a:extLst>
          </p:cNvPr>
          <p:cNvPicPr>
            <a:picLocks noChangeAspect="1"/>
          </p:cNvPicPr>
          <p:nvPr/>
        </p:nvPicPr>
        <p:blipFill>
          <a:blip r:embed="rId5"/>
          <a:stretch>
            <a:fillRect/>
          </a:stretch>
        </p:blipFill>
        <p:spPr>
          <a:xfrm>
            <a:off x="2887091" y="1"/>
            <a:ext cx="863812" cy="740976"/>
          </a:xfrm>
          <a:prstGeom prst="rect">
            <a:avLst/>
          </a:prstGeom>
        </p:spPr>
      </p:pic>
      <p:grpSp>
        <p:nvGrpSpPr>
          <p:cNvPr id="130" name="Groupe 129">
            <a:extLst>
              <a:ext uri="{FF2B5EF4-FFF2-40B4-BE49-F238E27FC236}">
                <a16:creationId xmlns:a16="http://schemas.microsoft.com/office/drawing/2014/main" id="{0C76CF36-81D4-4636-81D9-208C86B5E1F7}"/>
              </a:ext>
            </a:extLst>
          </p:cNvPr>
          <p:cNvGrpSpPr/>
          <p:nvPr/>
        </p:nvGrpSpPr>
        <p:grpSpPr>
          <a:xfrm>
            <a:off x="464812" y="740976"/>
            <a:ext cx="11262376" cy="5395307"/>
            <a:chOff x="196910" y="902727"/>
            <a:chExt cx="11262376" cy="5395307"/>
          </a:xfrm>
        </p:grpSpPr>
        <p:pic>
          <p:nvPicPr>
            <p:cNvPr id="7" name="Image 6">
              <a:extLst>
                <a:ext uri="{FF2B5EF4-FFF2-40B4-BE49-F238E27FC236}">
                  <a16:creationId xmlns:a16="http://schemas.microsoft.com/office/drawing/2014/main" id="{271CB1CF-4850-438C-9826-F726E776268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85494" y="902727"/>
              <a:ext cx="10726989" cy="5395307"/>
            </a:xfrm>
            <a:prstGeom prst="rect">
              <a:avLst/>
            </a:prstGeom>
          </p:spPr>
        </p:pic>
        <p:sp>
          <p:nvSpPr>
            <p:cNvPr id="33" name="ZoneTexte 32">
              <a:extLst>
                <a:ext uri="{FF2B5EF4-FFF2-40B4-BE49-F238E27FC236}">
                  <a16:creationId xmlns:a16="http://schemas.microsoft.com/office/drawing/2014/main" id="{1861EE6D-379C-4F13-90BC-E83B847723D6}"/>
                </a:ext>
              </a:extLst>
            </p:cNvPr>
            <p:cNvSpPr txBox="1"/>
            <p:nvPr/>
          </p:nvSpPr>
          <p:spPr>
            <a:xfrm>
              <a:off x="270857" y="2409521"/>
              <a:ext cx="708660" cy="261610"/>
            </a:xfrm>
            <a:prstGeom prst="rect">
              <a:avLst/>
            </a:prstGeom>
            <a:noFill/>
          </p:spPr>
          <p:txBody>
            <a:bodyPr wrap="square" rtlCol="0">
              <a:spAutoFit/>
            </a:bodyPr>
            <a:lstStyle/>
            <a:p>
              <a:r>
                <a:rPr lang="fr-FR" sz="1100" b="1" dirty="0">
                  <a:solidFill>
                    <a:srgbClr val="58B6C0"/>
                  </a:solidFill>
                </a:rPr>
                <a:t>Arnaud</a:t>
              </a:r>
            </a:p>
          </p:txBody>
        </p:sp>
        <p:cxnSp>
          <p:nvCxnSpPr>
            <p:cNvPr id="10" name="Connecteur droit 9">
              <a:extLst>
                <a:ext uri="{FF2B5EF4-FFF2-40B4-BE49-F238E27FC236}">
                  <a16:creationId xmlns:a16="http://schemas.microsoft.com/office/drawing/2014/main" id="{BC565190-E76A-4F3F-9878-D218833190AD}"/>
                </a:ext>
              </a:extLst>
            </p:cNvPr>
            <p:cNvCxnSpPr>
              <a:cxnSpLocks/>
              <a:endCxn id="89" idx="3"/>
            </p:cNvCxnSpPr>
            <p:nvPr/>
          </p:nvCxnSpPr>
          <p:spPr>
            <a:xfrm flipH="1" flipV="1">
              <a:off x="892047" y="6110914"/>
              <a:ext cx="7085006" cy="25902"/>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39" name="Connecteur droit 38">
              <a:extLst>
                <a:ext uri="{FF2B5EF4-FFF2-40B4-BE49-F238E27FC236}">
                  <a16:creationId xmlns:a16="http://schemas.microsoft.com/office/drawing/2014/main" id="{E0A5183B-D1D2-4650-9FC7-31618DEBC0ED}"/>
                </a:ext>
              </a:extLst>
            </p:cNvPr>
            <p:cNvCxnSpPr>
              <a:cxnSpLocks/>
              <a:endCxn id="88" idx="3"/>
            </p:cNvCxnSpPr>
            <p:nvPr/>
          </p:nvCxnSpPr>
          <p:spPr>
            <a:xfrm flipH="1" flipV="1">
              <a:off x="892047" y="5822803"/>
              <a:ext cx="7302042" cy="1525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0" name="Connecteur droit 39">
              <a:extLst>
                <a:ext uri="{FF2B5EF4-FFF2-40B4-BE49-F238E27FC236}">
                  <a16:creationId xmlns:a16="http://schemas.microsoft.com/office/drawing/2014/main" id="{3308A4A2-68B0-4D71-BC70-04D19A8A6BE9}"/>
                </a:ext>
              </a:extLst>
            </p:cNvPr>
            <p:cNvCxnSpPr>
              <a:cxnSpLocks/>
              <a:endCxn id="87" idx="3"/>
            </p:cNvCxnSpPr>
            <p:nvPr/>
          </p:nvCxnSpPr>
          <p:spPr>
            <a:xfrm flipH="1" flipV="1">
              <a:off x="892047" y="5561193"/>
              <a:ext cx="7302042" cy="21479"/>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1" name="Connecteur droit 40">
              <a:extLst>
                <a:ext uri="{FF2B5EF4-FFF2-40B4-BE49-F238E27FC236}">
                  <a16:creationId xmlns:a16="http://schemas.microsoft.com/office/drawing/2014/main" id="{E84F1E43-EBDF-4D44-9538-557C7937E7B6}"/>
                </a:ext>
              </a:extLst>
            </p:cNvPr>
            <p:cNvCxnSpPr>
              <a:cxnSpLocks/>
              <a:endCxn id="99" idx="3"/>
            </p:cNvCxnSpPr>
            <p:nvPr/>
          </p:nvCxnSpPr>
          <p:spPr>
            <a:xfrm flipH="1">
              <a:off x="892047" y="5317724"/>
              <a:ext cx="7914604" cy="31873"/>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2" name="Connecteur droit 41">
              <a:extLst>
                <a:ext uri="{FF2B5EF4-FFF2-40B4-BE49-F238E27FC236}">
                  <a16:creationId xmlns:a16="http://schemas.microsoft.com/office/drawing/2014/main" id="{89A2CC60-5B11-489A-93BC-8DB41B434025}"/>
                </a:ext>
              </a:extLst>
            </p:cNvPr>
            <p:cNvCxnSpPr>
              <a:cxnSpLocks/>
              <a:endCxn id="86" idx="3"/>
            </p:cNvCxnSpPr>
            <p:nvPr/>
          </p:nvCxnSpPr>
          <p:spPr>
            <a:xfrm flipH="1" flipV="1">
              <a:off x="1206907" y="5105749"/>
              <a:ext cx="5689424" cy="22956"/>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3" name="Connecteur droit 42">
              <a:extLst>
                <a:ext uri="{FF2B5EF4-FFF2-40B4-BE49-F238E27FC236}">
                  <a16:creationId xmlns:a16="http://schemas.microsoft.com/office/drawing/2014/main" id="{A52B51C8-A651-4BD3-8294-155E19B94458}"/>
                </a:ext>
              </a:extLst>
            </p:cNvPr>
            <p:cNvCxnSpPr>
              <a:cxnSpLocks/>
            </p:cNvCxnSpPr>
            <p:nvPr/>
          </p:nvCxnSpPr>
          <p:spPr>
            <a:xfrm flipH="1">
              <a:off x="892046" y="4815995"/>
              <a:ext cx="6284951" cy="1657"/>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5" name="Connecteur droit 44">
              <a:extLst>
                <a:ext uri="{FF2B5EF4-FFF2-40B4-BE49-F238E27FC236}">
                  <a16:creationId xmlns:a16="http://schemas.microsoft.com/office/drawing/2014/main" id="{8E0D92F4-C7E1-4C99-ACD2-C8299636A573}"/>
                </a:ext>
              </a:extLst>
            </p:cNvPr>
            <p:cNvCxnSpPr>
              <a:cxnSpLocks/>
            </p:cNvCxnSpPr>
            <p:nvPr/>
          </p:nvCxnSpPr>
          <p:spPr>
            <a:xfrm flipH="1">
              <a:off x="909465" y="4530942"/>
              <a:ext cx="5612064" cy="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6" name="Connecteur droit 45">
              <a:extLst>
                <a:ext uri="{FF2B5EF4-FFF2-40B4-BE49-F238E27FC236}">
                  <a16:creationId xmlns:a16="http://schemas.microsoft.com/office/drawing/2014/main" id="{9F14E1FC-AEC7-430F-A8CA-5A24C20E6C7B}"/>
                </a:ext>
              </a:extLst>
            </p:cNvPr>
            <p:cNvCxnSpPr>
              <a:cxnSpLocks/>
              <a:endCxn id="83" idx="3"/>
            </p:cNvCxnSpPr>
            <p:nvPr/>
          </p:nvCxnSpPr>
          <p:spPr>
            <a:xfrm flipH="1" flipV="1">
              <a:off x="979517" y="4250514"/>
              <a:ext cx="2121252" cy="22796"/>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0" name="Connecteur droit 49">
              <a:extLst>
                <a:ext uri="{FF2B5EF4-FFF2-40B4-BE49-F238E27FC236}">
                  <a16:creationId xmlns:a16="http://schemas.microsoft.com/office/drawing/2014/main" id="{A864AE38-5051-496B-B739-965F6FF12D20}"/>
                </a:ext>
              </a:extLst>
            </p:cNvPr>
            <p:cNvCxnSpPr>
              <a:cxnSpLocks/>
              <a:endCxn id="82" idx="3"/>
            </p:cNvCxnSpPr>
            <p:nvPr/>
          </p:nvCxnSpPr>
          <p:spPr>
            <a:xfrm flipH="1" flipV="1">
              <a:off x="909465" y="3990184"/>
              <a:ext cx="956220" cy="18818"/>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5" name="Connecteur droit 54">
              <a:extLst>
                <a:ext uri="{FF2B5EF4-FFF2-40B4-BE49-F238E27FC236}">
                  <a16:creationId xmlns:a16="http://schemas.microsoft.com/office/drawing/2014/main" id="{86925B91-6860-4ED1-BD17-3073F1722144}"/>
                </a:ext>
              </a:extLst>
            </p:cNvPr>
            <p:cNvCxnSpPr>
              <a:cxnSpLocks/>
              <a:endCxn id="108" idx="3"/>
            </p:cNvCxnSpPr>
            <p:nvPr/>
          </p:nvCxnSpPr>
          <p:spPr>
            <a:xfrm flipH="1" flipV="1">
              <a:off x="931368" y="3739904"/>
              <a:ext cx="2018872" cy="22002"/>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6" name="Connecteur droit 55">
              <a:extLst>
                <a:ext uri="{FF2B5EF4-FFF2-40B4-BE49-F238E27FC236}">
                  <a16:creationId xmlns:a16="http://schemas.microsoft.com/office/drawing/2014/main" id="{C7C8791D-EAF5-4741-8B74-89C9699572B1}"/>
                </a:ext>
              </a:extLst>
            </p:cNvPr>
            <p:cNvCxnSpPr>
              <a:cxnSpLocks/>
              <a:endCxn id="81" idx="3"/>
            </p:cNvCxnSpPr>
            <p:nvPr/>
          </p:nvCxnSpPr>
          <p:spPr>
            <a:xfrm flipH="1" flipV="1">
              <a:off x="909465" y="3499773"/>
              <a:ext cx="315653" cy="4423"/>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7" name="Connecteur droit 56">
              <a:extLst>
                <a:ext uri="{FF2B5EF4-FFF2-40B4-BE49-F238E27FC236}">
                  <a16:creationId xmlns:a16="http://schemas.microsoft.com/office/drawing/2014/main" id="{2736C860-BA80-44DE-973F-DB090F444636}"/>
                </a:ext>
              </a:extLst>
            </p:cNvPr>
            <p:cNvCxnSpPr>
              <a:cxnSpLocks/>
            </p:cNvCxnSpPr>
            <p:nvPr/>
          </p:nvCxnSpPr>
          <p:spPr>
            <a:xfrm flipH="1">
              <a:off x="781235" y="3178938"/>
              <a:ext cx="871391" cy="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8" name="Connecteur droit 57">
              <a:extLst>
                <a:ext uri="{FF2B5EF4-FFF2-40B4-BE49-F238E27FC236}">
                  <a16:creationId xmlns:a16="http://schemas.microsoft.com/office/drawing/2014/main" id="{41BB686B-1AD7-45D6-B081-D74A4FCEC317}"/>
                </a:ext>
              </a:extLst>
            </p:cNvPr>
            <p:cNvCxnSpPr>
              <a:cxnSpLocks/>
            </p:cNvCxnSpPr>
            <p:nvPr/>
          </p:nvCxnSpPr>
          <p:spPr>
            <a:xfrm flipH="1">
              <a:off x="781235" y="2878576"/>
              <a:ext cx="346128" cy="0"/>
            </a:xfrm>
            <a:prstGeom prst="line">
              <a:avLst/>
            </a:prstGeom>
            <a:ln>
              <a:prstDash val="lgDashDotDot"/>
            </a:ln>
          </p:spPr>
          <p:style>
            <a:lnRef idx="2">
              <a:schemeClr val="dk1"/>
            </a:lnRef>
            <a:fillRef idx="0">
              <a:schemeClr val="dk1"/>
            </a:fillRef>
            <a:effectRef idx="1">
              <a:schemeClr val="dk1"/>
            </a:effectRef>
            <a:fontRef idx="minor">
              <a:schemeClr val="tx1"/>
            </a:fontRef>
          </p:style>
        </p:cxnSp>
        <p:sp>
          <p:nvSpPr>
            <p:cNvPr id="79" name="ZoneTexte 78">
              <a:extLst>
                <a:ext uri="{FF2B5EF4-FFF2-40B4-BE49-F238E27FC236}">
                  <a16:creationId xmlns:a16="http://schemas.microsoft.com/office/drawing/2014/main" id="{EBF0E221-8591-4323-8003-E694615CDBBD}"/>
                </a:ext>
              </a:extLst>
            </p:cNvPr>
            <p:cNvSpPr txBox="1"/>
            <p:nvPr/>
          </p:nvSpPr>
          <p:spPr>
            <a:xfrm>
              <a:off x="265154" y="2721972"/>
              <a:ext cx="641869" cy="261610"/>
            </a:xfrm>
            <a:prstGeom prst="rect">
              <a:avLst/>
            </a:prstGeom>
            <a:noFill/>
          </p:spPr>
          <p:txBody>
            <a:bodyPr wrap="square" rtlCol="0">
              <a:spAutoFit/>
            </a:bodyPr>
            <a:lstStyle/>
            <a:p>
              <a:r>
                <a:rPr lang="fr-FR" sz="1100" b="1" dirty="0">
                  <a:solidFill>
                    <a:srgbClr val="CB1B4A"/>
                  </a:solidFill>
                </a:rPr>
                <a:t>Chloé</a:t>
              </a:r>
            </a:p>
          </p:txBody>
        </p:sp>
        <p:sp>
          <p:nvSpPr>
            <p:cNvPr id="80" name="ZoneTexte 79">
              <a:extLst>
                <a:ext uri="{FF2B5EF4-FFF2-40B4-BE49-F238E27FC236}">
                  <a16:creationId xmlns:a16="http://schemas.microsoft.com/office/drawing/2014/main" id="{2F8237BA-4C69-429A-8B1D-FCCEB01E1EA5}"/>
                </a:ext>
              </a:extLst>
            </p:cNvPr>
            <p:cNvSpPr txBox="1"/>
            <p:nvPr/>
          </p:nvSpPr>
          <p:spPr>
            <a:xfrm>
              <a:off x="265154" y="3034996"/>
              <a:ext cx="641869" cy="261610"/>
            </a:xfrm>
            <a:prstGeom prst="rect">
              <a:avLst/>
            </a:prstGeom>
            <a:noFill/>
          </p:spPr>
          <p:txBody>
            <a:bodyPr wrap="square" rtlCol="0">
              <a:spAutoFit/>
            </a:bodyPr>
            <a:lstStyle/>
            <a:p>
              <a:r>
                <a:rPr lang="fr-FR" sz="1100" b="1" dirty="0">
                  <a:solidFill>
                    <a:srgbClr val="CB1B4A"/>
                  </a:solidFill>
                </a:rPr>
                <a:t>Chloé</a:t>
              </a:r>
            </a:p>
          </p:txBody>
        </p:sp>
        <p:sp>
          <p:nvSpPr>
            <p:cNvPr id="81" name="ZoneTexte 80">
              <a:extLst>
                <a:ext uri="{FF2B5EF4-FFF2-40B4-BE49-F238E27FC236}">
                  <a16:creationId xmlns:a16="http://schemas.microsoft.com/office/drawing/2014/main" id="{4889270E-75CE-4B1C-8A56-495D0FFF2987}"/>
                </a:ext>
              </a:extLst>
            </p:cNvPr>
            <p:cNvSpPr txBox="1"/>
            <p:nvPr/>
          </p:nvSpPr>
          <p:spPr>
            <a:xfrm>
              <a:off x="267596" y="3368968"/>
              <a:ext cx="641869" cy="261610"/>
            </a:xfrm>
            <a:prstGeom prst="rect">
              <a:avLst/>
            </a:prstGeom>
            <a:noFill/>
          </p:spPr>
          <p:txBody>
            <a:bodyPr wrap="square" rtlCol="0">
              <a:spAutoFit/>
            </a:bodyPr>
            <a:lstStyle/>
            <a:p>
              <a:r>
                <a:rPr lang="fr-FR" sz="1100" b="1" dirty="0">
                  <a:solidFill>
                    <a:srgbClr val="CB1B4A"/>
                  </a:solidFill>
                </a:rPr>
                <a:t>Chloé</a:t>
              </a:r>
            </a:p>
          </p:txBody>
        </p:sp>
        <p:sp>
          <p:nvSpPr>
            <p:cNvPr id="82" name="ZoneTexte 81">
              <a:extLst>
                <a:ext uri="{FF2B5EF4-FFF2-40B4-BE49-F238E27FC236}">
                  <a16:creationId xmlns:a16="http://schemas.microsoft.com/office/drawing/2014/main" id="{04094099-949C-4AE4-9EE3-0B0D8DB1DEC3}"/>
                </a:ext>
              </a:extLst>
            </p:cNvPr>
            <p:cNvSpPr txBox="1"/>
            <p:nvPr/>
          </p:nvSpPr>
          <p:spPr>
            <a:xfrm>
              <a:off x="267596" y="3859379"/>
              <a:ext cx="641869" cy="261610"/>
            </a:xfrm>
            <a:prstGeom prst="rect">
              <a:avLst/>
            </a:prstGeom>
            <a:noFill/>
          </p:spPr>
          <p:txBody>
            <a:bodyPr wrap="square" rtlCol="0">
              <a:spAutoFit/>
            </a:bodyPr>
            <a:lstStyle/>
            <a:p>
              <a:r>
                <a:rPr lang="fr-FR" sz="1100" b="1" dirty="0">
                  <a:solidFill>
                    <a:srgbClr val="00B050"/>
                  </a:solidFill>
                </a:rPr>
                <a:t>Cédric</a:t>
              </a:r>
            </a:p>
          </p:txBody>
        </p:sp>
        <p:sp>
          <p:nvSpPr>
            <p:cNvPr id="83" name="ZoneTexte 82">
              <a:extLst>
                <a:ext uri="{FF2B5EF4-FFF2-40B4-BE49-F238E27FC236}">
                  <a16:creationId xmlns:a16="http://schemas.microsoft.com/office/drawing/2014/main" id="{C819FEC6-A983-425F-99EB-CCEB90580352}"/>
                </a:ext>
              </a:extLst>
            </p:cNvPr>
            <p:cNvSpPr txBox="1"/>
            <p:nvPr/>
          </p:nvSpPr>
          <p:spPr>
            <a:xfrm>
              <a:off x="203217" y="4119709"/>
              <a:ext cx="776300" cy="261610"/>
            </a:xfrm>
            <a:prstGeom prst="rect">
              <a:avLst/>
            </a:prstGeom>
            <a:noFill/>
          </p:spPr>
          <p:txBody>
            <a:bodyPr wrap="square" rtlCol="0">
              <a:spAutoFit/>
            </a:bodyPr>
            <a:lstStyle/>
            <a:p>
              <a:r>
                <a:rPr lang="fr-FR" sz="1100" b="1" dirty="0">
                  <a:solidFill>
                    <a:srgbClr val="7030A0"/>
                  </a:solidFill>
                </a:rPr>
                <a:t>Thomas</a:t>
              </a:r>
            </a:p>
          </p:txBody>
        </p:sp>
        <p:sp>
          <p:nvSpPr>
            <p:cNvPr id="84" name="ZoneTexte 83">
              <a:extLst>
                <a:ext uri="{FF2B5EF4-FFF2-40B4-BE49-F238E27FC236}">
                  <a16:creationId xmlns:a16="http://schemas.microsoft.com/office/drawing/2014/main" id="{2FBEFBA8-A06B-4260-AC9D-2729DB6DDFA3}"/>
                </a:ext>
              </a:extLst>
            </p:cNvPr>
            <p:cNvSpPr txBox="1"/>
            <p:nvPr/>
          </p:nvSpPr>
          <p:spPr>
            <a:xfrm>
              <a:off x="250177" y="4400615"/>
              <a:ext cx="641869" cy="261610"/>
            </a:xfrm>
            <a:prstGeom prst="rect">
              <a:avLst/>
            </a:prstGeom>
            <a:noFill/>
          </p:spPr>
          <p:txBody>
            <a:bodyPr wrap="square" rtlCol="0">
              <a:spAutoFit/>
            </a:bodyPr>
            <a:lstStyle/>
            <a:p>
              <a:r>
                <a:rPr lang="fr-FR" sz="1100" b="1" dirty="0">
                  <a:solidFill>
                    <a:srgbClr val="CB1B4A"/>
                  </a:solidFill>
                </a:rPr>
                <a:t>Chloé</a:t>
              </a:r>
            </a:p>
          </p:txBody>
        </p:sp>
        <p:sp>
          <p:nvSpPr>
            <p:cNvPr id="85" name="ZoneTexte 84">
              <a:extLst>
                <a:ext uri="{FF2B5EF4-FFF2-40B4-BE49-F238E27FC236}">
                  <a16:creationId xmlns:a16="http://schemas.microsoft.com/office/drawing/2014/main" id="{2DA5CCA0-D4CD-4FE2-8F51-09D94A9A7D04}"/>
                </a:ext>
              </a:extLst>
            </p:cNvPr>
            <p:cNvSpPr txBox="1"/>
            <p:nvPr/>
          </p:nvSpPr>
          <p:spPr>
            <a:xfrm>
              <a:off x="196910" y="4679282"/>
              <a:ext cx="776300" cy="261610"/>
            </a:xfrm>
            <a:prstGeom prst="rect">
              <a:avLst/>
            </a:prstGeom>
            <a:noFill/>
          </p:spPr>
          <p:txBody>
            <a:bodyPr wrap="square" rtlCol="0">
              <a:spAutoFit/>
            </a:bodyPr>
            <a:lstStyle/>
            <a:p>
              <a:r>
                <a:rPr lang="fr-FR" sz="1100" b="1" dirty="0">
                  <a:solidFill>
                    <a:srgbClr val="7030A0"/>
                  </a:solidFill>
                </a:rPr>
                <a:t>Thomas</a:t>
              </a:r>
            </a:p>
          </p:txBody>
        </p:sp>
        <p:sp>
          <p:nvSpPr>
            <p:cNvPr id="86" name="ZoneTexte 85">
              <a:extLst>
                <a:ext uri="{FF2B5EF4-FFF2-40B4-BE49-F238E27FC236}">
                  <a16:creationId xmlns:a16="http://schemas.microsoft.com/office/drawing/2014/main" id="{B9293F9B-A1B2-430A-AA95-8D7A926F4C5C}"/>
                </a:ext>
              </a:extLst>
            </p:cNvPr>
            <p:cNvSpPr txBox="1"/>
            <p:nvPr/>
          </p:nvSpPr>
          <p:spPr>
            <a:xfrm>
              <a:off x="226486" y="4974944"/>
              <a:ext cx="980421" cy="261610"/>
            </a:xfrm>
            <a:prstGeom prst="rect">
              <a:avLst/>
            </a:prstGeom>
            <a:noFill/>
          </p:spPr>
          <p:txBody>
            <a:bodyPr wrap="square" rtlCol="0">
              <a:spAutoFit/>
            </a:bodyPr>
            <a:lstStyle/>
            <a:p>
              <a:r>
                <a:rPr lang="fr-FR" sz="1100" b="1" dirty="0">
                  <a:solidFill>
                    <a:srgbClr val="7030A0"/>
                  </a:solidFill>
                </a:rPr>
                <a:t>Thomas</a:t>
              </a:r>
            </a:p>
          </p:txBody>
        </p:sp>
        <p:sp>
          <p:nvSpPr>
            <p:cNvPr id="87" name="ZoneTexte 86">
              <a:extLst>
                <a:ext uri="{FF2B5EF4-FFF2-40B4-BE49-F238E27FC236}">
                  <a16:creationId xmlns:a16="http://schemas.microsoft.com/office/drawing/2014/main" id="{04F597E8-510C-4CFB-BC12-DDE9A7ADA7DE}"/>
                </a:ext>
              </a:extLst>
            </p:cNvPr>
            <p:cNvSpPr txBox="1"/>
            <p:nvPr/>
          </p:nvSpPr>
          <p:spPr>
            <a:xfrm>
              <a:off x="250178" y="5430388"/>
              <a:ext cx="641869" cy="261610"/>
            </a:xfrm>
            <a:prstGeom prst="rect">
              <a:avLst/>
            </a:prstGeom>
            <a:noFill/>
          </p:spPr>
          <p:txBody>
            <a:bodyPr wrap="square" rtlCol="0">
              <a:spAutoFit/>
            </a:bodyPr>
            <a:lstStyle/>
            <a:p>
              <a:r>
                <a:rPr lang="fr-FR" sz="1100" b="1" dirty="0">
                  <a:solidFill>
                    <a:srgbClr val="CB1B4A"/>
                  </a:solidFill>
                </a:rPr>
                <a:t>Chloé</a:t>
              </a:r>
            </a:p>
          </p:txBody>
        </p:sp>
        <p:sp>
          <p:nvSpPr>
            <p:cNvPr id="88" name="ZoneTexte 87">
              <a:extLst>
                <a:ext uri="{FF2B5EF4-FFF2-40B4-BE49-F238E27FC236}">
                  <a16:creationId xmlns:a16="http://schemas.microsoft.com/office/drawing/2014/main" id="{BAC08346-7768-427E-9DE2-310016112E0E}"/>
                </a:ext>
              </a:extLst>
            </p:cNvPr>
            <p:cNvSpPr txBox="1"/>
            <p:nvPr/>
          </p:nvSpPr>
          <p:spPr>
            <a:xfrm>
              <a:off x="250178" y="5691998"/>
              <a:ext cx="641869" cy="261610"/>
            </a:xfrm>
            <a:prstGeom prst="rect">
              <a:avLst/>
            </a:prstGeom>
            <a:noFill/>
          </p:spPr>
          <p:txBody>
            <a:bodyPr wrap="square" rtlCol="0">
              <a:spAutoFit/>
            </a:bodyPr>
            <a:lstStyle/>
            <a:p>
              <a:r>
                <a:rPr lang="fr-FR" sz="1100" b="1" dirty="0">
                  <a:solidFill>
                    <a:srgbClr val="00B050"/>
                  </a:solidFill>
                </a:rPr>
                <a:t>Cédric</a:t>
              </a:r>
            </a:p>
          </p:txBody>
        </p:sp>
        <p:sp>
          <p:nvSpPr>
            <p:cNvPr id="89" name="ZoneTexte 88">
              <a:extLst>
                <a:ext uri="{FF2B5EF4-FFF2-40B4-BE49-F238E27FC236}">
                  <a16:creationId xmlns:a16="http://schemas.microsoft.com/office/drawing/2014/main" id="{6C0F6559-2563-43C8-80F5-9CA9CD58B194}"/>
                </a:ext>
              </a:extLst>
            </p:cNvPr>
            <p:cNvSpPr txBox="1"/>
            <p:nvPr/>
          </p:nvSpPr>
          <p:spPr>
            <a:xfrm>
              <a:off x="250178" y="5980109"/>
              <a:ext cx="641869" cy="261610"/>
            </a:xfrm>
            <a:prstGeom prst="rect">
              <a:avLst/>
            </a:prstGeom>
            <a:noFill/>
          </p:spPr>
          <p:txBody>
            <a:bodyPr wrap="square" rtlCol="0">
              <a:spAutoFit/>
            </a:bodyPr>
            <a:lstStyle/>
            <a:p>
              <a:r>
                <a:rPr lang="fr-FR" sz="1100" b="1" dirty="0">
                  <a:solidFill>
                    <a:srgbClr val="CB1B4A"/>
                  </a:solidFill>
                </a:rPr>
                <a:t>Chloé</a:t>
              </a:r>
            </a:p>
          </p:txBody>
        </p:sp>
        <p:sp>
          <p:nvSpPr>
            <p:cNvPr id="99" name="ZoneTexte 98">
              <a:extLst>
                <a:ext uri="{FF2B5EF4-FFF2-40B4-BE49-F238E27FC236}">
                  <a16:creationId xmlns:a16="http://schemas.microsoft.com/office/drawing/2014/main" id="{5C49CADA-6E80-49E0-9094-8344308D3834}"/>
                </a:ext>
              </a:extLst>
            </p:cNvPr>
            <p:cNvSpPr txBox="1"/>
            <p:nvPr/>
          </p:nvSpPr>
          <p:spPr>
            <a:xfrm>
              <a:off x="250178" y="5218792"/>
              <a:ext cx="641869" cy="261610"/>
            </a:xfrm>
            <a:prstGeom prst="rect">
              <a:avLst/>
            </a:prstGeom>
            <a:noFill/>
          </p:spPr>
          <p:txBody>
            <a:bodyPr wrap="square" rtlCol="0">
              <a:spAutoFit/>
            </a:bodyPr>
            <a:lstStyle/>
            <a:p>
              <a:r>
                <a:rPr lang="fr-FR" sz="1100" b="1" dirty="0">
                  <a:solidFill>
                    <a:srgbClr val="CB1B4A"/>
                  </a:solidFill>
                </a:rPr>
                <a:t>Chloé</a:t>
              </a:r>
            </a:p>
          </p:txBody>
        </p:sp>
        <p:sp>
          <p:nvSpPr>
            <p:cNvPr id="108" name="ZoneTexte 107">
              <a:extLst>
                <a:ext uri="{FF2B5EF4-FFF2-40B4-BE49-F238E27FC236}">
                  <a16:creationId xmlns:a16="http://schemas.microsoft.com/office/drawing/2014/main" id="{3600E1A9-BECA-43E7-9059-FBC42EE2D6F8}"/>
                </a:ext>
              </a:extLst>
            </p:cNvPr>
            <p:cNvSpPr txBox="1"/>
            <p:nvPr/>
          </p:nvSpPr>
          <p:spPr>
            <a:xfrm>
              <a:off x="250177" y="3609099"/>
              <a:ext cx="681191" cy="261610"/>
            </a:xfrm>
            <a:prstGeom prst="rect">
              <a:avLst/>
            </a:prstGeom>
            <a:noFill/>
          </p:spPr>
          <p:txBody>
            <a:bodyPr wrap="square" rtlCol="0">
              <a:spAutoFit/>
            </a:bodyPr>
            <a:lstStyle/>
            <a:p>
              <a:r>
                <a:rPr lang="fr-FR" sz="1100" b="1" dirty="0">
                  <a:solidFill>
                    <a:srgbClr val="58B6C0"/>
                  </a:solidFill>
                </a:rPr>
                <a:t>Arnaud</a:t>
              </a:r>
            </a:p>
          </p:txBody>
        </p:sp>
        <p:sp>
          <p:nvSpPr>
            <p:cNvPr id="116" name="ZoneTexte 115">
              <a:extLst>
                <a:ext uri="{FF2B5EF4-FFF2-40B4-BE49-F238E27FC236}">
                  <a16:creationId xmlns:a16="http://schemas.microsoft.com/office/drawing/2014/main" id="{C0FA18FB-39B2-4A6A-A41E-670D80418847}"/>
                </a:ext>
              </a:extLst>
            </p:cNvPr>
            <p:cNvSpPr txBox="1"/>
            <p:nvPr/>
          </p:nvSpPr>
          <p:spPr>
            <a:xfrm>
              <a:off x="8508989" y="3620100"/>
              <a:ext cx="821442" cy="261610"/>
            </a:xfrm>
            <a:prstGeom prst="rect">
              <a:avLst/>
            </a:prstGeom>
            <a:solidFill>
              <a:schemeClr val="bg1"/>
            </a:solidFill>
          </p:spPr>
          <p:txBody>
            <a:bodyPr wrap="square" rtlCol="0">
              <a:spAutoFit/>
            </a:bodyPr>
            <a:lstStyle/>
            <a:p>
              <a:r>
                <a:rPr lang="fr-FR" sz="1100" b="1" dirty="0"/>
                <a:t>8 </a:t>
              </a:r>
              <a:r>
                <a:rPr lang="fr-FR" sz="1100" b="1" dirty="0" err="1"/>
                <a:t>days</a:t>
              </a:r>
              <a:endParaRPr lang="fr-FR" sz="1100" b="1" dirty="0"/>
            </a:p>
          </p:txBody>
        </p:sp>
        <p:sp>
          <p:nvSpPr>
            <p:cNvPr id="117" name="ZoneTexte 116">
              <a:extLst>
                <a:ext uri="{FF2B5EF4-FFF2-40B4-BE49-F238E27FC236}">
                  <a16:creationId xmlns:a16="http://schemas.microsoft.com/office/drawing/2014/main" id="{D736A672-0D16-4436-A4D5-E75566187CB5}"/>
                </a:ext>
              </a:extLst>
            </p:cNvPr>
            <p:cNvSpPr txBox="1"/>
            <p:nvPr/>
          </p:nvSpPr>
          <p:spPr>
            <a:xfrm>
              <a:off x="8483401" y="3885423"/>
              <a:ext cx="821442" cy="261610"/>
            </a:xfrm>
            <a:prstGeom prst="rect">
              <a:avLst/>
            </a:prstGeom>
            <a:solidFill>
              <a:schemeClr val="bg1"/>
            </a:solidFill>
          </p:spPr>
          <p:txBody>
            <a:bodyPr wrap="square" rtlCol="0">
              <a:spAutoFit/>
            </a:bodyPr>
            <a:lstStyle/>
            <a:p>
              <a:r>
                <a:rPr lang="fr-FR" sz="1100" b="1" dirty="0"/>
                <a:t>8 </a:t>
              </a:r>
              <a:r>
                <a:rPr lang="fr-FR" sz="1100" b="1" dirty="0" err="1"/>
                <a:t>days</a:t>
              </a:r>
              <a:endParaRPr lang="fr-FR" sz="1100" b="1" dirty="0"/>
            </a:p>
          </p:txBody>
        </p:sp>
        <p:sp>
          <p:nvSpPr>
            <p:cNvPr id="118" name="ZoneTexte 117">
              <a:extLst>
                <a:ext uri="{FF2B5EF4-FFF2-40B4-BE49-F238E27FC236}">
                  <a16:creationId xmlns:a16="http://schemas.microsoft.com/office/drawing/2014/main" id="{D0E59FB6-AFBB-4723-BFB1-56F05C8272A9}"/>
                </a:ext>
              </a:extLst>
            </p:cNvPr>
            <p:cNvSpPr txBox="1"/>
            <p:nvPr/>
          </p:nvSpPr>
          <p:spPr>
            <a:xfrm>
              <a:off x="8395930" y="4142505"/>
              <a:ext cx="821442" cy="261610"/>
            </a:xfrm>
            <a:prstGeom prst="rect">
              <a:avLst/>
            </a:prstGeom>
            <a:solidFill>
              <a:schemeClr val="bg1"/>
            </a:solidFill>
          </p:spPr>
          <p:txBody>
            <a:bodyPr wrap="square" rtlCol="0">
              <a:spAutoFit/>
            </a:bodyPr>
            <a:lstStyle/>
            <a:p>
              <a:r>
                <a:rPr lang="fr-FR" sz="1100" b="1" dirty="0"/>
                <a:t>8 </a:t>
              </a:r>
              <a:r>
                <a:rPr lang="fr-FR" sz="1100" b="1" dirty="0" err="1"/>
                <a:t>days</a:t>
              </a:r>
              <a:endParaRPr lang="fr-FR" sz="1100" b="1" dirty="0"/>
            </a:p>
          </p:txBody>
        </p:sp>
        <p:sp>
          <p:nvSpPr>
            <p:cNvPr id="119" name="ZoneTexte 118">
              <a:extLst>
                <a:ext uri="{FF2B5EF4-FFF2-40B4-BE49-F238E27FC236}">
                  <a16:creationId xmlns:a16="http://schemas.microsoft.com/office/drawing/2014/main" id="{79C50B46-78E0-4D34-ACE9-EE538C4125E7}"/>
                </a:ext>
              </a:extLst>
            </p:cNvPr>
            <p:cNvSpPr txBox="1"/>
            <p:nvPr/>
          </p:nvSpPr>
          <p:spPr>
            <a:xfrm>
              <a:off x="9551506" y="4662225"/>
              <a:ext cx="1483437" cy="261610"/>
            </a:xfrm>
            <a:prstGeom prst="rect">
              <a:avLst/>
            </a:prstGeom>
            <a:solidFill>
              <a:schemeClr val="bg1"/>
            </a:solidFill>
          </p:spPr>
          <p:txBody>
            <a:bodyPr wrap="square" rtlCol="0">
              <a:spAutoFit/>
            </a:bodyPr>
            <a:lstStyle/>
            <a:p>
              <a:r>
                <a:rPr lang="fr-FR" sz="1100" b="1" dirty="0"/>
                <a:t>3 </a:t>
              </a:r>
              <a:r>
                <a:rPr lang="fr-FR" sz="1100" b="1" dirty="0" err="1"/>
                <a:t>days</a:t>
              </a:r>
              <a:endParaRPr lang="fr-FR" sz="1100" b="1" dirty="0"/>
            </a:p>
          </p:txBody>
        </p:sp>
        <p:sp>
          <p:nvSpPr>
            <p:cNvPr id="120" name="ZoneTexte 119">
              <a:extLst>
                <a:ext uri="{FF2B5EF4-FFF2-40B4-BE49-F238E27FC236}">
                  <a16:creationId xmlns:a16="http://schemas.microsoft.com/office/drawing/2014/main" id="{59E9B005-25FD-4717-BAA5-1B32967118A3}"/>
                </a:ext>
              </a:extLst>
            </p:cNvPr>
            <p:cNvSpPr txBox="1"/>
            <p:nvPr/>
          </p:nvSpPr>
          <p:spPr>
            <a:xfrm>
              <a:off x="9900458" y="4936160"/>
              <a:ext cx="1483437" cy="261610"/>
            </a:xfrm>
            <a:prstGeom prst="rect">
              <a:avLst/>
            </a:prstGeom>
            <a:solidFill>
              <a:schemeClr val="bg1"/>
            </a:solidFill>
          </p:spPr>
          <p:txBody>
            <a:bodyPr wrap="square" rtlCol="0">
              <a:spAutoFit/>
            </a:bodyPr>
            <a:lstStyle/>
            <a:p>
              <a:r>
                <a:rPr lang="fr-FR" sz="1100" b="1" dirty="0"/>
                <a:t>3 </a:t>
              </a:r>
              <a:r>
                <a:rPr lang="fr-FR" sz="1100" b="1" dirty="0" err="1"/>
                <a:t>days</a:t>
              </a:r>
              <a:endParaRPr lang="fr-FR" sz="1100" b="1" dirty="0"/>
            </a:p>
          </p:txBody>
        </p:sp>
        <p:sp>
          <p:nvSpPr>
            <p:cNvPr id="121" name="ZoneTexte 120">
              <a:extLst>
                <a:ext uri="{FF2B5EF4-FFF2-40B4-BE49-F238E27FC236}">
                  <a16:creationId xmlns:a16="http://schemas.microsoft.com/office/drawing/2014/main" id="{5573F3EB-2FEC-4632-ABAF-877398753E72}"/>
                </a:ext>
              </a:extLst>
            </p:cNvPr>
            <p:cNvSpPr txBox="1"/>
            <p:nvPr/>
          </p:nvSpPr>
          <p:spPr>
            <a:xfrm>
              <a:off x="1940804" y="2409521"/>
              <a:ext cx="1483437" cy="261610"/>
            </a:xfrm>
            <a:prstGeom prst="rect">
              <a:avLst/>
            </a:prstGeom>
            <a:solidFill>
              <a:schemeClr val="bg1"/>
            </a:solidFill>
          </p:spPr>
          <p:txBody>
            <a:bodyPr wrap="square" rtlCol="0">
              <a:spAutoFit/>
            </a:bodyPr>
            <a:lstStyle/>
            <a:p>
              <a:r>
                <a:rPr lang="fr-FR" sz="1100" b="1" dirty="0"/>
                <a:t>½ </a:t>
              </a:r>
              <a:r>
                <a:rPr lang="fr-FR" sz="1100" b="1" dirty="0" err="1"/>
                <a:t>day</a:t>
              </a:r>
              <a:endParaRPr lang="fr-FR" sz="1100" b="1" dirty="0"/>
            </a:p>
          </p:txBody>
        </p:sp>
        <p:sp>
          <p:nvSpPr>
            <p:cNvPr id="122" name="ZoneTexte 121">
              <a:extLst>
                <a:ext uri="{FF2B5EF4-FFF2-40B4-BE49-F238E27FC236}">
                  <a16:creationId xmlns:a16="http://schemas.microsoft.com/office/drawing/2014/main" id="{41D94701-284F-401C-BB3C-4F0785271973}"/>
                </a:ext>
              </a:extLst>
            </p:cNvPr>
            <p:cNvSpPr txBox="1"/>
            <p:nvPr/>
          </p:nvSpPr>
          <p:spPr>
            <a:xfrm>
              <a:off x="9975849" y="5450991"/>
              <a:ext cx="1483437" cy="261610"/>
            </a:xfrm>
            <a:prstGeom prst="rect">
              <a:avLst/>
            </a:prstGeom>
            <a:solidFill>
              <a:schemeClr val="bg1"/>
            </a:solidFill>
          </p:spPr>
          <p:txBody>
            <a:bodyPr wrap="square" rtlCol="0">
              <a:spAutoFit/>
            </a:bodyPr>
            <a:lstStyle/>
            <a:p>
              <a:r>
                <a:rPr lang="fr-FR" sz="1100" b="1" dirty="0"/>
                <a:t>2 </a:t>
              </a:r>
              <a:r>
                <a:rPr lang="fr-FR" sz="1100" b="1" dirty="0" err="1"/>
                <a:t>days</a:t>
              </a:r>
              <a:endParaRPr lang="fr-FR" sz="1100" b="1" dirty="0"/>
            </a:p>
          </p:txBody>
        </p:sp>
        <p:sp>
          <p:nvSpPr>
            <p:cNvPr id="123" name="ZoneTexte 122">
              <a:extLst>
                <a:ext uri="{FF2B5EF4-FFF2-40B4-BE49-F238E27FC236}">
                  <a16:creationId xmlns:a16="http://schemas.microsoft.com/office/drawing/2014/main" id="{98B650E5-4BF9-4D21-8725-5955EBF7B9EC}"/>
                </a:ext>
              </a:extLst>
            </p:cNvPr>
            <p:cNvSpPr txBox="1"/>
            <p:nvPr/>
          </p:nvSpPr>
          <p:spPr>
            <a:xfrm>
              <a:off x="9814751" y="5712601"/>
              <a:ext cx="1483437" cy="261610"/>
            </a:xfrm>
            <a:prstGeom prst="rect">
              <a:avLst/>
            </a:prstGeom>
            <a:solidFill>
              <a:schemeClr val="bg1"/>
            </a:solidFill>
          </p:spPr>
          <p:txBody>
            <a:bodyPr wrap="square" rtlCol="0">
              <a:spAutoFit/>
            </a:bodyPr>
            <a:lstStyle/>
            <a:p>
              <a:r>
                <a:rPr lang="fr-FR" sz="1100" b="1" dirty="0"/>
                <a:t>1 </a:t>
              </a:r>
              <a:r>
                <a:rPr lang="fr-FR" sz="1100" b="1" dirty="0" err="1"/>
                <a:t>days</a:t>
              </a:r>
              <a:endParaRPr lang="fr-FR" sz="1100" b="1" dirty="0"/>
            </a:p>
          </p:txBody>
        </p:sp>
        <p:sp>
          <p:nvSpPr>
            <p:cNvPr id="124" name="ZoneTexte 123">
              <a:extLst>
                <a:ext uri="{FF2B5EF4-FFF2-40B4-BE49-F238E27FC236}">
                  <a16:creationId xmlns:a16="http://schemas.microsoft.com/office/drawing/2014/main" id="{0527464C-4CE8-41FB-B87A-0A8F28C4975A}"/>
                </a:ext>
              </a:extLst>
            </p:cNvPr>
            <p:cNvSpPr txBox="1"/>
            <p:nvPr/>
          </p:nvSpPr>
          <p:spPr>
            <a:xfrm>
              <a:off x="9943683" y="5980109"/>
              <a:ext cx="1483437" cy="261610"/>
            </a:xfrm>
            <a:prstGeom prst="rect">
              <a:avLst/>
            </a:prstGeom>
            <a:solidFill>
              <a:schemeClr val="bg1"/>
            </a:solidFill>
          </p:spPr>
          <p:txBody>
            <a:bodyPr wrap="square" rtlCol="0">
              <a:spAutoFit/>
            </a:bodyPr>
            <a:lstStyle/>
            <a:p>
              <a:r>
                <a:rPr lang="fr-FR" sz="1100" b="1" dirty="0"/>
                <a:t>1 </a:t>
              </a:r>
              <a:r>
                <a:rPr lang="fr-FR" sz="1100" b="1" dirty="0" err="1"/>
                <a:t>days</a:t>
              </a:r>
              <a:endParaRPr lang="fr-FR" sz="1100" b="1" dirty="0"/>
            </a:p>
          </p:txBody>
        </p:sp>
        <p:sp>
          <p:nvSpPr>
            <p:cNvPr id="125" name="ZoneTexte 124">
              <a:extLst>
                <a:ext uri="{FF2B5EF4-FFF2-40B4-BE49-F238E27FC236}">
                  <a16:creationId xmlns:a16="http://schemas.microsoft.com/office/drawing/2014/main" id="{CB470A0A-B1EE-43BC-9E4B-F3C1FDFE47B0}"/>
                </a:ext>
              </a:extLst>
            </p:cNvPr>
            <p:cNvSpPr txBox="1"/>
            <p:nvPr/>
          </p:nvSpPr>
          <p:spPr>
            <a:xfrm>
              <a:off x="9890144" y="5193741"/>
              <a:ext cx="1483437" cy="261610"/>
            </a:xfrm>
            <a:prstGeom prst="rect">
              <a:avLst/>
            </a:prstGeom>
            <a:solidFill>
              <a:schemeClr val="bg1"/>
            </a:solidFill>
          </p:spPr>
          <p:txBody>
            <a:bodyPr wrap="square" rtlCol="0">
              <a:spAutoFit/>
            </a:bodyPr>
            <a:lstStyle/>
            <a:p>
              <a:r>
                <a:rPr lang="fr-FR" sz="1100" b="1" dirty="0"/>
                <a:t>1 </a:t>
              </a:r>
              <a:r>
                <a:rPr lang="fr-FR" sz="1100" b="1" dirty="0" err="1"/>
                <a:t>days</a:t>
              </a:r>
              <a:endParaRPr lang="fr-FR" sz="1100" b="1" dirty="0"/>
            </a:p>
          </p:txBody>
        </p:sp>
        <p:sp>
          <p:nvSpPr>
            <p:cNvPr id="126" name="ZoneTexte 125">
              <a:extLst>
                <a:ext uri="{FF2B5EF4-FFF2-40B4-BE49-F238E27FC236}">
                  <a16:creationId xmlns:a16="http://schemas.microsoft.com/office/drawing/2014/main" id="{AFFA3F7A-EE8D-4C13-BCF4-E06F8BCA86C5}"/>
                </a:ext>
              </a:extLst>
            </p:cNvPr>
            <p:cNvSpPr txBox="1"/>
            <p:nvPr/>
          </p:nvSpPr>
          <p:spPr>
            <a:xfrm>
              <a:off x="8738059" y="4401365"/>
              <a:ext cx="821442" cy="261610"/>
            </a:xfrm>
            <a:prstGeom prst="rect">
              <a:avLst/>
            </a:prstGeom>
            <a:solidFill>
              <a:schemeClr val="bg1"/>
            </a:solidFill>
          </p:spPr>
          <p:txBody>
            <a:bodyPr wrap="square" rtlCol="0">
              <a:spAutoFit/>
            </a:bodyPr>
            <a:lstStyle/>
            <a:p>
              <a:r>
                <a:rPr lang="fr-FR" sz="1100" b="1" dirty="0"/>
                <a:t>3 </a:t>
              </a:r>
              <a:r>
                <a:rPr lang="fr-FR" sz="1100" b="1" dirty="0" err="1"/>
                <a:t>days</a:t>
              </a:r>
              <a:endParaRPr lang="fr-FR" sz="1100" b="1" dirty="0"/>
            </a:p>
          </p:txBody>
        </p:sp>
        <p:sp>
          <p:nvSpPr>
            <p:cNvPr id="127" name="ZoneTexte 126">
              <a:extLst>
                <a:ext uri="{FF2B5EF4-FFF2-40B4-BE49-F238E27FC236}">
                  <a16:creationId xmlns:a16="http://schemas.microsoft.com/office/drawing/2014/main" id="{CF7E8DDE-AD45-45AA-8D9F-4D4A50ED5E51}"/>
                </a:ext>
              </a:extLst>
            </p:cNvPr>
            <p:cNvSpPr txBox="1"/>
            <p:nvPr/>
          </p:nvSpPr>
          <p:spPr>
            <a:xfrm>
              <a:off x="5397358" y="3338770"/>
              <a:ext cx="821442" cy="261610"/>
            </a:xfrm>
            <a:prstGeom prst="rect">
              <a:avLst/>
            </a:prstGeom>
            <a:solidFill>
              <a:schemeClr val="bg1"/>
            </a:solidFill>
          </p:spPr>
          <p:txBody>
            <a:bodyPr wrap="square" rtlCol="0">
              <a:spAutoFit/>
            </a:bodyPr>
            <a:lstStyle/>
            <a:p>
              <a:r>
                <a:rPr lang="fr-FR" sz="1100" b="1" dirty="0"/>
                <a:t>20 </a:t>
              </a:r>
              <a:r>
                <a:rPr lang="fr-FR" sz="1100" b="1" dirty="0" err="1"/>
                <a:t>days</a:t>
              </a:r>
              <a:endParaRPr lang="fr-FR" sz="1100" b="1" dirty="0"/>
            </a:p>
          </p:txBody>
        </p:sp>
        <p:sp>
          <p:nvSpPr>
            <p:cNvPr id="128" name="ZoneTexte 127">
              <a:extLst>
                <a:ext uri="{FF2B5EF4-FFF2-40B4-BE49-F238E27FC236}">
                  <a16:creationId xmlns:a16="http://schemas.microsoft.com/office/drawing/2014/main" id="{68C8B8B1-6FDE-4200-A921-D28E588DE3E3}"/>
                </a:ext>
              </a:extLst>
            </p:cNvPr>
            <p:cNvSpPr txBox="1"/>
            <p:nvPr/>
          </p:nvSpPr>
          <p:spPr>
            <a:xfrm>
              <a:off x="3275464" y="3034996"/>
              <a:ext cx="821442" cy="261610"/>
            </a:xfrm>
            <a:prstGeom prst="rect">
              <a:avLst/>
            </a:prstGeom>
            <a:solidFill>
              <a:schemeClr val="bg1"/>
            </a:solidFill>
          </p:spPr>
          <p:txBody>
            <a:bodyPr wrap="square" rtlCol="0">
              <a:spAutoFit/>
            </a:bodyPr>
            <a:lstStyle/>
            <a:p>
              <a:r>
                <a:rPr lang="fr-FR" sz="1100" b="1" dirty="0"/>
                <a:t>10 </a:t>
              </a:r>
              <a:r>
                <a:rPr lang="fr-FR" sz="1100" b="1" dirty="0" err="1"/>
                <a:t>days</a:t>
              </a:r>
              <a:endParaRPr lang="fr-FR" sz="1100" b="1" dirty="0"/>
            </a:p>
          </p:txBody>
        </p:sp>
        <p:sp>
          <p:nvSpPr>
            <p:cNvPr id="129" name="ZoneTexte 128">
              <a:extLst>
                <a:ext uri="{FF2B5EF4-FFF2-40B4-BE49-F238E27FC236}">
                  <a16:creationId xmlns:a16="http://schemas.microsoft.com/office/drawing/2014/main" id="{8CA81F66-4DCB-4B5E-85B3-9E978C575C56}"/>
                </a:ext>
              </a:extLst>
            </p:cNvPr>
            <p:cNvSpPr txBox="1"/>
            <p:nvPr/>
          </p:nvSpPr>
          <p:spPr>
            <a:xfrm>
              <a:off x="2271801" y="2743675"/>
              <a:ext cx="821442" cy="261610"/>
            </a:xfrm>
            <a:prstGeom prst="rect">
              <a:avLst/>
            </a:prstGeom>
            <a:solidFill>
              <a:schemeClr val="bg1"/>
            </a:solidFill>
          </p:spPr>
          <p:txBody>
            <a:bodyPr wrap="square" rtlCol="0">
              <a:spAutoFit/>
            </a:bodyPr>
            <a:lstStyle/>
            <a:p>
              <a:r>
                <a:rPr lang="fr-FR" sz="1100" b="1" dirty="0"/>
                <a:t>3 </a:t>
              </a:r>
              <a:r>
                <a:rPr lang="fr-FR" sz="1100" b="1" dirty="0" err="1"/>
                <a:t>days</a:t>
              </a:r>
              <a:endParaRPr lang="fr-FR" sz="1100" b="1" dirty="0"/>
            </a:p>
          </p:txBody>
        </p:sp>
      </p:grpSp>
    </p:spTree>
    <p:extLst>
      <p:ext uri="{BB962C8B-B14F-4D97-AF65-F5344CB8AC3E}">
        <p14:creationId xmlns:p14="http://schemas.microsoft.com/office/powerpoint/2010/main" val="79343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13</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27" name="ZoneTexte 26">
            <a:extLst>
              <a:ext uri="{FF2B5EF4-FFF2-40B4-BE49-F238E27FC236}">
                <a16:creationId xmlns:a16="http://schemas.microsoft.com/office/drawing/2014/main" id="{3C830377-EA50-4854-AF46-FF7B9D3067C3}"/>
              </a:ext>
            </a:extLst>
          </p:cNvPr>
          <p:cNvSpPr txBox="1"/>
          <p:nvPr/>
        </p:nvSpPr>
        <p:spPr>
          <a:xfrm>
            <a:off x="2076243" y="600594"/>
            <a:ext cx="1399742" cy="707886"/>
          </a:xfrm>
          <a:prstGeom prst="rect">
            <a:avLst/>
          </a:prstGeom>
          <a:noFill/>
        </p:spPr>
        <p:txBody>
          <a:bodyPr wrap="none" rtlCol="0">
            <a:spAutoFit/>
          </a:bodyPr>
          <a:lstStyle/>
          <a:p>
            <a:r>
              <a:rPr lang="fr-FR" sz="4000" b="1" dirty="0">
                <a:latin typeface="Agency FB" panose="020B0503020202020204" pitchFamily="34" charset="0"/>
              </a:rPr>
              <a:t>Budget</a:t>
            </a:r>
          </a:p>
        </p:txBody>
      </p:sp>
      <p:pic>
        <p:nvPicPr>
          <p:cNvPr id="30" name="Image 29">
            <a:extLst>
              <a:ext uri="{FF2B5EF4-FFF2-40B4-BE49-F238E27FC236}">
                <a16:creationId xmlns:a16="http://schemas.microsoft.com/office/drawing/2014/main" id="{C7FA1CFD-708B-4B42-A8C7-4720A8CB6CC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3324384" y="-76828"/>
            <a:ext cx="1570829" cy="1598146"/>
          </a:xfrm>
          <a:prstGeom prst="rect">
            <a:avLst/>
          </a:prstGeom>
        </p:spPr>
      </p:pic>
      <p:sp>
        <p:nvSpPr>
          <p:cNvPr id="35" name="Rectangle: Rounded Corners 1">
            <a:extLst>
              <a:ext uri="{FF2B5EF4-FFF2-40B4-BE49-F238E27FC236}">
                <a16:creationId xmlns:a16="http://schemas.microsoft.com/office/drawing/2014/main" id="{68982EA6-550A-4823-84E9-F00B4D0E92FC}"/>
              </a:ext>
            </a:extLst>
          </p:cNvPr>
          <p:cNvSpPr/>
          <p:nvPr/>
        </p:nvSpPr>
        <p:spPr>
          <a:xfrm>
            <a:off x="2778216" y="1715546"/>
            <a:ext cx="2047485" cy="3945466"/>
          </a:xfrm>
          <a:prstGeom prst="roundRect">
            <a:avLst>
              <a:gd name="adj" fmla="val 10059"/>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Rounded Corners 2">
            <a:extLst>
              <a:ext uri="{FF2B5EF4-FFF2-40B4-BE49-F238E27FC236}">
                <a16:creationId xmlns:a16="http://schemas.microsoft.com/office/drawing/2014/main" id="{50B246C4-4FF7-498F-B450-D37433932079}"/>
              </a:ext>
            </a:extLst>
          </p:cNvPr>
          <p:cNvSpPr/>
          <p:nvPr/>
        </p:nvSpPr>
        <p:spPr>
          <a:xfrm>
            <a:off x="5298599" y="1715546"/>
            <a:ext cx="2047485" cy="3945466"/>
          </a:xfrm>
          <a:prstGeom prst="roundRect">
            <a:avLst>
              <a:gd name="adj" fmla="val 10059"/>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E234FE74-D34C-4D70-9B57-13FD7FDA80C3}"/>
              </a:ext>
            </a:extLst>
          </p:cNvPr>
          <p:cNvSpPr/>
          <p:nvPr/>
        </p:nvSpPr>
        <p:spPr>
          <a:xfrm>
            <a:off x="2778216" y="2608777"/>
            <a:ext cx="2047485" cy="2683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TextBox 5">
            <a:extLst>
              <a:ext uri="{FF2B5EF4-FFF2-40B4-BE49-F238E27FC236}">
                <a16:creationId xmlns:a16="http://schemas.microsoft.com/office/drawing/2014/main" id="{EEFB8A92-E9DC-481D-AC26-488D57F6A867}"/>
              </a:ext>
            </a:extLst>
          </p:cNvPr>
          <p:cNvSpPr txBox="1"/>
          <p:nvPr/>
        </p:nvSpPr>
        <p:spPr>
          <a:xfrm>
            <a:off x="5557923" y="2726051"/>
            <a:ext cx="1583682"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500" noProof="0" dirty="0">
                <a:solidFill>
                  <a:srgbClr val="FFFFFF"/>
                </a:solidFill>
                <a:latin typeface="Noto Sans" panose="020B0502040504020204" pitchFamily="34"/>
                <a:ea typeface="Noto Sans" panose="020B0502040504020204" pitchFamily="34"/>
                <a:cs typeface="Noto Sans" panose="020B0502040504020204" pitchFamily="34"/>
              </a:rPr>
              <a:t>SERVICES</a:t>
            </a:r>
            <a:endParaRPr kumimoji="0" lang="en-GB" sz="250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6">
            <a:extLst>
              <a:ext uri="{FF2B5EF4-FFF2-40B4-BE49-F238E27FC236}">
                <a16:creationId xmlns:a16="http://schemas.microsoft.com/office/drawing/2014/main" id="{C054F7DB-0D9A-4D48-AB86-BA692DEFF4B1}"/>
              </a:ext>
            </a:extLst>
          </p:cNvPr>
          <p:cNvSpPr txBox="1"/>
          <p:nvPr/>
        </p:nvSpPr>
        <p:spPr>
          <a:xfrm>
            <a:off x="2778216" y="1923635"/>
            <a:ext cx="2047484"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25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JH </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7">
            <a:extLst>
              <a:ext uri="{FF2B5EF4-FFF2-40B4-BE49-F238E27FC236}">
                <a16:creationId xmlns:a16="http://schemas.microsoft.com/office/drawing/2014/main" id="{2D633384-1E43-48AF-80B0-B5DF31468F25}"/>
              </a:ext>
            </a:extLst>
          </p:cNvPr>
          <p:cNvSpPr txBox="1"/>
          <p:nvPr/>
        </p:nvSpPr>
        <p:spPr>
          <a:xfrm>
            <a:off x="5289365" y="1923635"/>
            <a:ext cx="2047484"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noProof="0" dirty="0">
                <a:latin typeface="Noto Sans" panose="020B0502040504020204" pitchFamily="34"/>
                <a:ea typeface="Noto Sans" panose="020B0502040504020204" pitchFamily="34"/>
                <a:cs typeface="Noto Sans" panose="020B0502040504020204" pitchFamily="34"/>
              </a:rPr>
              <a:t>BUDGET</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Rectangle 42">
            <a:extLst>
              <a:ext uri="{FF2B5EF4-FFF2-40B4-BE49-F238E27FC236}">
                <a16:creationId xmlns:a16="http://schemas.microsoft.com/office/drawing/2014/main" id="{1D1240D9-A9DD-467F-9FB6-D33B1217B6D8}"/>
              </a:ext>
            </a:extLst>
          </p:cNvPr>
          <p:cNvSpPr/>
          <p:nvPr/>
        </p:nvSpPr>
        <p:spPr>
          <a:xfrm>
            <a:off x="5298595" y="2608778"/>
            <a:ext cx="2047485" cy="2683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TextBox 13">
            <a:extLst>
              <a:ext uri="{FF2B5EF4-FFF2-40B4-BE49-F238E27FC236}">
                <a16:creationId xmlns:a16="http://schemas.microsoft.com/office/drawing/2014/main" id="{F812AE60-E6B6-4A7F-B7A7-BFF5D52353AF}"/>
              </a:ext>
            </a:extLst>
          </p:cNvPr>
          <p:cNvSpPr txBox="1"/>
          <p:nvPr/>
        </p:nvSpPr>
        <p:spPr>
          <a:xfrm>
            <a:off x="2778216" y="3165616"/>
            <a:ext cx="205573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91 </a:t>
            </a:r>
            <a:r>
              <a:rPr lang="en-US" sz="3600" dirty="0">
                <a:solidFill>
                  <a:schemeClr val="bg1"/>
                </a:solidFill>
                <a:latin typeface="Agency FB" panose="020B0503020202020204" pitchFamily="34" charset="0"/>
                <a:ea typeface="Noto Sans" panose="020B0502040504020204" pitchFamily="34"/>
                <a:cs typeface="Noto Sans" panose="020B0502040504020204" pitchFamily="34"/>
              </a:rPr>
              <a:t>Men's Days</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6" name="TextBox 14">
            <a:extLst>
              <a:ext uri="{FF2B5EF4-FFF2-40B4-BE49-F238E27FC236}">
                <a16:creationId xmlns:a16="http://schemas.microsoft.com/office/drawing/2014/main" id="{D350421C-A2BA-4478-A115-22033CF8EF3E}"/>
              </a:ext>
            </a:extLst>
          </p:cNvPr>
          <p:cNvSpPr txBox="1"/>
          <p:nvPr/>
        </p:nvSpPr>
        <p:spPr>
          <a:xfrm>
            <a:off x="5289365" y="3235829"/>
            <a:ext cx="204748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40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€ 21,1 K</a:t>
            </a:r>
          </a:p>
        </p:txBody>
      </p:sp>
      <p:sp>
        <p:nvSpPr>
          <p:cNvPr id="49" name="TextBox 17">
            <a:extLst>
              <a:ext uri="{FF2B5EF4-FFF2-40B4-BE49-F238E27FC236}">
                <a16:creationId xmlns:a16="http://schemas.microsoft.com/office/drawing/2014/main" id="{210686E2-557E-4B9C-8EC4-C824676E4287}"/>
              </a:ext>
            </a:extLst>
          </p:cNvPr>
          <p:cNvSpPr txBox="1"/>
          <p:nvPr/>
        </p:nvSpPr>
        <p:spPr>
          <a:xfrm>
            <a:off x="5289365" y="4096337"/>
            <a:ext cx="2047484" cy="8790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defRPr/>
            </a:pPr>
            <a:r>
              <a:rPr lang="fr-FR" dirty="0">
                <a:solidFill>
                  <a:srgbClr val="FFFFFF"/>
                </a:solidFill>
                <a:latin typeface="Agency FB" panose="020B0503020202020204" pitchFamily="34" charset="0"/>
                <a:ea typeface="Noto Sans" panose="020B0502040504020204" pitchFamily="34"/>
                <a:cs typeface="Noto Sans" panose="020B0502040504020204" pitchFamily="34"/>
              </a:rPr>
              <a:t>Total </a:t>
            </a:r>
            <a:r>
              <a:rPr lang="fr-FR" dirty="0" err="1">
                <a:solidFill>
                  <a:srgbClr val="FFFFFF"/>
                </a:solidFill>
                <a:latin typeface="Agency FB" panose="020B0503020202020204" pitchFamily="34" charset="0"/>
                <a:ea typeface="Noto Sans" panose="020B0502040504020204" pitchFamily="34"/>
                <a:cs typeface="Noto Sans" panose="020B0502040504020204" pitchFamily="34"/>
              </a:rPr>
              <a:t>project</a:t>
            </a:r>
            <a:r>
              <a:rPr lang="fr-FR" dirty="0">
                <a:solidFill>
                  <a:srgbClr val="FFFFFF"/>
                </a:solidFill>
                <a:latin typeface="Agency FB" panose="020B0503020202020204" pitchFamily="34" charset="0"/>
                <a:ea typeface="Noto Sans" panose="020B0502040504020204" pitchFamily="34"/>
                <a:cs typeface="Noto Sans" panose="020B0502040504020204" pitchFamily="34"/>
              </a:rPr>
              <a:t> </a:t>
            </a:r>
            <a:r>
              <a:rPr lang="fr-FR" dirty="0" err="1">
                <a:solidFill>
                  <a:srgbClr val="FFFFFF"/>
                </a:solidFill>
                <a:latin typeface="Agency FB" panose="020B0503020202020204" pitchFamily="34" charset="0"/>
                <a:ea typeface="Noto Sans" panose="020B0502040504020204" pitchFamily="34"/>
                <a:cs typeface="Noto Sans" panose="020B0502040504020204" pitchFamily="34"/>
              </a:rPr>
              <a:t>cost</a:t>
            </a:r>
            <a:r>
              <a:rPr lang="fr-FR" dirty="0">
                <a:solidFill>
                  <a:srgbClr val="FFFFFF"/>
                </a:solidFill>
                <a:latin typeface="Agency FB" panose="020B0503020202020204" pitchFamily="34" charset="0"/>
                <a:ea typeface="Noto Sans" panose="020B0502040504020204" pitchFamily="34"/>
                <a:cs typeface="Noto Sans" panose="020B0502040504020204" pitchFamily="34"/>
              </a:rPr>
              <a:t>
</a:t>
            </a:r>
            <a:endParaRPr lang="ru-RU"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1" name="Oval 20">
            <a:extLst>
              <a:ext uri="{FF2B5EF4-FFF2-40B4-BE49-F238E27FC236}">
                <a16:creationId xmlns:a16="http://schemas.microsoft.com/office/drawing/2014/main" id="{F9224498-291E-463A-AD51-F745E7430AA7}"/>
              </a:ext>
            </a:extLst>
          </p:cNvPr>
          <p:cNvSpPr/>
          <p:nvPr/>
        </p:nvSpPr>
        <p:spPr>
          <a:xfrm>
            <a:off x="2568372" y="5914613"/>
            <a:ext cx="2422789"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Oval 21">
            <a:extLst>
              <a:ext uri="{FF2B5EF4-FFF2-40B4-BE49-F238E27FC236}">
                <a16:creationId xmlns:a16="http://schemas.microsoft.com/office/drawing/2014/main" id="{13FB2B15-179D-45C1-BB2F-0D5F14716002}"/>
              </a:ext>
            </a:extLst>
          </p:cNvPr>
          <p:cNvSpPr/>
          <p:nvPr/>
        </p:nvSpPr>
        <p:spPr>
          <a:xfrm>
            <a:off x="5141942" y="5914613"/>
            <a:ext cx="2422789"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27866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14</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48" name="TextBox 16">
            <a:extLst>
              <a:ext uri="{FF2B5EF4-FFF2-40B4-BE49-F238E27FC236}">
                <a16:creationId xmlns:a16="http://schemas.microsoft.com/office/drawing/2014/main" id="{26E77555-0B73-40B6-A82A-87C5F9E8273E}"/>
              </a:ext>
            </a:extLst>
          </p:cNvPr>
          <p:cNvSpPr txBox="1"/>
          <p:nvPr/>
        </p:nvSpPr>
        <p:spPr>
          <a:xfrm>
            <a:off x="-412753" y="2191523"/>
            <a:ext cx="2621980"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nSpc>
                <a:spcPct val="150000"/>
              </a:lnSpc>
              <a:buFont typeface="Arial" panose="020B0604020202020204" pitchFamily="34" charset="0"/>
              <a:buChar char="•"/>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Your text here</a:t>
            </a:r>
            <a:endParaRPr kumimoji="0" lang="ru-RU"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22" name="Group 26">
            <a:extLst>
              <a:ext uri="{FF2B5EF4-FFF2-40B4-BE49-F238E27FC236}">
                <a16:creationId xmlns:a16="http://schemas.microsoft.com/office/drawing/2014/main" id="{E2F2ADA0-1ED1-48CE-A98A-68757266A552}"/>
              </a:ext>
            </a:extLst>
          </p:cNvPr>
          <p:cNvGrpSpPr/>
          <p:nvPr/>
        </p:nvGrpSpPr>
        <p:grpSpPr>
          <a:xfrm>
            <a:off x="1614287" y="2638403"/>
            <a:ext cx="4143795" cy="4219597"/>
            <a:chOff x="3306549" y="1834587"/>
            <a:chExt cx="3991981" cy="4139493"/>
          </a:xfrm>
        </p:grpSpPr>
        <p:sp>
          <p:nvSpPr>
            <p:cNvPr id="47" name="Block Arc 27">
              <a:extLst>
                <a:ext uri="{FF2B5EF4-FFF2-40B4-BE49-F238E27FC236}">
                  <a16:creationId xmlns:a16="http://schemas.microsoft.com/office/drawing/2014/main" id="{65179835-DF3B-46CB-BC6C-96B81B4219E5}"/>
                </a:ext>
              </a:extLst>
            </p:cNvPr>
            <p:cNvSpPr/>
            <p:nvPr/>
          </p:nvSpPr>
          <p:spPr>
            <a:xfrm>
              <a:off x="3310730" y="1986280"/>
              <a:ext cx="3987800" cy="3987800"/>
            </a:xfrm>
            <a:prstGeom prst="blockArc">
              <a:avLst>
                <a:gd name="adj1" fmla="val 10800000"/>
                <a:gd name="adj2" fmla="val 113322"/>
                <a:gd name="adj3" fmla="val 11348"/>
              </a:avLst>
            </a:prstGeom>
            <a:gradFill flip="none" rotWithShape="1">
              <a:gsLst>
                <a:gs pos="51000">
                  <a:schemeClr val="accent5"/>
                </a:gs>
                <a:gs pos="0">
                  <a:schemeClr val="accent4"/>
                </a:gs>
                <a:gs pos="100000">
                  <a:srgbClr val="00B0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nvGrpSpPr>
            <p:cNvPr id="50" name="Group 28">
              <a:extLst>
                <a:ext uri="{FF2B5EF4-FFF2-40B4-BE49-F238E27FC236}">
                  <a16:creationId xmlns:a16="http://schemas.microsoft.com/office/drawing/2014/main" id="{BB4F6404-80BF-429D-8B2A-D69BA8E1CA36}"/>
                </a:ext>
              </a:extLst>
            </p:cNvPr>
            <p:cNvGrpSpPr/>
            <p:nvPr/>
          </p:nvGrpSpPr>
          <p:grpSpPr>
            <a:xfrm>
              <a:off x="3306549" y="1834587"/>
              <a:ext cx="3971033" cy="2164501"/>
              <a:chOff x="3306549" y="1834587"/>
              <a:chExt cx="3971033" cy="2164501"/>
            </a:xfrm>
          </p:grpSpPr>
          <p:cxnSp>
            <p:nvCxnSpPr>
              <p:cNvPr id="53" name="Straight Connector 29">
                <a:extLst>
                  <a:ext uri="{FF2B5EF4-FFF2-40B4-BE49-F238E27FC236}">
                    <a16:creationId xmlns:a16="http://schemas.microsoft.com/office/drawing/2014/main" id="{31DA9FB6-E162-420D-AF7F-0823B7CE834A}"/>
                  </a:ext>
                </a:extLst>
              </p:cNvPr>
              <p:cNvCxnSpPr>
                <a:cxnSpLocks/>
              </p:cNvCxnSpPr>
              <p:nvPr/>
            </p:nvCxnSpPr>
            <p:spPr>
              <a:xfrm flipV="1">
                <a:off x="5266847" y="1978254"/>
                <a:ext cx="829153" cy="2012808"/>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30">
                <a:extLst>
                  <a:ext uri="{FF2B5EF4-FFF2-40B4-BE49-F238E27FC236}">
                    <a16:creationId xmlns:a16="http://schemas.microsoft.com/office/drawing/2014/main" id="{C6F793F7-61FA-418F-AC5C-630D57E03045}"/>
                  </a:ext>
                </a:extLst>
              </p:cNvPr>
              <p:cNvCxnSpPr>
                <a:cxnSpLocks/>
              </p:cNvCxnSpPr>
              <p:nvPr/>
            </p:nvCxnSpPr>
            <p:spPr>
              <a:xfrm flipH="1" flipV="1">
                <a:off x="4509079" y="1978254"/>
                <a:ext cx="757768" cy="2004782"/>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31">
                <a:extLst>
                  <a:ext uri="{FF2B5EF4-FFF2-40B4-BE49-F238E27FC236}">
                    <a16:creationId xmlns:a16="http://schemas.microsoft.com/office/drawing/2014/main" id="{42D45259-8F7E-4A1F-8DFE-20D33FC06FA8}"/>
                  </a:ext>
                </a:extLst>
              </p:cNvPr>
              <p:cNvCxnSpPr>
                <a:cxnSpLocks/>
              </p:cNvCxnSpPr>
              <p:nvPr/>
            </p:nvCxnSpPr>
            <p:spPr>
              <a:xfrm flipV="1">
                <a:off x="5267960" y="1834587"/>
                <a:ext cx="35558" cy="214042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32">
                <a:extLst>
                  <a:ext uri="{FF2B5EF4-FFF2-40B4-BE49-F238E27FC236}">
                    <a16:creationId xmlns:a16="http://schemas.microsoft.com/office/drawing/2014/main" id="{0F59F5AF-D52E-4D37-B04A-582F9F215E18}"/>
                  </a:ext>
                </a:extLst>
              </p:cNvPr>
              <p:cNvCxnSpPr>
                <a:cxnSpLocks/>
              </p:cNvCxnSpPr>
              <p:nvPr/>
            </p:nvCxnSpPr>
            <p:spPr>
              <a:xfrm flipH="1" flipV="1">
                <a:off x="3750197" y="2381491"/>
                <a:ext cx="1517764" cy="15935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34">
                <a:extLst>
                  <a:ext uri="{FF2B5EF4-FFF2-40B4-BE49-F238E27FC236}">
                    <a16:creationId xmlns:a16="http://schemas.microsoft.com/office/drawing/2014/main" id="{5658CD59-B8AE-45EE-9D51-24C737D6F4E2}"/>
                  </a:ext>
                </a:extLst>
              </p:cNvPr>
              <p:cNvCxnSpPr>
                <a:cxnSpLocks/>
              </p:cNvCxnSpPr>
              <p:nvPr/>
            </p:nvCxnSpPr>
            <p:spPr>
              <a:xfrm flipV="1">
                <a:off x="5266845" y="3153437"/>
                <a:ext cx="2010737" cy="837625"/>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35">
                <a:extLst>
                  <a:ext uri="{FF2B5EF4-FFF2-40B4-BE49-F238E27FC236}">
                    <a16:creationId xmlns:a16="http://schemas.microsoft.com/office/drawing/2014/main" id="{4A0FCA1B-3239-49EB-BFEB-A710F5E70C78}"/>
                  </a:ext>
                </a:extLst>
              </p:cNvPr>
              <p:cNvCxnSpPr>
                <a:cxnSpLocks/>
              </p:cNvCxnSpPr>
              <p:nvPr/>
            </p:nvCxnSpPr>
            <p:spPr>
              <a:xfrm flipV="1">
                <a:off x="5266846" y="2456728"/>
                <a:ext cx="1519586" cy="1542360"/>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39">
                <a:extLst>
                  <a:ext uri="{FF2B5EF4-FFF2-40B4-BE49-F238E27FC236}">
                    <a16:creationId xmlns:a16="http://schemas.microsoft.com/office/drawing/2014/main" id="{DCF52F7E-D9E5-4D0B-96CD-B60C975D18AF}"/>
                  </a:ext>
                </a:extLst>
              </p:cNvPr>
              <p:cNvCxnSpPr>
                <a:cxnSpLocks/>
              </p:cNvCxnSpPr>
              <p:nvPr/>
            </p:nvCxnSpPr>
            <p:spPr>
              <a:xfrm flipH="1" flipV="1">
                <a:off x="3306549" y="3113591"/>
                <a:ext cx="1960298" cy="8614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3" name="Isosceles Triangle 40">
            <a:extLst>
              <a:ext uri="{FF2B5EF4-FFF2-40B4-BE49-F238E27FC236}">
                <a16:creationId xmlns:a16="http://schemas.microsoft.com/office/drawing/2014/main" id="{E440CAEC-23A5-49F5-9FF9-2E9241A287C9}"/>
              </a:ext>
            </a:extLst>
          </p:cNvPr>
          <p:cNvSpPr/>
          <p:nvPr/>
        </p:nvSpPr>
        <p:spPr>
          <a:xfrm rot="2786757">
            <a:off x="4124952" y="3449137"/>
            <a:ext cx="169014" cy="169137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TextBox 47">
            <a:extLst>
              <a:ext uri="{FF2B5EF4-FFF2-40B4-BE49-F238E27FC236}">
                <a16:creationId xmlns:a16="http://schemas.microsoft.com/office/drawing/2014/main" id="{2E6C08F1-69E6-46E2-966C-E9EACF993545}"/>
              </a:ext>
            </a:extLst>
          </p:cNvPr>
          <p:cNvSpPr txBox="1"/>
          <p:nvPr/>
        </p:nvSpPr>
        <p:spPr>
          <a:xfrm>
            <a:off x="4509819" y="1820498"/>
            <a:ext cx="267222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ctr">
              <a:buFont typeface="Courier New" panose="02070309020205020404" pitchFamily="49" charset="0"/>
              <a:buChar char="o"/>
              <a:defRPr/>
            </a:pPr>
            <a:r>
              <a:rPr lang="en-US" sz="2000" dirty="0">
                <a:latin typeface="Agency FB" panose="020B0503020202020204" pitchFamily="34" charset="0"/>
              </a:rPr>
              <a:t>Not having the prototype on time</a:t>
            </a:r>
            <a:endParaRPr kumimoji="0" lang="en-GB" sz="16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1" name="ZoneTexte 60">
            <a:extLst>
              <a:ext uri="{FF2B5EF4-FFF2-40B4-BE49-F238E27FC236}">
                <a16:creationId xmlns:a16="http://schemas.microsoft.com/office/drawing/2014/main" id="{3862CB47-83FE-45DE-BA5E-E5F45A9CDA6F}"/>
              </a:ext>
            </a:extLst>
          </p:cNvPr>
          <p:cNvSpPr txBox="1"/>
          <p:nvPr/>
        </p:nvSpPr>
        <p:spPr>
          <a:xfrm>
            <a:off x="4660767" y="1140436"/>
            <a:ext cx="1127232" cy="707886"/>
          </a:xfrm>
          <a:prstGeom prst="rect">
            <a:avLst/>
          </a:prstGeom>
          <a:noFill/>
        </p:spPr>
        <p:txBody>
          <a:bodyPr wrap="none" rtlCol="0">
            <a:spAutoFit/>
          </a:bodyPr>
          <a:lstStyle/>
          <a:p>
            <a:r>
              <a:rPr lang="fr-FR" sz="4000" b="1" dirty="0">
                <a:latin typeface="Agency FB" panose="020B0503020202020204" pitchFamily="34" charset="0"/>
              </a:rPr>
              <a:t>Risk  </a:t>
            </a:r>
          </a:p>
        </p:txBody>
      </p:sp>
      <p:sp>
        <p:nvSpPr>
          <p:cNvPr id="2" name="Rectangle 1">
            <a:extLst>
              <a:ext uri="{FF2B5EF4-FFF2-40B4-BE49-F238E27FC236}">
                <a16:creationId xmlns:a16="http://schemas.microsoft.com/office/drawing/2014/main" id="{E3D8365E-E9D4-4E64-9B08-86C8990E62AB}"/>
              </a:ext>
            </a:extLst>
          </p:cNvPr>
          <p:cNvSpPr/>
          <p:nvPr/>
        </p:nvSpPr>
        <p:spPr>
          <a:xfrm>
            <a:off x="7505027" y="3173752"/>
            <a:ext cx="2030705" cy="723531"/>
          </a:xfrm>
          <a:prstGeom prst="rect">
            <a:avLst/>
          </a:prstGeom>
        </p:spPr>
        <p:txBody>
          <a:bodyPr wrap="square">
            <a:spAutoFit/>
          </a:bodyPr>
          <a:lstStyle/>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Simplification of </a:t>
            </a:r>
            <a:r>
              <a:rPr lang="fr-FR" sz="2000" dirty="0" err="1">
                <a:latin typeface="Agency FB" panose="020B0503020202020204" pitchFamily="34" charset="0"/>
              </a:rPr>
              <a:t>implementation</a:t>
            </a:r>
            <a:endParaRPr lang="fr-FR" sz="2000" dirty="0">
              <a:latin typeface="Agency FB" panose="020B0503020202020204" pitchFamily="34" charset="0"/>
            </a:endParaRPr>
          </a:p>
        </p:txBody>
      </p:sp>
      <p:sp>
        <p:nvSpPr>
          <p:cNvPr id="64" name="ZoneTexte 63">
            <a:extLst>
              <a:ext uri="{FF2B5EF4-FFF2-40B4-BE49-F238E27FC236}">
                <a16:creationId xmlns:a16="http://schemas.microsoft.com/office/drawing/2014/main" id="{C5CBEE1F-8A7A-4B1D-AF16-A7BDFE661589}"/>
              </a:ext>
            </a:extLst>
          </p:cNvPr>
          <p:cNvSpPr txBox="1"/>
          <p:nvPr/>
        </p:nvSpPr>
        <p:spPr>
          <a:xfrm>
            <a:off x="7505027" y="2499688"/>
            <a:ext cx="1492716" cy="707886"/>
          </a:xfrm>
          <a:prstGeom prst="rect">
            <a:avLst/>
          </a:prstGeom>
          <a:noFill/>
        </p:spPr>
        <p:txBody>
          <a:bodyPr wrap="none" rtlCol="0">
            <a:spAutoFit/>
          </a:bodyPr>
          <a:lstStyle/>
          <a:p>
            <a:r>
              <a:rPr lang="fr-FR" sz="4000" b="1" dirty="0">
                <a:latin typeface="Agency FB" panose="020B0503020202020204" pitchFamily="34" charset="0"/>
              </a:rPr>
              <a:t>Action  </a:t>
            </a:r>
          </a:p>
        </p:txBody>
      </p:sp>
    </p:spTree>
    <p:extLst>
      <p:ext uri="{BB962C8B-B14F-4D97-AF65-F5344CB8AC3E}">
        <p14:creationId xmlns:p14="http://schemas.microsoft.com/office/powerpoint/2010/main" val="381060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6C9CA66-C1FF-4B29-B11B-F0B05026D19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5B50FD53-FF7C-4E72-A3A3-83D2A195A622}"/>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15</a:t>
            </a:fld>
            <a:endParaRPr lang="fr-FR"/>
          </a:p>
        </p:txBody>
      </p:sp>
      <p:sp>
        <p:nvSpPr>
          <p:cNvPr id="5" name="Rectangle 4" descr="Hierarchy">
            <a:extLst>
              <a:ext uri="{FF2B5EF4-FFF2-40B4-BE49-F238E27FC236}">
                <a16:creationId xmlns:a16="http://schemas.microsoft.com/office/drawing/2014/main" id="{10E1A490-A215-4C2B-ACA3-79720844DA76}"/>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8" name="Groupe 7">
            <a:extLst>
              <a:ext uri="{FF2B5EF4-FFF2-40B4-BE49-F238E27FC236}">
                <a16:creationId xmlns:a16="http://schemas.microsoft.com/office/drawing/2014/main" id="{A99F74E0-B7B9-4A80-A9FD-91BC0098AB41}"/>
              </a:ext>
            </a:extLst>
          </p:cNvPr>
          <p:cNvGrpSpPr/>
          <p:nvPr/>
        </p:nvGrpSpPr>
        <p:grpSpPr>
          <a:xfrm>
            <a:off x="2087884" y="643467"/>
            <a:ext cx="8802914" cy="5050225"/>
            <a:chOff x="2087884" y="643467"/>
            <a:chExt cx="8802914" cy="5050225"/>
          </a:xfrm>
        </p:grpSpPr>
        <p:pic>
          <p:nvPicPr>
            <p:cNvPr id="4" name="Image 3">
              <a:extLst>
                <a:ext uri="{FF2B5EF4-FFF2-40B4-BE49-F238E27FC236}">
                  <a16:creationId xmlns:a16="http://schemas.microsoft.com/office/drawing/2014/main" id="{400CA54F-458E-4063-855B-7908758DA5DC}"/>
                </a:ext>
              </a:extLst>
            </p:cNvPr>
            <p:cNvPicPr/>
            <p:nvPr/>
          </p:nvPicPr>
          <p:blipFill>
            <a:blip r:embed="rId5"/>
            <a:stretch>
              <a:fillRect/>
            </a:stretch>
          </p:blipFill>
          <p:spPr>
            <a:xfrm>
              <a:off x="2087884" y="643467"/>
              <a:ext cx="8016231" cy="5050225"/>
            </a:xfrm>
            <a:prstGeom prst="rect">
              <a:avLst/>
            </a:prstGeom>
          </p:spPr>
        </p:pic>
        <p:sp>
          <p:nvSpPr>
            <p:cNvPr id="6" name="ZoneTexte 5">
              <a:extLst>
                <a:ext uri="{FF2B5EF4-FFF2-40B4-BE49-F238E27FC236}">
                  <a16:creationId xmlns:a16="http://schemas.microsoft.com/office/drawing/2014/main" id="{315E5153-0BA9-47B6-8779-0CFFA8E9A6A2}"/>
                </a:ext>
              </a:extLst>
            </p:cNvPr>
            <p:cNvSpPr txBox="1"/>
            <p:nvPr/>
          </p:nvSpPr>
          <p:spPr>
            <a:xfrm>
              <a:off x="2189484" y="643467"/>
              <a:ext cx="3759200" cy="523220"/>
            </a:xfrm>
            <a:prstGeom prst="rect">
              <a:avLst/>
            </a:prstGeom>
            <a:solidFill>
              <a:schemeClr val="bg1"/>
            </a:solidFill>
          </p:spPr>
          <p:txBody>
            <a:bodyPr wrap="square" rtlCol="0">
              <a:spAutoFit/>
            </a:bodyPr>
            <a:lstStyle/>
            <a:p>
              <a:r>
                <a:rPr lang="fr-FR" sz="2800" b="1" dirty="0"/>
                <a:t>MOBILE Client</a:t>
              </a:r>
            </a:p>
          </p:txBody>
        </p:sp>
        <p:sp>
          <p:nvSpPr>
            <p:cNvPr id="7" name="ZoneTexte 6">
              <a:extLst>
                <a:ext uri="{FF2B5EF4-FFF2-40B4-BE49-F238E27FC236}">
                  <a16:creationId xmlns:a16="http://schemas.microsoft.com/office/drawing/2014/main" id="{2A497EE2-0496-45A1-A3B9-209D2E3C93B9}"/>
                </a:ext>
              </a:extLst>
            </p:cNvPr>
            <p:cNvSpPr txBox="1"/>
            <p:nvPr/>
          </p:nvSpPr>
          <p:spPr>
            <a:xfrm>
              <a:off x="7131598" y="1536096"/>
              <a:ext cx="3759200" cy="523220"/>
            </a:xfrm>
            <a:prstGeom prst="rect">
              <a:avLst/>
            </a:prstGeom>
            <a:solidFill>
              <a:schemeClr val="bg1"/>
            </a:solidFill>
          </p:spPr>
          <p:txBody>
            <a:bodyPr wrap="square" rtlCol="0">
              <a:spAutoFit/>
            </a:bodyPr>
            <a:lstStyle/>
            <a:p>
              <a:r>
                <a:rPr lang="fr-FR" sz="2800" b="1" dirty="0"/>
                <a:t>WEB Client</a:t>
              </a:r>
            </a:p>
          </p:txBody>
        </p:sp>
      </p:grpSp>
    </p:spTree>
    <p:extLst>
      <p:ext uri="{BB962C8B-B14F-4D97-AF65-F5344CB8AC3E}">
        <p14:creationId xmlns:p14="http://schemas.microsoft.com/office/powerpoint/2010/main" val="1278914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16</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5" name="Oval 83">
            <a:extLst>
              <a:ext uri="{FF2B5EF4-FFF2-40B4-BE49-F238E27FC236}">
                <a16:creationId xmlns:a16="http://schemas.microsoft.com/office/drawing/2014/main" id="{D2C0BD31-A995-421D-AFE8-01DA2A13CD51}"/>
              </a:ext>
            </a:extLst>
          </p:cNvPr>
          <p:cNvSpPr/>
          <p:nvPr/>
        </p:nvSpPr>
        <p:spPr>
          <a:xfrm>
            <a:off x="9050592" y="1650672"/>
            <a:ext cx="2076450" cy="2076450"/>
          </a:xfrm>
          <a:prstGeom prst="ellipse">
            <a:avLst/>
          </a:prstGeom>
          <a:solidFill>
            <a:schemeClr val="accent5"/>
          </a:solidFill>
          <a:ln w="1270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77">
            <a:extLst>
              <a:ext uri="{FF2B5EF4-FFF2-40B4-BE49-F238E27FC236}">
                <a16:creationId xmlns:a16="http://schemas.microsoft.com/office/drawing/2014/main" id="{4A0728AE-7C0E-42BB-9912-75E929F569DF}"/>
              </a:ext>
            </a:extLst>
          </p:cNvPr>
          <p:cNvSpPr/>
          <p:nvPr/>
        </p:nvSpPr>
        <p:spPr>
          <a:xfrm>
            <a:off x="6235345" y="1650672"/>
            <a:ext cx="2076450" cy="2076450"/>
          </a:xfrm>
          <a:prstGeom prst="ellipse">
            <a:avLst/>
          </a:prstGeom>
          <a:solidFill>
            <a:schemeClr val="accent2"/>
          </a:solidFill>
          <a:ln w="1270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63">
            <a:extLst>
              <a:ext uri="{FF2B5EF4-FFF2-40B4-BE49-F238E27FC236}">
                <a16:creationId xmlns:a16="http://schemas.microsoft.com/office/drawing/2014/main" id="{E4A113B0-3FC6-48E3-91D5-A36047039BFA}"/>
              </a:ext>
            </a:extLst>
          </p:cNvPr>
          <p:cNvSpPr/>
          <p:nvPr/>
        </p:nvSpPr>
        <p:spPr>
          <a:xfrm>
            <a:off x="625008" y="1671430"/>
            <a:ext cx="2076450" cy="2076450"/>
          </a:xfrm>
          <a:prstGeom prst="ellipse">
            <a:avLst/>
          </a:prstGeom>
          <a:solidFill>
            <a:schemeClr val="accent4"/>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71">
            <a:extLst>
              <a:ext uri="{FF2B5EF4-FFF2-40B4-BE49-F238E27FC236}">
                <a16:creationId xmlns:a16="http://schemas.microsoft.com/office/drawing/2014/main" id="{F776B469-3669-409E-9C74-4690E9805F85}"/>
              </a:ext>
            </a:extLst>
          </p:cNvPr>
          <p:cNvSpPr/>
          <p:nvPr/>
        </p:nvSpPr>
        <p:spPr>
          <a:xfrm>
            <a:off x="3433905" y="1650672"/>
            <a:ext cx="2076450" cy="2076450"/>
          </a:xfrm>
          <a:prstGeom prst="ellipse">
            <a:avLst/>
          </a:prstGeom>
          <a:solidFill>
            <a:schemeClr val="accent1"/>
          </a:solidFill>
          <a:ln w="127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0" name="Group 2">
            <a:extLst>
              <a:ext uri="{FF2B5EF4-FFF2-40B4-BE49-F238E27FC236}">
                <a16:creationId xmlns:a16="http://schemas.microsoft.com/office/drawing/2014/main" id="{A46C3D93-344B-47DC-A88D-B7BD26E21D61}"/>
              </a:ext>
            </a:extLst>
          </p:cNvPr>
          <p:cNvGrpSpPr/>
          <p:nvPr/>
        </p:nvGrpSpPr>
        <p:grpSpPr>
          <a:xfrm>
            <a:off x="1053891" y="1925923"/>
            <a:ext cx="1222118" cy="1604577"/>
            <a:chOff x="4933899" y="2636401"/>
            <a:chExt cx="911585" cy="1196866"/>
          </a:xfrm>
          <a:solidFill>
            <a:schemeClr val="bg1"/>
          </a:solidFill>
        </p:grpSpPr>
        <p:sp>
          <p:nvSpPr>
            <p:cNvPr id="75" name="Freeform 7">
              <a:extLst>
                <a:ext uri="{FF2B5EF4-FFF2-40B4-BE49-F238E27FC236}">
                  <a16:creationId xmlns:a16="http://schemas.microsoft.com/office/drawing/2014/main" id="{9E10D172-12CF-42FB-94A4-0FE1361CDCBB}"/>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8">
              <a:extLst>
                <a:ext uri="{FF2B5EF4-FFF2-40B4-BE49-F238E27FC236}">
                  <a16:creationId xmlns:a16="http://schemas.microsoft.com/office/drawing/2014/main" id="{52F91EE8-4C1F-49F2-8024-7899F09AF0A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9">
              <a:extLst>
                <a:ext uri="{FF2B5EF4-FFF2-40B4-BE49-F238E27FC236}">
                  <a16:creationId xmlns:a16="http://schemas.microsoft.com/office/drawing/2014/main" id="{14165238-A37F-44B0-B95E-068DFB01207A}"/>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0">
              <a:extLst>
                <a:ext uri="{FF2B5EF4-FFF2-40B4-BE49-F238E27FC236}">
                  <a16:creationId xmlns:a16="http://schemas.microsoft.com/office/drawing/2014/main" id="{08B34356-05A8-4DAC-A899-3D7A8D581124}"/>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1" name="Group 66">
            <a:extLst>
              <a:ext uri="{FF2B5EF4-FFF2-40B4-BE49-F238E27FC236}">
                <a16:creationId xmlns:a16="http://schemas.microsoft.com/office/drawing/2014/main" id="{0516B65E-8C81-46D7-B4A6-35E67078B676}"/>
              </a:ext>
            </a:extLst>
          </p:cNvPr>
          <p:cNvGrpSpPr/>
          <p:nvPr/>
        </p:nvGrpSpPr>
        <p:grpSpPr>
          <a:xfrm>
            <a:off x="3862788" y="1905165"/>
            <a:ext cx="1222118" cy="1604577"/>
            <a:chOff x="4933899" y="2636401"/>
            <a:chExt cx="911585" cy="1196866"/>
          </a:xfrm>
          <a:solidFill>
            <a:schemeClr val="bg1"/>
          </a:solidFill>
        </p:grpSpPr>
        <p:sp>
          <p:nvSpPr>
            <p:cNvPr id="71" name="Freeform 7">
              <a:extLst>
                <a:ext uri="{FF2B5EF4-FFF2-40B4-BE49-F238E27FC236}">
                  <a16:creationId xmlns:a16="http://schemas.microsoft.com/office/drawing/2014/main" id="{411C58A7-F834-49C3-A27C-84CB8799C27C}"/>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8">
              <a:extLst>
                <a:ext uri="{FF2B5EF4-FFF2-40B4-BE49-F238E27FC236}">
                  <a16:creationId xmlns:a16="http://schemas.microsoft.com/office/drawing/2014/main" id="{B11D8D5E-6169-42A7-B219-4E4C957DFF9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9">
              <a:extLst>
                <a:ext uri="{FF2B5EF4-FFF2-40B4-BE49-F238E27FC236}">
                  <a16:creationId xmlns:a16="http://schemas.microsoft.com/office/drawing/2014/main" id="{8B113232-FBEA-4810-B853-B7469C72CD33}"/>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0">
              <a:extLst>
                <a:ext uri="{FF2B5EF4-FFF2-40B4-BE49-F238E27FC236}">
                  <a16:creationId xmlns:a16="http://schemas.microsoft.com/office/drawing/2014/main" id="{38BF1F2E-8161-45D2-9F3F-2E2DDA73C05F}"/>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2" name="Group 72">
            <a:extLst>
              <a:ext uri="{FF2B5EF4-FFF2-40B4-BE49-F238E27FC236}">
                <a16:creationId xmlns:a16="http://schemas.microsoft.com/office/drawing/2014/main" id="{137BE0E6-109C-4A17-965A-A15DD49810A2}"/>
              </a:ext>
            </a:extLst>
          </p:cNvPr>
          <p:cNvGrpSpPr/>
          <p:nvPr/>
        </p:nvGrpSpPr>
        <p:grpSpPr>
          <a:xfrm>
            <a:off x="6664228" y="1905165"/>
            <a:ext cx="1222118" cy="1604577"/>
            <a:chOff x="4933899" y="2636401"/>
            <a:chExt cx="911585" cy="1196866"/>
          </a:xfrm>
          <a:solidFill>
            <a:schemeClr val="bg1"/>
          </a:solidFill>
        </p:grpSpPr>
        <p:sp>
          <p:nvSpPr>
            <p:cNvPr id="67" name="Freeform 7">
              <a:extLst>
                <a:ext uri="{FF2B5EF4-FFF2-40B4-BE49-F238E27FC236}">
                  <a16:creationId xmlns:a16="http://schemas.microsoft.com/office/drawing/2014/main" id="{E2EA74F3-B95E-4404-A003-4394E1025160}"/>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8">
              <a:extLst>
                <a:ext uri="{FF2B5EF4-FFF2-40B4-BE49-F238E27FC236}">
                  <a16:creationId xmlns:a16="http://schemas.microsoft.com/office/drawing/2014/main" id="{A421D69E-6C64-49E7-8CFE-FC8BFC06CF20}"/>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9">
              <a:extLst>
                <a:ext uri="{FF2B5EF4-FFF2-40B4-BE49-F238E27FC236}">
                  <a16:creationId xmlns:a16="http://schemas.microsoft.com/office/drawing/2014/main" id="{703EB4AB-3D13-4E17-9246-6BA4E62F5095}"/>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0">
              <a:extLst>
                <a:ext uri="{FF2B5EF4-FFF2-40B4-BE49-F238E27FC236}">
                  <a16:creationId xmlns:a16="http://schemas.microsoft.com/office/drawing/2014/main" id="{3C90D470-CE77-49ED-AEA3-2669AD138856}"/>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Group 78">
            <a:extLst>
              <a:ext uri="{FF2B5EF4-FFF2-40B4-BE49-F238E27FC236}">
                <a16:creationId xmlns:a16="http://schemas.microsoft.com/office/drawing/2014/main" id="{96133713-4D03-4246-A4DB-56ADDABF502F}"/>
              </a:ext>
            </a:extLst>
          </p:cNvPr>
          <p:cNvGrpSpPr/>
          <p:nvPr/>
        </p:nvGrpSpPr>
        <p:grpSpPr>
          <a:xfrm>
            <a:off x="9479475" y="1905165"/>
            <a:ext cx="1222118" cy="1604577"/>
            <a:chOff x="4933899" y="2636401"/>
            <a:chExt cx="911585" cy="1196866"/>
          </a:xfrm>
          <a:solidFill>
            <a:schemeClr val="bg1"/>
          </a:solidFill>
        </p:grpSpPr>
        <p:sp>
          <p:nvSpPr>
            <p:cNvPr id="63" name="Freeform 7">
              <a:extLst>
                <a:ext uri="{FF2B5EF4-FFF2-40B4-BE49-F238E27FC236}">
                  <a16:creationId xmlns:a16="http://schemas.microsoft.com/office/drawing/2014/main" id="{287AC19A-5007-413C-9C60-DA13A6664913}"/>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8">
              <a:extLst>
                <a:ext uri="{FF2B5EF4-FFF2-40B4-BE49-F238E27FC236}">
                  <a16:creationId xmlns:a16="http://schemas.microsoft.com/office/drawing/2014/main" id="{2565F62D-4EC5-4910-AABD-2BBD0133226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9">
              <a:extLst>
                <a:ext uri="{FF2B5EF4-FFF2-40B4-BE49-F238E27FC236}">
                  <a16:creationId xmlns:a16="http://schemas.microsoft.com/office/drawing/2014/main" id="{B489419D-E6B8-44AC-9FBD-3D28289CD907}"/>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0">
              <a:extLst>
                <a:ext uri="{FF2B5EF4-FFF2-40B4-BE49-F238E27FC236}">
                  <a16:creationId xmlns:a16="http://schemas.microsoft.com/office/drawing/2014/main" id="{F266894E-34C1-49D5-AB61-D30954A1DE6B}"/>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TextBox 87">
            <a:extLst>
              <a:ext uri="{FF2B5EF4-FFF2-40B4-BE49-F238E27FC236}">
                <a16:creationId xmlns:a16="http://schemas.microsoft.com/office/drawing/2014/main" id="{1AE9997D-C3AF-4663-8E04-687F70F0892F}"/>
              </a:ext>
            </a:extLst>
          </p:cNvPr>
          <p:cNvSpPr txBox="1"/>
          <p:nvPr/>
        </p:nvSpPr>
        <p:spPr>
          <a:xfrm>
            <a:off x="1053891" y="318715"/>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4000" b="1" dirty="0">
                <a:latin typeface="Agency FB" panose="020B0503020202020204" pitchFamily="34" charset="0"/>
                <a:ea typeface="Noto Sans" panose="020B0502040504020204" pitchFamily="34"/>
                <a:cs typeface="Noto Sans" panose="020B0502040504020204" pitchFamily="34"/>
              </a:rPr>
              <a:t>Les </a:t>
            </a:r>
            <a:r>
              <a:rPr lang="fr-FR" sz="4000" b="1" dirty="0">
                <a:latin typeface="Agency FB" panose="020B0503020202020204" pitchFamily="34" charset="0"/>
                <a:ea typeface="Noto Sans" panose="020B0502040504020204" pitchFamily="34"/>
                <a:cs typeface="Noto Sans" panose="020B0502040504020204" pitchFamily="34"/>
              </a:rPr>
              <a:t>profils</a:t>
            </a:r>
          </a:p>
        </p:txBody>
      </p:sp>
      <p:sp>
        <p:nvSpPr>
          <p:cNvPr id="55" name="TextBox 88">
            <a:extLst>
              <a:ext uri="{FF2B5EF4-FFF2-40B4-BE49-F238E27FC236}">
                <a16:creationId xmlns:a16="http://schemas.microsoft.com/office/drawing/2014/main" id="{AE3EBD75-7C1A-439C-9178-1E79A9281764}"/>
              </a:ext>
            </a:extLst>
          </p:cNvPr>
          <p:cNvSpPr txBox="1"/>
          <p:nvPr/>
        </p:nvSpPr>
        <p:spPr>
          <a:xfrm>
            <a:off x="622330" y="4828236"/>
            <a:ext cx="207645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Controls the blockchain
Creates money
Distributes change
</a:t>
            </a:r>
            <a:endParaRPr kumimoji="0" lang="fr-FR" sz="1600" b="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89">
            <a:extLst>
              <a:ext uri="{FF2B5EF4-FFF2-40B4-BE49-F238E27FC236}">
                <a16:creationId xmlns:a16="http://schemas.microsoft.com/office/drawing/2014/main" id="{40E0036F-DA1D-4621-863B-C8152A84E6EB}"/>
              </a:ext>
            </a:extLst>
          </p:cNvPr>
          <p:cNvSpPr txBox="1"/>
          <p:nvPr/>
        </p:nvSpPr>
        <p:spPr>
          <a:xfrm>
            <a:off x="698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effectLst/>
                <a:uLnTx/>
                <a:uFillTx/>
                <a:latin typeface="Agency FB" panose="020B0503020202020204" pitchFamily="34" charset="0"/>
              </a:rPr>
              <a:t>BRH</a:t>
            </a:r>
            <a:endParaRPr kumimoji="0" lang="en-GB" sz="25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7" name="TextBox 105">
            <a:extLst>
              <a:ext uri="{FF2B5EF4-FFF2-40B4-BE49-F238E27FC236}">
                <a16:creationId xmlns:a16="http://schemas.microsoft.com/office/drawing/2014/main" id="{AA4CBF1F-5ED3-465F-92B5-41B270247847}"/>
              </a:ext>
            </a:extLst>
          </p:cNvPr>
          <p:cNvSpPr txBox="1"/>
          <p:nvPr/>
        </p:nvSpPr>
        <p:spPr>
          <a:xfrm>
            <a:off x="3428961" y="4865914"/>
            <a:ext cx="1924188"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Manages its customers 
Management of services offered to its customers
</a:t>
            </a:r>
            <a:endParaRPr kumimoji="0" lang="fr-FR" sz="1600" b="0" i="0" u="none" strike="noStrike" kern="1200" cap="none" spc="0" normalizeH="0" baseline="0" dirty="0">
              <a:ln>
                <a:noFill/>
              </a:ln>
              <a:effectLst/>
              <a:uLnTx/>
              <a:uFillTx/>
              <a:latin typeface="Agency FB" panose="020B0503020202020204" pitchFamily="34" charset="0"/>
            </a:endParaRPr>
          </a:p>
        </p:txBody>
      </p:sp>
      <p:sp>
        <p:nvSpPr>
          <p:cNvPr id="58" name="TextBox 113">
            <a:extLst>
              <a:ext uri="{FF2B5EF4-FFF2-40B4-BE49-F238E27FC236}">
                <a16:creationId xmlns:a16="http://schemas.microsoft.com/office/drawing/2014/main" id="{8E4309AE-C9DD-4871-AC45-F4B301A6DC9D}"/>
              </a:ext>
            </a:extLst>
          </p:cNvPr>
          <p:cNvSpPr txBox="1"/>
          <p:nvPr/>
        </p:nvSpPr>
        <p:spPr>
          <a:xfrm>
            <a:off x="3347701" y="3920306"/>
            <a:ext cx="2076449" cy="12464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dirty="0">
                <a:latin typeface="Agency FB" panose="020B0503020202020204" pitchFamily="34" charset="0"/>
              </a:rPr>
              <a:t>Financial institutions
</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9" name="TextBox 115">
            <a:extLst>
              <a:ext uri="{FF2B5EF4-FFF2-40B4-BE49-F238E27FC236}">
                <a16:creationId xmlns:a16="http://schemas.microsoft.com/office/drawing/2014/main" id="{92B49569-4839-4721-B188-A6E1FF97575E}"/>
              </a:ext>
            </a:extLst>
          </p:cNvPr>
          <p:cNvSpPr txBox="1"/>
          <p:nvPr/>
        </p:nvSpPr>
        <p:spPr>
          <a:xfrm>
            <a:off x="6285294" y="4981227"/>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Manages your account
Payments/Transfers
</a:t>
            </a:r>
            <a:endParaRPr lang="fr-FR" sz="1600" dirty="0">
              <a:latin typeface="Agency FB" panose="020B0503020202020204" pitchFamily="34" charset="0"/>
              <a:ea typeface="Noto Sans" panose="020B0502040504020204" pitchFamily="34"/>
              <a:cs typeface="Noto Sans" panose="020B0502040504020204" pitchFamily="34"/>
            </a:endParaRPr>
          </a:p>
        </p:txBody>
      </p:sp>
      <p:sp>
        <p:nvSpPr>
          <p:cNvPr id="60" name="TextBox 121">
            <a:extLst>
              <a:ext uri="{FF2B5EF4-FFF2-40B4-BE49-F238E27FC236}">
                <a16:creationId xmlns:a16="http://schemas.microsoft.com/office/drawing/2014/main" id="{B3574B59-5551-4755-8689-F896EF1C5BEF}"/>
              </a:ext>
            </a:extLst>
          </p:cNvPr>
          <p:cNvSpPr txBox="1"/>
          <p:nvPr/>
        </p:nvSpPr>
        <p:spPr>
          <a:xfrm>
            <a:off x="6286461" y="4118727"/>
            <a:ext cx="222252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err="1">
                <a:ln>
                  <a:noFill/>
                </a:ln>
                <a:effectLst/>
                <a:uLnTx/>
                <a:uFillTx/>
                <a:latin typeface="Agency FB" panose="020B0503020202020204" pitchFamily="34" charset="0"/>
              </a:rPr>
              <a:t>Private</a:t>
            </a:r>
            <a:r>
              <a:rPr kumimoji="0" lang="fr-FR" sz="2500" b="1" i="0" u="none" strike="noStrike" kern="1200" cap="none" spc="0" normalizeH="0" baseline="0" dirty="0">
                <a:ln>
                  <a:noFill/>
                </a:ln>
                <a:effectLst/>
                <a:uLnTx/>
                <a:uFillTx/>
                <a:latin typeface="Agency FB" panose="020B0503020202020204" pitchFamily="34" charset="0"/>
              </a:rPr>
              <a:t> </a:t>
            </a:r>
            <a:r>
              <a:rPr kumimoji="0" lang="fr-FR" sz="2500" b="1" i="0" u="none" strike="noStrike" kern="1200" cap="none" spc="0" normalizeH="0" baseline="0" dirty="0" err="1">
                <a:ln>
                  <a:noFill/>
                </a:ln>
                <a:effectLst/>
                <a:uLnTx/>
                <a:uFillTx/>
                <a:latin typeface="Agency FB" panose="020B0503020202020204" pitchFamily="34" charset="0"/>
              </a:rPr>
              <a:t>individuals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2" name="TextBox 123">
            <a:extLst>
              <a:ext uri="{FF2B5EF4-FFF2-40B4-BE49-F238E27FC236}">
                <a16:creationId xmlns:a16="http://schemas.microsoft.com/office/drawing/2014/main" id="{3082E182-4C3D-4BC7-965C-DF76475A83BC}"/>
              </a:ext>
            </a:extLst>
          </p:cNvPr>
          <p:cNvSpPr txBox="1"/>
          <p:nvPr/>
        </p:nvSpPr>
        <p:spPr>
          <a:xfrm>
            <a:off x="8983744" y="4118727"/>
            <a:ext cx="2375555"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err="1">
                <a:ln>
                  <a:noFill/>
                </a:ln>
                <a:effectLst/>
                <a:uLnTx/>
                <a:uFillTx/>
                <a:latin typeface="Agency FB" panose="020B0503020202020204" pitchFamily="34" charset="0"/>
              </a:rPr>
              <a:t>Shopkeepers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9" name="TextBox 115">
            <a:extLst>
              <a:ext uri="{FF2B5EF4-FFF2-40B4-BE49-F238E27FC236}">
                <a16:creationId xmlns:a16="http://schemas.microsoft.com/office/drawing/2014/main" id="{C4397948-FB22-4083-A0EB-BC74A7F173CD}"/>
              </a:ext>
            </a:extLst>
          </p:cNvPr>
          <p:cNvSpPr txBox="1"/>
          <p:nvPr/>
        </p:nvSpPr>
        <p:spPr>
          <a:xfrm>
            <a:off x="9141628" y="4951346"/>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1600" dirty="0">
                <a:latin typeface="Agency FB" panose="020B0503020202020204" pitchFamily="34" charset="0"/>
              </a:rPr>
              <a:t>Manages your account
Payments/Transfers
</a:t>
            </a:r>
            <a:endParaRPr lang="fr-FR" sz="1600" dirty="0">
              <a:latin typeface="Agency FB" panose="020B0503020202020204" pitchFamily="34" charset="0"/>
              <a:ea typeface="Noto Sans" panose="020B0502040504020204" pitchFamily="34"/>
              <a:cs typeface="Noto Sans" panose="020B0502040504020204" pitchFamily="34"/>
            </a:endParaRPr>
          </a:p>
        </p:txBody>
      </p:sp>
      <p:sp>
        <p:nvSpPr>
          <p:cNvPr id="2" name="Rectangle 1">
            <a:extLst>
              <a:ext uri="{FF2B5EF4-FFF2-40B4-BE49-F238E27FC236}">
                <a16:creationId xmlns:a16="http://schemas.microsoft.com/office/drawing/2014/main" id="{C6E520E6-2320-417B-81A2-72CDC69E14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private individuals</a:t>
            </a:r>
          </a:p>
        </p:txBody>
      </p:sp>
    </p:spTree>
    <p:extLst>
      <p:ext uri="{BB962C8B-B14F-4D97-AF65-F5344CB8AC3E}">
        <p14:creationId xmlns:p14="http://schemas.microsoft.com/office/powerpoint/2010/main" val="142338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17</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309E8EDE-2306-4C74-87EC-D2CCBD47F488}"/>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Use Case </a:t>
            </a:r>
            <a:r>
              <a:rPr lang="fr-FR" sz="4000" b="1" dirty="0" err="1">
                <a:latin typeface="Agency FB" panose="020B0503020202020204" pitchFamily="34" charset="0"/>
                <a:ea typeface="Noto Sans" panose="020B0502040504020204" pitchFamily="34"/>
                <a:cs typeface="Noto Sans" panose="020B0502040504020204" pitchFamily="34"/>
              </a:rPr>
              <a:t>financial</a:t>
            </a:r>
            <a:r>
              <a:rPr lang="fr-FR" sz="4000" b="1" dirty="0">
                <a:latin typeface="Agency FB" panose="020B0503020202020204" pitchFamily="34" charset="0"/>
                <a:ea typeface="Noto Sans" panose="020B0502040504020204" pitchFamily="34"/>
                <a:cs typeface="Noto Sans" panose="020B0502040504020204" pitchFamily="34"/>
              </a:rPr>
              <a:t> institutions</a:t>
            </a:r>
          </a:p>
        </p:txBody>
      </p:sp>
      <p:sp>
        <p:nvSpPr>
          <p:cNvPr id="8" name="Freeform 50">
            <a:extLst>
              <a:ext uri="{FF2B5EF4-FFF2-40B4-BE49-F238E27FC236}">
                <a16:creationId xmlns:a16="http://schemas.microsoft.com/office/drawing/2014/main" id="{284F6FDB-06F3-4A05-BEBE-AEB23197270B}"/>
              </a:ext>
            </a:extLst>
          </p:cNvPr>
          <p:cNvSpPr>
            <a:spLocks noEditPoints="1"/>
          </p:cNvSpPr>
          <p:nvPr/>
        </p:nvSpPr>
        <p:spPr bwMode="auto">
          <a:xfrm rot="4205534">
            <a:off x="4013666" y="-1854601"/>
            <a:ext cx="3709412" cy="11139330"/>
          </a:xfrm>
          <a:custGeom>
            <a:avLst/>
            <a:gdLst>
              <a:gd name="T0" fmla="*/ 1084 w 3378"/>
              <a:gd name="T1" fmla="*/ 1615 h 8128"/>
              <a:gd name="T2" fmla="*/ 2509 w 3378"/>
              <a:gd name="T3" fmla="*/ 4267 h 8128"/>
              <a:gd name="T4" fmla="*/ 3148 w 3378"/>
              <a:gd name="T5" fmla="*/ 5809 h 8128"/>
              <a:gd name="T6" fmla="*/ 734 w 3378"/>
              <a:gd name="T7" fmla="*/ 8083 h 8128"/>
              <a:gd name="T8" fmla="*/ 295 w 3378"/>
              <a:gd name="T9" fmla="*/ 8096 h 8128"/>
              <a:gd name="T10" fmla="*/ 2248 w 3378"/>
              <a:gd name="T11" fmla="*/ 5615 h 8128"/>
              <a:gd name="T12" fmla="*/ 2481 w 3378"/>
              <a:gd name="T13" fmla="*/ 3823 h 8128"/>
              <a:gd name="T14" fmla="*/ 1086 w 3378"/>
              <a:gd name="T15" fmla="*/ 1180 h 8128"/>
              <a:gd name="T16" fmla="*/ 2882 w 3378"/>
              <a:gd name="T17" fmla="*/ 320 h 8128"/>
              <a:gd name="T18" fmla="*/ 2835 w 3378"/>
              <a:gd name="T19" fmla="*/ 562 h 8128"/>
              <a:gd name="T20" fmla="*/ 538 w 3378"/>
              <a:gd name="T21" fmla="*/ 7582 h 8128"/>
              <a:gd name="T22" fmla="*/ 3035 w 3378"/>
              <a:gd name="T23" fmla="*/ 3384 h 8128"/>
              <a:gd name="T24" fmla="*/ 2076 w 3378"/>
              <a:gd name="T25" fmla="*/ 1399 h 8128"/>
              <a:gd name="T26" fmla="*/ 2964 w 3378"/>
              <a:gd name="T27" fmla="*/ 6095 h 8128"/>
              <a:gd name="T28" fmla="*/ 601 w 3378"/>
              <a:gd name="T29" fmla="*/ 1649 h 8128"/>
              <a:gd name="T30" fmla="*/ 2797 w 3378"/>
              <a:gd name="T31" fmla="*/ 3863 h 8128"/>
              <a:gd name="T32" fmla="*/ 2892 w 3378"/>
              <a:gd name="T33" fmla="*/ 5757 h 8128"/>
              <a:gd name="T34" fmla="*/ 2235 w 3378"/>
              <a:gd name="T35" fmla="*/ 6736 h 8128"/>
              <a:gd name="T36" fmla="*/ 2933 w 3378"/>
              <a:gd name="T37" fmla="*/ 5866 h 8128"/>
              <a:gd name="T38" fmla="*/ 2813 w 3378"/>
              <a:gd name="T39" fmla="*/ 918 h 8128"/>
              <a:gd name="T40" fmla="*/ 2608 w 3378"/>
              <a:gd name="T41" fmla="*/ 3998 h 8128"/>
              <a:gd name="T42" fmla="*/ 2318 w 3378"/>
              <a:gd name="T43" fmla="*/ 1382 h 8128"/>
              <a:gd name="T44" fmla="*/ 2385 w 3378"/>
              <a:gd name="T45" fmla="*/ 4090 h 8128"/>
              <a:gd name="T46" fmla="*/ 2709 w 3378"/>
              <a:gd name="T47" fmla="*/ 6618 h 8128"/>
              <a:gd name="T48" fmla="*/ 2821 w 3378"/>
              <a:gd name="T49" fmla="*/ 802 h 8128"/>
              <a:gd name="T50" fmla="*/ 1016 w 3378"/>
              <a:gd name="T51" fmla="*/ 5341 h 8128"/>
              <a:gd name="T52" fmla="*/ 789 w 3378"/>
              <a:gd name="T53" fmla="*/ 6813 h 8128"/>
              <a:gd name="T54" fmla="*/ 421 w 3378"/>
              <a:gd name="T55" fmla="*/ 2205 h 8128"/>
              <a:gd name="T56" fmla="*/ 630 w 3378"/>
              <a:gd name="T57" fmla="*/ 2503 h 8128"/>
              <a:gd name="T58" fmla="*/ 915 w 3378"/>
              <a:gd name="T59" fmla="*/ 2719 h 8128"/>
              <a:gd name="T60" fmla="*/ 615 w 3378"/>
              <a:gd name="T61" fmla="*/ 4597 h 8128"/>
              <a:gd name="T62" fmla="*/ 2441 w 3378"/>
              <a:gd name="T63" fmla="*/ 1364 h 8128"/>
              <a:gd name="T64" fmla="*/ 1403 w 3378"/>
              <a:gd name="T65" fmla="*/ 2748 h 8128"/>
              <a:gd name="T66" fmla="*/ 2600 w 3378"/>
              <a:gd name="T67" fmla="*/ 6678 h 8128"/>
              <a:gd name="T68" fmla="*/ 2484 w 3378"/>
              <a:gd name="T69" fmla="*/ 2776 h 8128"/>
              <a:gd name="T70" fmla="*/ 3016 w 3378"/>
              <a:gd name="T71" fmla="*/ 3204 h 8128"/>
              <a:gd name="T72" fmla="*/ 1373 w 3378"/>
              <a:gd name="T73" fmla="*/ 5412 h 8128"/>
              <a:gd name="T74" fmla="*/ 814 w 3378"/>
              <a:gd name="T75" fmla="*/ 5229 h 8128"/>
              <a:gd name="T76" fmla="*/ 2724 w 3378"/>
              <a:gd name="T77" fmla="*/ 2811 h 8128"/>
              <a:gd name="T78" fmla="*/ 1540 w 3378"/>
              <a:gd name="T79" fmla="*/ 4092 h 8128"/>
              <a:gd name="T80" fmla="*/ 1472 w 3378"/>
              <a:gd name="T81" fmla="*/ 1353 h 8128"/>
              <a:gd name="T82" fmla="*/ 1107 w 3378"/>
              <a:gd name="T83" fmla="*/ 1344 h 8128"/>
              <a:gd name="T84" fmla="*/ 2960 w 3378"/>
              <a:gd name="T85" fmla="*/ 6343 h 8128"/>
              <a:gd name="T86" fmla="*/ 858 w 3378"/>
              <a:gd name="T87" fmla="*/ 4206 h 8128"/>
              <a:gd name="T88" fmla="*/ 591 w 3378"/>
              <a:gd name="T89" fmla="*/ 7114 h 8128"/>
              <a:gd name="T90" fmla="*/ 407 w 3378"/>
              <a:gd name="T91" fmla="*/ 2078 h 8128"/>
              <a:gd name="T92" fmla="*/ 797 w 3378"/>
              <a:gd name="T93" fmla="*/ 2679 h 8128"/>
              <a:gd name="T94" fmla="*/ 1149 w 3378"/>
              <a:gd name="T95" fmla="*/ 6740 h 8128"/>
              <a:gd name="T96" fmla="*/ 2939 w 3378"/>
              <a:gd name="T97" fmla="*/ 3677 h 8128"/>
              <a:gd name="T98" fmla="*/ 492 w 3378"/>
              <a:gd name="T99" fmla="*/ 1718 h 8128"/>
              <a:gd name="T100" fmla="*/ 1230 w 3378"/>
              <a:gd name="T101" fmla="*/ 1390 h 8128"/>
              <a:gd name="T102" fmla="*/ 1854 w 3378"/>
              <a:gd name="T103" fmla="*/ 5406 h 8128"/>
              <a:gd name="T104" fmla="*/ 1904 w 3378"/>
              <a:gd name="T105" fmla="*/ 4049 h 8128"/>
              <a:gd name="T106" fmla="*/ 1811 w 3378"/>
              <a:gd name="T107" fmla="*/ 6708 h 8128"/>
              <a:gd name="T108" fmla="*/ 1388 w 3378"/>
              <a:gd name="T109" fmla="*/ 6757 h 8128"/>
              <a:gd name="T110" fmla="*/ 539 w 3378"/>
              <a:gd name="T111" fmla="*/ 7822 h 8128"/>
              <a:gd name="T112" fmla="*/ 2262 w 3378"/>
              <a:gd name="T113" fmla="*/ 4046 h 8128"/>
              <a:gd name="T114" fmla="*/ 1712 w 3378"/>
              <a:gd name="T115" fmla="*/ 1403 h 8128"/>
              <a:gd name="T116" fmla="*/ 2129 w 3378"/>
              <a:gd name="T117" fmla="*/ 2748 h 8128"/>
              <a:gd name="T118" fmla="*/ 1611 w 3378"/>
              <a:gd name="T119" fmla="*/ 5367 h 8128"/>
              <a:gd name="T120" fmla="*/ 1643 w 3378"/>
              <a:gd name="T121" fmla="*/ 2704 h 8128"/>
              <a:gd name="T122" fmla="*/ 2881 w 3378"/>
              <a:gd name="T123" fmla="*/ 78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8" h="8128">
                <a:moveTo>
                  <a:pt x="2630" y="0"/>
                </a:moveTo>
                <a:cubicBezTo>
                  <a:pt x="2779" y="0"/>
                  <a:pt x="2922" y="0"/>
                  <a:pt x="3066" y="0"/>
                </a:cubicBezTo>
                <a:cubicBezTo>
                  <a:pt x="3067" y="13"/>
                  <a:pt x="3069" y="25"/>
                  <a:pt x="3069" y="37"/>
                </a:cubicBezTo>
                <a:cubicBezTo>
                  <a:pt x="3069" y="271"/>
                  <a:pt x="3070" y="506"/>
                  <a:pt x="3069" y="741"/>
                </a:cubicBezTo>
                <a:cubicBezTo>
                  <a:pt x="3068" y="1152"/>
                  <a:pt x="2763" y="1520"/>
                  <a:pt x="2359" y="1597"/>
                </a:cubicBezTo>
                <a:cubicBezTo>
                  <a:pt x="2299" y="1608"/>
                  <a:pt x="2237" y="1613"/>
                  <a:pt x="2176" y="1614"/>
                </a:cubicBezTo>
                <a:cubicBezTo>
                  <a:pt x="1812" y="1615"/>
                  <a:pt x="1448" y="1614"/>
                  <a:pt x="1084" y="1615"/>
                </a:cubicBezTo>
                <a:cubicBezTo>
                  <a:pt x="932" y="1615"/>
                  <a:pt x="806" y="1674"/>
                  <a:pt x="716" y="1798"/>
                </a:cubicBezTo>
                <a:cubicBezTo>
                  <a:pt x="610" y="1944"/>
                  <a:pt x="596" y="2103"/>
                  <a:pt x="676" y="2262"/>
                </a:cubicBezTo>
                <a:cubicBezTo>
                  <a:pt x="756" y="2422"/>
                  <a:pt x="891" y="2508"/>
                  <a:pt x="1071" y="2509"/>
                </a:cubicBezTo>
                <a:cubicBezTo>
                  <a:pt x="1435" y="2512"/>
                  <a:pt x="1799" y="2510"/>
                  <a:pt x="2163" y="2511"/>
                </a:cubicBezTo>
                <a:cubicBezTo>
                  <a:pt x="2252" y="2511"/>
                  <a:pt x="2343" y="2506"/>
                  <a:pt x="2431" y="2516"/>
                </a:cubicBezTo>
                <a:cubicBezTo>
                  <a:pt x="2792" y="2558"/>
                  <a:pt x="3047" y="2749"/>
                  <a:pt x="3177" y="3086"/>
                </a:cubicBezTo>
                <a:cubicBezTo>
                  <a:pt x="3378" y="3607"/>
                  <a:pt x="3047" y="4165"/>
                  <a:pt x="2509" y="4267"/>
                </a:cubicBezTo>
                <a:cubicBezTo>
                  <a:pt x="2443" y="4279"/>
                  <a:pt x="2374" y="4283"/>
                  <a:pt x="2306" y="4284"/>
                </a:cubicBezTo>
                <a:cubicBezTo>
                  <a:pt x="1948" y="4285"/>
                  <a:pt x="1589" y="4283"/>
                  <a:pt x="1230" y="4284"/>
                </a:cubicBezTo>
                <a:cubicBezTo>
                  <a:pt x="1021" y="4284"/>
                  <a:pt x="844" y="4425"/>
                  <a:pt x="795" y="4629"/>
                </a:cubicBezTo>
                <a:cubicBezTo>
                  <a:pt x="733" y="4886"/>
                  <a:pt x="915" y="5145"/>
                  <a:pt x="1177" y="5174"/>
                </a:cubicBezTo>
                <a:cubicBezTo>
                  <a:pt x="1201" y="5177"/>
                  <a:pt x="1225" y="5179"/>
                  <a:pt x="1249" y="5179"/>
                </a:cubicBezTo>
                <a:cubicBezTo>
                  <a:pt x="1602" y="5179"/>
                  <a:pt x="1956" y="5179"/>
                  <a:pt x="2309" y="5179"/>
                </a:cubicBezTo>
                <a:cubicBezTo>
                  <a:pt x="2690" y="5179"/>
                  <a:pt x="3042" y="5443"/>
                  <a:pt x="3148" y="5809"/>
                </a:cubicBezTo>
                <a:cubicBezTo>
                  <a:pt x="3294" y="6308"/>
                  <a:pt x="2995" y="6814"/>
                  <a:pt x="2488" y="6929"/>
                </a:cubicBezTo>
                <a:cubicBezTo>
                  <a:pt x="2419" y="6945"/>
                  <a:pt x="2349" y="6949"/>
                  <a:pt x="2278" y="6948"/>
                </a:cubicBezTo>
                <a:cubicBezTo>
                  <a:pt x="2144" y="6947"/>
                  <a:pt x="2011" y="6949"/>
                  <a:pt x="1878" y="6949"/>
                </a:cubicBezTo>
                <a:cubicBezTo>
                  <a:pt x="1647" y="6949"/>
                  <a:pt x="1416" y="6949"/>
                  <a:pt x="1186" y="6949"/>
                </a:cubicBezTo>
                <a:cubicBezTo>
                  <a:pt x="972" y="6950"/>
                  <a:pt x="793" y="7092"/>
                  <a:pt x="747" y="7300"/>
                </a:cubicBezTo>
                <a:cubicBezTo>
                  <a:pt x="737" y="7344"/>
                  <a:pt x="735" y="7390"/>
                  <a:pt x="735" y="7435"/>
                </a:cubicBezTo>
                <a:cubicBezTo>
                  <a:pt x="733" y="7651"/>
                  <a:pt x="734" y="7867"/>
                  <a:pt x="734" y="8083"/>
                </a:cubicBezTo>
                <a:cubicBezTo>
                  <a:pt x="734" y="8097"/>
                  <a:pt x="734" y="8111"/>
                  <a:pt x="734" y="8128"/>
                </a:cubicBezTo>
                <a:cubicBezTo>
                  <a:pt x="669" y="8128"/>
                  <a:pt x="608" y="8128"/>
                  <a:pt x="546" y="8128"/>
                </a:cubicBezTo>
                <a:cubicBezTo>
                  <a:pt x="544" y="8108"/>
                  <a:pt x="542" y="8090"/>
                  <a:pt x="540" y="8070"/>
                </a:cubicBezTo>
                <a:cubicBezTo>
                  <a:pt x="525" y="8070"/>
                  <a:pt x="511" y="8070"/>
                  <a:pt x="494" y="8070"/>
                </a:cubicBezTo>
                <a:cubicBezTo>
                  <a:pt x="493" y="8089"/>
                  <a:pt x="493" y="8107"/>
                  <a:pt x="491" y="8128"/>
                </a:cubicBezTo>
                <a:cubicBezTo>
                  <a:pt x="427" y="8128"/>
                  <a:pt x="364" y="8128"/>
                  <a:pt x="298" y="8128"/>
                </a:cubicBezTo>
                <a:cubicBezTo>
                  <a:pt x="297" y="8116"/>
                  <a:pt x="295" y="8106"/>
                  <a:pt x="295" y="8096"/>
                </a:cubicBezTo>
                <a:cubicBezTo>
                  <a:pt x="295" y="7858"/>
                  <a:pt x="294" y="7621"/>
                  <a:pt x="295" y="7384"/>
                </a:cubicBezTo>
                <a:cubicBezTo>
                  <a:pt x="298" y="6962"/>
                  <a:pt x="619" y="6589"/>
                  <a:pt x="1036" y="6525"/>
                </a:cubicBezTo>
                <a:cubicBezTo>
                  <a:pt x="1094" y="6516"/>
                  <a:pt x="1153" y="6511"/>
                  <a:pt x="1211" y="6511"/>
                </a:cubicBezTo>
                <a:cubicBezTo>
                  <a:pt x="1572" y="6510"/>
                  <a:pt x="1934" y="6508"/>
                  <a:pt x="2295" y="6511"/>
                </a:cubicBezTo>
                <a:cubicBezTo>
                  <a:pt x="2485" y="6513"/>
                  <a:pt x="2693" y="6380"/>
                  <a:pt x="2738" y="6146"/>
                </a:cubicBezTo>
                <a:cubicBezTo>
                  <a:pt x="2787" y="5896"/>
                  <a:pt x="2604" y="5646"/>
                  <a:pt x="2352" y="5620"/>
                </a:cubicBezTo>
                <a:cubicBezTo>
                  <a:pt x="2317" y="5616"/>
                  <a:pt x="2282" y="5615"/>
                  <a:pt x="2248" y="5615"/>
                </a:cubicBezTo>
                <a:cubicBezTo>
                  <a:pt x="1911" y="5615"/>
                  <a:pt x="1573" y="5615"/>
                  <a:pt x="1236" y="5615"/>
                </a:cubicBezTo>
                <a:cubicBezTo>
                  <a:pt x="1013" y="5616"/>
                  <a:pt x="816" y="5545"/>
                  <a:pt x="650" y="5398"/>
                </a:cubicBezTo>
                <a:cubicBezTo>
                  <a:pt x="439" y="5213"/>
                  <a:pt x="335" y="4977"/>
                  <a:pt x="344" y="4697"/>
                </a:cubicBezTo>
                <a:cubicBezTo>
                  <a:pt x="358" y="4275"/>
                  <a:pt x="678" y="3918"/>
                  <a:pt x="1096" y="3855"/>
                </a:cubicBezTo>
                <a:cubicBezTo>
                  <a:pt x="1145" y="3848"/>
                  <a:pt x="1194" y="3846"/>
                  <a:pt x="1244" y="3846"/>
                </a:cubicBezTo>
                <a:cubicBezTo>
                  <a:pt x="1598" y="3845"/>
                  <a:pt x="1953" y="3846"/>
                  <a:pt x="2308" y="3846"/>
                </a:cubicBezTo>
                <a:cubicBezTo>
                  <a:pt x="2366" y="3846"/>
                  <a:pt x="2425" y="3842"/>
                  <a:pt x="2481" y="3823"/>
                </a:cubicBezTo>
                <a:cubicBezTo>
                  <a:pt x="2682" y="3757"/>
                  <a:pt x="2807" y="3567"/>
                  <a:pt x="2789" y="3353"/>
                </a:cubicBezTo>
                <a:cubicBezTo>
                  <a:pt x="2772" y="3154"/>
                  <a:pt x="2613" y="2986"/>
                  <a:pt x="2410" y="2956"/>
                </a:cubicBezTo>
                <a:cubicBezTo>
                  <a:pt x="2375" y="2950"/>
                  <a:pt x="2339" y="2948"/>
                  <a:pt x="2303" y="2948"/>
                </a:cubicBezTo>
                <a:cubicBezTo>
                  <a:pt x="1894" y="2948"/>
                  <a:pt x="1484" y="2952"/>
                  <a:pt x="1075" y="2948"/>
                </a:cubicBezTo>
                <a:cubicBezTo>
                  <a:pt x="735" y="2946"/>
                  <a:pt x="475" y="2793"/>
                  <a:pt x="304" y="2501"/>
                </a:cubicBezTo>
                <a:cubicBezTo>
                  <a:pt x="0" y="1983"/>
                  <a:pt x="310" y="1310"/>
                  <a:pt x="900" y="1197"/>
                </a:cubicBezTo>
                <a:cubicBezTo>
                  <a:pt x="961" y="1185"/>
                  <a:pt x="1024" y="1180"/>
                  <a:pt x="1086" y="1180"/>
                </a:cubicBezTo>
                <a:cubicBezTo>
                  <a:pt x="1445" y="1179"/>
                  <a:pt x="1804" y="1179"/>
                  <a:pt x="2162" y="1180"/>
                </a:cubicBezTo>
                <a:cubicBezTo>
                  <a:pt x="2270" y="1180"/>
                  <a:pt x="2368" y="1153"/>
                  <a:pt x="2453" y="1086"/>
                </a:cubicBezTo>
                <a:cubicBezTo>
                  <a:pt x="2562" y="1001"/>
                  <a:pt x="2621" y="888"/>
                  <a:pt x="2629" y="750"/>
                </a:cubicBezTo>
                <a:cubicBezTo>
                  <a:pt x="2630" y="730"/>
                  <a:pt x="2630" y="710"/>
                  <a:pt x="2630" y="690"/>
                </a:cubicBezTo>
                <a:cubicBezTo>
                  <a:pt x="2630" y="475"/>
                  <a:pt x="2630" y="261"/>
                  <a:pt x="2630" y="46"/>
                </a:cubicBezTo>
                <a:cubicBezTo>
                  <a:pt x="2630" y="32"/>
                  <a:pt x="2630" y="17"/>
                  <a:pt x="2630" y="0"/>
                </a:cubicBezTo>
                <a:close/>
                <a:moveTo>
                  <a:pt x="2882" y="320"/>
                </a:moveTo>
                <a:cubicBezTo>
                  <a:pt x="2882" y="277"/>
                  <a:pt x="2882" y="240"/>
                  <a:pt x="2882" y="200"/>
                </a:cubicBezTo>
                <a:cubicBezTo>
                  <a:pt x="2872" y="199"/>
                  <a:pt x="2865" y="198"/>
                  <a:pt x="2857" y="198"/>
                </a:cubicBezTo>
                <a:cubicBezTo>
                  <a:pt x="2851" y="198"/>
                  <a:pt x="2844" y="200"/>
                  <a:pt x="2836" y="201"/>
                </a:cubicBezTo>
                <a:cubicBezTo>
                  <a:pt x="2836" y="241"/>
                  <a:pt x="2836" y="279"/>
                  <a:pt x="2836" y="320"/>
                </a:cubicBezTo>
                <a:cubicBezTo>
                  <a:pt x="2853" y="320"/>
                  <a:pt x="2866" y="320"/>
                  <a:pt x="2882" y="320"/>
                </a:cubicBezTo>
                <a:close/>
                <a:moveTo>
                  <a:pt x="2835" y="441"/>
                </a:moveTo>
                <a:cubicBezTo>
                  <a:pt x="2835" y="482"/>
                  <a:pt x="2835" y="522"/>
                  <a:pt x="2835" y="562"/>
                </a:cubicBezTo>
                <a:cubicBezTo>
                  <a:pt x="2851" y="562"/>
                  <a:pt x="2864" y="562"/>
                  <a:pt x="2880" y="562"/>
                </a:cubicBezTo>
                <a:cubicBezTo>
                  <a:pt x="2880" y="521"/>
                  <a:pt x="2880" y="482"/>
                  <a:pt x="2880" y="441"/>
                </a:cubicBezTo>
                <a:cubicBezTo>
                  <a:pt x="2866" y="441"/>
                  <a:pt x="2852" y="441"/>
                  <a:pt x="2835" y="441"/>
                </a:cubicBezTo>
                <a:close/>
                <a:moveTo>
                  <a:pt x="491" y="7582"/>
                </a:moveTo>
                <a:cubicBezTo>
                  <a:pt x="491" y="7623"/>
                  <a:pt x="491" y="7660"/>
                  <a:pt x="491" y="7699"/>
                </a:cubicBezTo>
                <a:cubicBezTo>
                  <a:pt x="508" y="7699"/>
                  <a:pt x="522" y="7699"/>
                  <a:pt x="538" y="7699"/>
                </a:cubicBezTo>
                <a:cubicBezTo>
                  <a:pt x="538" y="7659"/>
                  <a:pt x="538" y="7621"/>
                  <a:pt x="538" y="7582"/>
                </a:cubicBezTo>
                <a:cubicBezTo>
                  <a:pt x="521" y="7582"/>
                  <a:pt x="507" y="7582"/>
                  <a:pt x="491" y="7582"/>
                </a:cubicBezTo>
                <a:close/>
                <a:moveTo>
                  <a:pt x="3032" y="3328"/>
                </a:moveTo>
                <a:cubicBezTo>
                  <a:pt x="3015" y="3330"/>
                  <a:pt x="3000" y="3332"/>
                  <a:pt x="2983" y="3333"/>
                </a:cubicBezTo>
                <a:cubicBezTo>
                  <a:pt x="2983" y="3355"/>
                  <a:pt x="2983" y="3373"/>
                  <a:pt x="2983" y="3392"/>
                </a:cubicBezTo>
                <a:cubicBezTo>
                  <a:pt x="2983" y="3411"/>
                  <a:pt x="2983" y="3430"/>
                  <a:pt x="2983" y="3450"/>
                </a:cubicBezTo>
                <a:cubicBezTo>
                  <a:pt x="3003" y="3450"/>
                  <a:pt x="3017" y="3450"/>
                  <a:pt x="3035" y="3450"/>
                </a:cubicBezTo>
                <a:cubicBezTo>
                  <a:pt x="3035" y="3426"/>
                  <a:pt x="3036" y="3405"/>
                  <a:pt x="3035" y="3384"/>
                </a:cubicBezTo>
                <a:cubicBezTo>
                  <a:pt x="3035" y="3367"/>
                  <a:pt x="3033" y="3350"/>
                  <a:pt x="3032" y="3328"/>
                </a:cubicBezTo>
                <a:close/>
                <a:moveTo>
                  <a:pt x="1285" y="2700"/>
                </a:moveTo>
                <a:cubicBezTo>
                  <a:pt x="1242" y="2698"/>
                  <a:pt x="1203" y="2696"/>
                  <a:pt x="1162" y="2694"/>
                </a:cubicBezTo>
                <a:cubicBezTo>
                  <a:pt x="1162" y="2713"/>
                  <a:pt x="1162" y="2726"/>
                  <a:pt x="1162" y="2744"/>
                </a:cubicBezTo>
                <a:cubicBezTo>
                  <a:pt x="1201" y="2744"/>
                  <a:pt x="1239" y="2744"/>
                  <a:pt x="1280" y="2744"/>
                </a:cubicBezTo>
                <a:cubicBezTo>
                  <a:pt x="1282" y="2732"/>
                  <a:pt x="1283" y="2718"/>
                  <a:pt x="1285" y="2700"/>
                </a:cubicBezTo>
                <a:close/>
                <a:moveTo>
                  <a:pt x="2076" y="1399"/>
                </a:moveTo>
                <a:cubicBezTo>
                  <a:pt x="2073" y="1379"/>
                  <a:pt x="2071" y="1365"/>
                  <a:pt x="2069" y="1349"/>
                </a:cubicBezTo>
                <a:cubicBezTo>
                  <a:pt x="2029" y="1351"/>
                  <a:pt x="1992" y="1353"/>
                  <a:pt x="1953" y="1355"/>
                </a:cubicBezTo>
                <a:cubicBezTo>
                  <a:pt x="1953" y="1372"/>
                  <a:pt x="1953" y="1386"/>
                  <a:pt x="1953" y="1405"/>
                </a:cubicBezTo>
                <a:cubicBezTo>
                  <a:pt x="1994" y="1403"/>
                  <a:pt x="2032" y="1401"/>
                  <a:pt x="2076" y="1399"/>
                </a:cubicBezTo>
                <a:close/>
                <a:moveTo>
                  <a:pt x="2999" y="6223"/>
                </a:moveTo>
                <a:cubicBezTo>
                  <a:pt x="3004" y="6180"/>
                  <a:pt x="3009" y="6141"/>
                  <a:pt x="3014" y="6099"/>
                </a:cubicBezTo>
                <a:cubicBezTo>
                  <a:pt x="2995" y="6097"/>
                  <a:pt x="2981" y="6096"/>
                  <a:pt x="2964" y="6095"/>
                </a:cubicBezTo>
                <a:cubicBezTo>
                  <a:pt x="2959" y="6135"/>
                  <a:pt x="2955" y="6173"/>
                  <a:pt x="2951" y="6213"/>
                </a:cubicBezTo>
                <a:cubicBezTo>
                  <a:pt x="2967" y="6216"/>
                  <a:pt x="2980" y="6219"/>
                  <a:pt x="2999" y="6223"/>
                </a:cubicBezTo>
                <a:close/>
                <a:moveTo>
                  <a:pt x="601" y="1649"/>
                </a:moveTo>
                <a:cubicBezTo>
                  <a:pt x="630" y="1619"/>
                  <a:pt x="656" y="1592"/>
                  <a:pt x="685" y="1564"/>
                </a:cubicBezTo>
                <a:cubicBezTo>
                  <a:pt x="675" y="1553"/>
                  <a:pt x="666" y="1543"/>
                  <a:pt x="655" y="1531"/>
                </a:cubicBezTo>
                <a:cubicBezTo>
                  <a:pt x="622" y="1559"/>
                  <a:pt x="591" y="1584"/>
                  <a:pt x="568" y="1619"/>
                </a:cubicBezTo>
                <a:cubicBezTo>
                  <a:pt x="580" y="1630"/>
                  <a:pt x="589" y="1638"/>
                  <a:pt x="601" y="1649"/>
                </a:cubicBezTo>
                <a:close/>
                <a:moveTo>
                  <a:pt x="2582" y="5397"/>
                </a:moveTo>
                <a:cubicBezTo>
                  <a:pt x="2540" y="5383"/>
                  <a:pt x="2504" y="5360"/>
                  <a:pt x="2457" y="5365"/>
                </a:cubicBezTo>
                <a:cubicBezTo>
                  <a:pt x="2456" y="5381"/>
                  <a:pt x="2455" y="5394"/>
                  <a:pt x="2454" y="5406"/>
                </a:cubicBezTo>
                <a:cubicBezTo>
                  <a:pt x="2492" y="5418"/>
                  <a:pt x="2526" y="5429"/>
                  <a:pt x="2562" y="5440"/>
                </a:cubicBezTo>
                <a:cubicBezTo>
                  <a:pt x="2569" y="5427"/>
                  <a:pt x="2574" y="5414"/>
                  <a:pt x="2582" y="5397"/>
                </a:cubicBezTo>
                <a:close/>
                <a:moveTo>
                  <a:pt x="2877" y="3773"/>
                </a:moveTo>
                <a:cubicBezTo>
                  <a:pt x="2848" y="3805"/>
                  <a:pt x="2823" y="3833"/>
                  <a:pt x="2797" y="3863"/>
                </a:cubicBezTo>
                <a:cubicBezTo>
                  <a:pt x="2810" y="3875"/>
                  <a:pt x="2820" y="3885"/>
                  <a:pt x="2833" y="3896"/>
                </a:cubicBezTo>
                <a:cubicBezTo>
                  <a:pt x="2862" y="3864"/>
                  <a:pt x="2888" y="3835"/>
                  <a:pt x="2916" y="3803"/>
                </a:cubicBezTo>
                <a:cubicBezTo>
                  <a:pt x="2901" y="3792"/>
                  <a:pt x="2890" y="3783"/>
                  <a:pt x="2877" y="3773"/>
                </a:cubicBezTo>
                <a:close/>
                <a:moveTo>
                  <a:pt x="2936" y="5735"/>
                </a:moveTo>
                <a:cubicBezTo>
                  <a:pt x="2914" y="5698"/>
                  <a:pt x="2893" y="5663"/>
                  <a:pt x="2871" y="5627"/>
                </a:cubicBezTo>
                <a:cubicBezTo>
                  <a:pt x="2855" y="5639"/>
                  <a:pt x="2844" y="5647"/>
                  <a:pt x="2831" y="5656"/>
                </a:cubicBezTo>
                <a:cubicBezTo>
                  <a:pt x="2852" y="5691"/>
                  <a:pt x="2872" y="5723"/>
                  <a:pt x="2892" y="5757"/>
                </a:cubicBezTo>
                <a:cubicBezTo>
                  <a:pt x="2906" y="5750"/>
                  <a:pt x="2919" y="5743"/>
                  <a:pt x="2936" y="5735"/>
                </a:cubicBezTo>
                <a:close/>
                <a:moveTo>
                  <a:pt x="648" y="7014"/>
                </a:moveTo>
                <a:cubicBezTo>
                  <a:pt x="675" y="6983"/>
                  <a:pt x="699" y="6955"/>
                  <a:pt x="725" y="6926"/>
                </a:cubicBezTo>
                <a:cubicBezTo>
                  <a:pt x="713" y="6914"/>
                  <a:pt x="704" y="6903"/>
                  <a:pt x="691" y="6889"/>
                </a:cubicBezTo>
                <a:cubicBezTo>
                  <a:pt x="662" y="6922"/>
                  <a:pt x="636" y="6952"/>
                  <a:pt x="608" y="6985"/>
                </a:cubicBezTo>
                <a:cubicBezTo>
                  <a:pt x="625" y="6997"/>
                  <a:pt x="636" y="7005"/>
                  <a:pt x="648" y="7014"/>
                </a:cubicBezTo>
                <a:close/>
                <a:moveTo>
                  <a:pt x="2235" y="6736"/>
                </a:moveTo>
                <a:cubicBezTo>
                  <a:pt x="2279" y="6732"/>
                  <a:pt x="2319" y="6736"/>
                  <a:pt x="2358" y="6724"/>
                </a:cubicBezTo>
                <a:cubicBezTo>
                  <a:pt x="2355" y="6707"/>
                  <a:pt x="2353" y="6694"/>
                  <a:pt x="2351" y="6678"/>
                </a:cubicBezTo>
                <a:cubicBezTo>
                  <a:pt x="2310" y="6682"/>
                  <a:pt x="2271" y="6685"/>
                  <a:pt x="2230" y="6688"/>
                </a:cubicBezTo>
                <a:cubicBezTo>
                  <a:pt x="2232" y="6706"/>
                  <a:pt x="2233" y="6719"/>
                  <a:pt x="2235" y="6736"/>
                </a:cubicBezTo>
                <a:close/>
                <a:moveTo>
                  <a:pt x="3007" y="5973"/>
                </a:moveTo>
                <a:cubicBezTo>
                  <a:pt x="2997" y="5930"/>
                  <a:pt x="2989" y="5892"/>
                  <a:pt x="2980" y="5850"/>
                </a:cubicBezTo>
                <a:cubicBezTo>
                  <a:pt x="2961" y="5856"/>
                  <a:pt x="2948" y="5861"/>
                  <a:pt x="2933" y="5866"/>
                </a:cubicBezTo>
                <a:cubicBezTo>
                  <a:pt x="2942" y="5906"/>
                  <a:pt x="2950" y="5942"/>
                  <a:pt x="2958" y="5981"/>
                </a:cubicBezTo>
                <a:cubicBezTo>
                  <a:pt x="2975" y="5979"/>
                  <a:pt x="2988" y="5976"/>
                  <a:pt x="3007" y="5973"/>
                </a:cubicBezTo>
                <a:close/>
                <a:moveTo>
                  <a:pt x="2813" y="918"/>
                </a:moveTo>
                <a:cubicBezTo>
                  <a:pt x="2799" y="957"/>
                  <a:pt x="2787" y="991"/>
                  <a:pt x="2775" y="1028"/>
                </a:cubicBezTo>
                <a:cubicBezTo>
                  <a:pt x="2789" y="1034"/>
                  <a:pt x="2802" y="1040"/>
                  <a:pt x="2816" y="1047"/>
                </a:cubicBezTo>
                <a:cubicBezTo>
                  <a:pt x="2836" y="1008"/>
                  <a:pt x="2853" y="971"/>
                  <a:pt x="2855" y="927"/>
                </a:cubicBezTo>
                <a:cubicBezTo>
                  <a:pt x="2840" y="924"/>
                  <a:pt x="2828" y="921"/>
                  <a:pt x="2813" y="918"/>
                </a:cubicBezTo>
                <a:close/>
                <a:moveTo>
                  <a:pt x="2111" y="6695"/>
                </a:moveTo>
                <a:cubicBezTo>
                  <a:pt x="2068" y="6698"/>
                  <a:pt x="2031" y="6700"/>
                  <a:pt x="1991" y="6703"/>
                </a:cubicBezTo>
                <a:cubicBezTo>
                  <a:pt x="1991" y="6721"/>
                  <a:pt x="1992" y="6735"/>
                  <a:pt x="1993" y="6752"/>
                </a:cubicBezTo>
                <a:cubicBezTo>
                  <a:pt x="2037" y="6745"/>
                  <a:pt x="2076" y="6754"/>
                  <a:pt x="2116" y="6742"/>
                </a:cubicBezTo>
                <a:cubicBezTo>
                  <a:pt x="2114" y="6725"/>
                  <a:pt x="2113" y="6712"/>
                  <a:pt x="2111" y="6695"/>
                </a:cubicBezTo>
                <a:close/>
                <a:moveTo>
                  <a:pt x="2709" y="3935"/>
                </a:moveTo>
                <a:cubicBezTo>
                  <a:pt x="2673" y="3958"/>
                  <a:pt x="2641" y="3978"/>
                  <a:pt x="2608" y="3998"/>
                </a:cubicBezTo>
                <a:cubicBezTo>
                  <a:pt x="2616" y="4014"/>
                  <a:pt x="2623" y="4026"/>
                  <a:pt x="2631" y="4041"/>
                </a:cubicBezTo>
                <a:cubicBezTo>
                  <a:pt x="2668" y="4019"/>
                  <a:pt x="2701" y="3998"/>
                  <a:pt x="2737" y="3977"/>
                </a:cubicBezTo>
                <a:cubicBezTo>
                  <a:pt x="2727" y="3961"/>
                  <a:pt x="2719" y="3950"/>
                  <a:pt x="2709" y="3935"/>
                </a:cubicBezTo>
                <a:close/>
                <a:moveTo>
                  <a:pt x="2311" y="1333"/>
                </a:moveTo>
                <a:cubicBezTo>
                  <a:pt x="2269" y="1337"/>
                  <a:pt x="2231" y="1340"/>
                  <a:pt x="2191" y="1344"/>
                </a:cubicBezTo>
                <a:cubicBezTo>
                  <a:pt x="2192" y="1361"/>
                  <a:pt x="2193" y="1375"/>
                  <a:pt x="2194" y="1392"/>
                </a:cubicBezTo>
                <a:cubicBezTo>
                  <a:pt x="2237" y="1389"/>
                  <a:pt x="2276" y="1386"/>
                  <a:pt x="2318" y="1382"/>
                </a:cubicBezTo>
                <a:cubicBezTo>
                  <a:pt x="2315" y="1364"/>
                  <a:pt x="2313" y="1351"/>
                  <a:pt x="2311" y="1333"/>
                </a:cubicBezTo>
                <a:close/>
                <a:moveTo>
                  <a:pt x="2664" y="5496"/>
                </a:moveTo>
                <a:cubicBezTo>
                  <a:pt x="2697" y="5522"/>
                  <a:pt x="2727" y="5545"/>
                  <a:pt x="2758" y="5569"/>
                </a:cubicBezTo>
                <a:cubicBezTo>
                  <a:pt x="2769" y="5556"/>
                  <a:pt x="2778" y="5546"/>
                  <a:pt x="2788" y="5533"/>
                </a:cubicBezTo>
                <a:cubicBezTo>
                  <a:pt x="2756" y="5505"/>
                  <a:pt x="2728" y="5476"/>
                  <a:pt x="2689" y="5459"/>
                </a:cubicBezTo>
                <a:cubicBezTo>
                  <a:pt x="2680" y="5471"/>
                  <a:pt x="2673" y="5482"/>
                  <a:pt x="2664" y="5496"/>
                </a:cubicBezTo>
                <a:close/>
                <a:moveTo>
                  <a:pt x="2385" y="4090"/>
                </a:moveTo>
                <a:cubicBezTo>
                  <a:pt x="2429" y="4088"/>
                  <a:pt x="2468" y="4086"/>
                  <a:pt x="2511" y="4083"/>
                </a:cubicBezTo>
                <a:cubicBezTo>
                  <a:pt x="2507" y="4064"/>
                  <a:pt x="2504" y="4051"/>
                  <a:pt x="2501" y="4039"/>
                </a:cubicBezTo>
                <a:cubicBezTo>
                  <a:pt x="2461" y="4039"/>
                  <a:pt x="2424" y="4039"/>
                  <a:pt x="2385" y="4039"/>
                </a:cubicBezTo>
                <a:cubicBezTo>
                  <a:pt x="2385" y="4056"/>
                  <a:pt x="2385" y="4070"/>
                  <a:pt x="2385" y="4090"/>
                </a:cubicBezTo>
                <a:close/>
                <a:moveTo>
                  <a:pt x="2773" y="6504"/>
                </a:moveTo>
                <a:cubicBezTo>
                  <a:pt x="2741" y="6530"/>
                  <a:pt x="2711" y="6553"/>
                  <a:pt x="2680" y="6578"/>
                </a:cubicBezTo>
                <a:cubicBezTo>
                  <a:pt x="2690" y="6591"/>
                  <a:pt x="2699" y="6603"/>
                  <a:pt x="2709" y="6618"/>
                </a:cubicBezTo>
                <a:cubicBezTo>
                  <a:pt x="2743" y="6590"/>
                  <a:pt x="2775" y="6565"/>
                  <a:pt x="2810" y="6538"/>
                </a:cubicBezTo>
                <a:cubicBezTo>
                  <a:pt x="2796" y="6524"/>
                  <a:pt x="2786" y="6516"/>
                  <a:pt x="2773" y="6504"/>
                </a:cubicBezTo>
                <a:close/>
                <a:moveTo>
                  <a:pt x="2821" y="802"/>
                </a:moveTo>
                <a:cubicBezTo>
                  <a:pt x="2841" y="802"/>
                  <a:pt x="2855" y="802"/>
                  <a:pt x="2871" y="802"/>
                </a:cubicBezTo>
                <a:cubicBezTo>
                  <a:pt x="2874" y="762"/>
                  <a:pt x="2876" y="725"/>
                  <a:pt x="2878" y="684"/>
                </a:cubicBezTo>
                <a:cubicBezTo>
                  <a:pt x="2861" y="683"/>
                  <a:pt x="2847" y="682"/>
                  <a:pt x="2829" y="681"/>
                </a:cubicBezTo>
                <a:cubicBezTo>
                  <a:pt x="2827" y="722"/>
                  <a:pt x="2824" y="759"/>
                  <a:pt x="2821" y="802"/>
                </a:cubicBezTo>
                <a:close/>
                <a:moveTo>
                  <a:pt x="625" y="5074"/>
                </a:moveTo>
                <a:cubicBezTo>
                  <a:pt x="650" y="5111"/>
                  <a:pt x="672" y="5144"/>
                  <a:pt x="696" y="5180"/>
                </a:cubicBezTo>
                <a:cubicBezTo>
                  <a:pt x="711" y="5166"/>
                  <a:pt x="722" y="5157"/>
                  <a:pt x="733" y="5148"/>
                </a:cubicBezTo>
                <a:cubicBezTo>
                  <a:pt x="711" y="5114"/>
                  <a:pt x="690" y="5083"/>
                  <a:pt x="669" y="5051"/>
                </a:cubicBezTo>
                <a:cubicBezTo>
                  <a:pt x="655" y="5058"/>
                  <a:pt x="643" y="5064"/>
                  <a:pt x="625" y="5074"/>
                </a:cubicBezTo>
                <a:close/>
                <a:moveTo>
                  <a:pt x="1133" y="5359"/>
                </a:moveTo>
                <a:cubicBezTo>
                  <a:pt x="1091" y="5353"/>
                  <a:pt x="1055" y="5347"/>
                  <a:pt x="1016" y="5341"/>
                </a:cubicBezTo>
                <a:cubicBezTo>
                  <a:pt x="1012" y="5356"/>
                  <a:pt x="1008" y="5370"/>
                  <a:pt x="1003" y="5386"/>
                </a:cubicBezTo>
                <a:cubicBezTo>
                  <a:pt x="1046" y="5398"/>
                  <a:pt x="1085" y="5405"/>
                  <a:pt x="1127" y="5405"/>
                </a:cubicBezTo>
                <a:cubicBezTo>
                  <a:pt x="1129" y="5389"/>
                  <a:pt x="1131" y="5376"/>
                  <a:pt x="1133" y="5359"/>
                </a:cubicBezTo>
                <a:close/>
                <a:moveTo>
                  <a:pt x="816" y="6854"/>
                </a:moveTo>
                <a:cubicBezTo>
                  <a:pt x="852" y="6836"/>
                  <a:pt x="885" y="6820"/>
                  <a:pt x="921" y="6802"/>
                </a:cubicBezTo>
                <a:cubicBezTo>
                  <a:pt x="914" y="6786"/>
                  <a:pt x="908" y="6773"/>
                  <a:pt x="901" y="6756"/>
                </a:cubicBezTo>
                <a:cubicBezTo>
                  <a:pt x="861" y="6776"/>
                  <a:pt x="826" y="6794"/>
                  <a:pt x="789" y="6813"/>
                </a:cubicBezTo>
                <a:cubicBezTo>
                  <a:pt x="800" y="6830"/>
                  <a:pt x="808" y="6842"/>
                  <a:pt x="816" y="6854"/>
                </a:cubicBezTo>
                <a:close/>
                <a:moveTo>
                  <a:pt x="934" y="4103"/>
                </a:moveTo>
                <a:cubicBezTo>
                  <a:pt x="942" y="4121"/>
                  <a:pt x="948" y="4134"/>
                  <a:pt x="955" y="4148"/>
                </a:cubicBezTo>
                <a:cubicBezTo>
                  <a:pt x="992" y="4135"/>
                  <a:pt x="1026" y="4123"/>
                  <a:pt x="1065" y="4110"/>
                </a:cubicBezTo>
                <a:cubicBezTo>
                  <a:pt x="1061" y="4095"/>
                  <a:pt x="1057" y="4080"/>
                  <a:pt x="1052" y="4062"/>
                </a:cubicBezTo>
                <a:cubicBezTo>
                  <a:pt x="1011" y="4076"/>
                  <a:pt x="973" y="4089"/>
                  <a:pt x="934" y="4103"/>
                </a:cubicBezTo>
                <a:close/>
                <a:moveTo>
                  <a:pt x="421" y="2205"/>
                </a:moveTo>
                <a:cubicBezTo>
                  <a:pt x="434" y="2247"/>
                  <a:pt x="439" y="2288"/>
                  <a:pt x="462" y="2324"/>
                </a:cubicBezTo>
                <a:cubicBezTo>
                  <a:pt x="477" y="2317"/>
                  <a:pt x="490" y="2311"/>
                  <a:pt x="503" y="2305"/>
                </a:cubicBezTo>
                <a:cubicBezTo>
                  <a:pt x="491" y="2267"/>
                  <a:pt x="480" y="2232"/>
                  <a:pt x="468" y="2194"/>
                </a:cubicBezTo>
                <a:cubicBezTo>
                  <a:pt x="452" y="2198"/>
                  <a:pt x="438" y="2201"/>
                  <a:pt x="421" y="2205"/>
                </a:cubicBezTo>
                <a:close/>
                <a:moveTo>
                  <a:pt x="513" y="2436"/>
                </a:moveTo>
                <a:cubicBezTo>
                  <a:pt x="542" y="2471"/>
                  <a:pt x="567" y="2502"/>
                  <a:pt x="593" y="2536"/>
                </a:cubicBezTo>
                <a:cubicBezTo>
                  <a:pt x="608" y="2522"/>
                  <a:pt x="619" y="2513"/>
                  <a:pt x="630" y="2503"/>
                </a:cubicBezTo>
                <a:cubicBezTo>
                  <a:pt x="603" y="2469"/>
                  <a:pt x="579" y="2440"/>
                  <a:pt x="555" y="2409"/>
                </a:cubicBezTo>
                <a:cubicBezTo>
                  <a:pt x="542" y="2418"/>
                  <a:pt x="531" y="2425"/>
                  <a:pt x="513" y="2436"/>
                </a:cubicBezTo>
                <a:close/>
                <a:moveTo>
                  <a:pt x="915" y="2719"/>
                </a:moveTo>
                <a:cubicBezTo>
                  <a:pt x="959" y="2725"/>
                  <a:pt x="998" y="2730"/>
                  <a:pt x="1038" y="2735"/>
                </a:cubicBezTo>
                <a:cubicBezTo>
                  <a:pt x="1040" y="2716"/>
                  <a:pt x="1042" y="2702"/>
                  <a:pt x="1043" y="2687"/>
                </a:cubicBezTo>
                <a:cubicBezTo>
                  <a:pt x="1002" y="2681"/>
                  <a:pt x="965" y="2676"/>
                  <a:pt x="926" y="2670"/>
                </a:cubicBezTo>
                <a:cubicBezTo>
                  <a:pt x="922" y="2687"/>
                  <a:pt x="919" y="2699"/>
                  <a:pt x="915" y="2719"/>
                </a:cubicBezTo>
                <a:close/>
                <a:moveTo>
                  <a:pt x="649" y="4486"/>
                </a:moveTo>
                <a:cubicBezTo>
                  <a:pt x="668" y="4449"/>
                  <a:pt x="685" y="4416"/>
                  <a:pt x="703" y="4380"/>
                </a:cubicBezTo>
                <a:cubicBezTo>
                  <a:pt x="688" y="4372"/>
                  <a:pt x="675" y="4365"/>
                  <a:pt x="662" y="4357"/>
                </a:cubicBezTo>
                <a:cubicBezTo>
                  <a:pt x="639" y="4394"/>
                  <a:pt x="618" y="4428"/>
                  <a:pt x="607" y="4470"/>
                </a:cubicBezTo>
                <a:cubicBezTo>
                  <a:pt x="622" y="4475"/>
                  <a:pt x="634" y="4480"/>
                  <a:pt x="649" y="4486"/>
                </a:cubicBezTo>
                <a:close/>
                <a:moveTo>
                  <a:pt x="598" y="4714"/>
                </a:moveTo>
                <a:cubicBezTo>
                  <a:pt x="604" y="4674"/>
                  <a:pt x="609" y="4637"/>
                  <a:pt x="615" y="4597"/>
                </a:cubicBezTo>
                <a:cubicBezTo>
                  <a:pt x="599" y="4593"/>
                  <a:pt x="585" y="4590"/>
                  <a:pt x="567" y="4586"/>
                </a:cubicBezTo>
                <a:cubicBezTo>
                  <a:pt x="561" y="4629"/>
                  <a:pt x="555" y="4667"/>
                  <a:pt x="549" y="4709"/>
                </a:cubicBezTo>
                <a:cubicBezTo>
                  <a:pt x="567" y="4711"/>
                  <a:pt x="581" y="4712"/>
                  <a:pt x="598" y="4714"/>
                </a:cubicBezTo>
                <a:close/>
                <a:moveTo>
                  <a:pt x="2556" y="1313"/>
                </a:moveTo>
                <a:cubicBezTo>
                  <a:pt x="2546" y="1295"/>
                  <a:pt x="2538" y="1282"/>
                  <a:pt x="2531" y="1270"/>
                </a:cubicBezTo>
                <a:cubicBezTo>
                  <a:pt x="2493" y="1286"/>
                  <a:pt x="2460" y="1301"/>
                  <a:pt x="2425" y="1317"/>
                </a:cubicBezTo>
                <a:cubicBezTo>
                  <a:pt x="2430" y="1333"/>
                  <a:pt x="2435" y="1346"/>
                  <a:pt x="2441" y="1364"/>
                </a:cubicBezTo>
                <a:cubicBezTo>
                  <a:pt x="2481" y="1346"/>
                  <a:pt x="2516" y="1330"/>
                  <a:pt x="2556" y="1313"/>
                </a:cubicBezTo>
                <a:close/>
                <a:moveTo>
                  <a:pt x="2629" y="1207"/>
                </a:moveTo>
                <a:cubicBezTo>
                  <a:pt x="2638" y="1217"/>
                  <a:pt x="2647" y="1228"/>
                  <a:pt x="2661" y="1244"/>
                </a:cubicBezTo>
                <a:cubicBezTo>
                  <a:pt x="2691" y="1213"/>
                  <a:pt x="2718" y="1184"/>
                  <a:pt x="2748" y="1153"/>
                </a:cubicBezTo>
                <a:cubicBezTo>
                  <a:pt x="2733" y="1141"/>
                  <a:pt x="2721" y="1131"/>
                  <a:pt x="2710" y="1122"/>
                </a:cubicBezTo>
                <a:cubicBezTo>
                  <a:pt x="2682" y="1152"/>
                  <a:pt x="2657" y="1177"/>
                  <a:pt x="2629" y="1207"/>
                </a:cubicBezTo>
                <a:close/>
                <a:moveTo>
                  <a:pt x="1403" y="2748"/>
                </a:moveTo>
                <a:cubicBezTo>
                  <a:pt x="1446" y="2748"/>
                  <a:pt x="1484" y="2748"/>
                  <a:pt x="1525" y="2748"/>
                </a:cubicBezTo>
                <a:cubicBezTo>
                  <a:pt x="1524" y="2731"/>
                  <a:pt x="1523" y="2717"/>
                  <a:pt x="1522" y="2701"/>
                </a:cubicBezTo>
                <a:cubicBezTo>
                  <a:pt x="1480" y="2703"/>
                  <a:pt x="1442" y="2697"/>
                  <a:pt x="1403" y="2705"/>
                </a:cubicBezTo>
                <a:cubicBezTo>
                  <a:pt x="1403" y="2720"/>
                  <a:pt x="1403" y="2733"/>
                  <a:pt x="1403" y="2748"/>
                </a:cubicBezTo>
                <a:close/>
                <a:moveTo>
                  <a:pt x="2469" y="6669"/>
                </a:moveTo>
                <a:cubicBezTo>
                  <a:pt x="2472" y="6684"/>
                  <a:pt x="2476" y="6699"/>
                  <a:pt x="2480" y="6718"/>
                </a:cubicBezTo>
                <a:cubicBezTo>
                  <a:pt x="2522" y="6704"/>
                  <a:pt x="2560" y="6691"/>
                  <a:pt x="2600" y="6678"/>
                </a:cubicBezTo>
                <a:cubicBezTo>
                  <a:pt x="2592" y="6660"/>
                  <a:pt x="2586" y="6647"/>
                  <a:pt x="2579" y="6634"/>
                </a:cubicBezTo>
                <a:cubicBezTo>
                  <a:pt x="2542" y="6646"/>
                  <a:pt x="2507" y="6657"/>
                  <a:pt x="2469" y="6669"/>
                </a:cubicBezTo>
                <a:close/>
                <a:moveTo>
                  <a:pt x="2484" y="2776"/>
                </a:moveTo>
                <a:cubicBezTo>
                  <a:pt x="2487" y="2757"/>
                  <a:pt x="2489" y="2744"/>
                  <a:pt x="2491" y="2728"/>
                </a:cubicBezTo>
                <a:cubicBezTo>
                  <a:pt x="2450" y="2721"/>
                  <a:pt x="2411" y="2715"/>
                  <a:pt x="2369" y="2709"/>
                </a:cubicBezTo>
                <a:cubicBezTo>
                  <a:pt x="2368" y="2727"/>
                  <a:pt x="2367" y="2741"/>
                  <a:pt x="2365" y="2758"/>
                </a:cubicBezTo>
                <a:cubicBezTo>
                  <a:pt x="2405" y="2764"/>
                  <a:pt x="2442" y="2770"/>
                  <a:pt x="2484" y="2776"/>
                </a:cubicBezTo>
                <a:close/>
                <a:moveTo>
                  <a:pt x="625" y="4944"/>
                </a:moveTo>
                <a:cubicBezTo>
                  <a:pt x="617" y="4904"/>
                  <a:pt x="610" y="4868"/>
                  <a:pt x="602" y="4829"/>
                </a:cubicBezTo>
                <a:cubicBezTo>
                  <a:pt x="586" y="4831"/>
                  <a:pt x="573" y="4832"/>
                  <a:pt x="556" y="4834"/>
                </a:cubicBezTo>
                <a:cubicBezTo>
                  <a:pt x="559" y="4878"/>
                  <a:pt x="565" y="4918"/>
                  <a:pt x="582" y="4957"/>
                </a:cubicBezTo>
                <a:cubicBezTo>
                  <a:pt x="597" y="4952"/>
                  <a:pt x="609" y="4949"/>
                  <a:pt x="625" y="4944"/>
                </a:cubicBezTo>
                <a:close/>
                <a:moveTo>
                  <a:pt x="2968" y="3217"/>
                </a:moveTo>
                <a:cubicBezTo>
                  <a:pt x="2986" y="3213"/>
                  <a:pt x="2999" y="3209"/>
                  <a:pt x="3016" y="3204"/>
                </a:cubicBezTo>
                <a:cubicBezTo>
                  <a:pt x="3002" y="3163"/>
                  <a:pt x="2990" y="3126"/>
                  <a:pt x="2976" y="3086"/>
                </a:cubicBezTo>
                <a:cubicBezTo>
                  <a:pt x="2958" y="3094"/>
                  <a:pt x="2946" y="3100"/>
                  <a:pt x="2931" y="3106"/>
                </a:cubicBezTo>
                <a:cubicBezTo>
                  <a:pt x="2944" y="3144"/>
                  <a:pt x="2955" y="3178"/>
                  <a:pt x="2968" y="3217"/>
                </a:cubicBezTo>
                <a:close/>
                <a:moveTo>
                  <a:pt x="1371" y="5367"/>
                </a:moveTo>
                <a:cubicBezTo>
                  <a:pt x="1330" y="5367"/>
                  <a:pt x="1292" y="5367"/>
                  <a:pt x="1251" y="5367"/>
                </a:cubicBezTo>
                <a:cubicBezTo>
                  <a:pt x="1250" y="5382"/>
                  <a:pt x="1249" y="5395"/>
                  <a:pt x="1247" y="5413"/>
                </a:cubicBezTo>
                <a:cubicBezTo>
                  <a:pt x="1291" y="5414"/>
                  <a:pt x="1331" y="5417"/>
                  <a:pt x="1373" y="5412"/>
                </a:cubicBezTo>
                <a:cubicBezTo>
                  <a:pt x="1372" y="5395"/>
                  <a:pt x="1371" y="5383"/>
                  <a:pt x="1371" y="5367"/>
                </a:cubicBezTo>
                <a:close/>
                <a:moveTo>
                  <a:pt x="2094" y="5349"/>
                </a:moveTo>
                <a:cubicBezTo>
                  <a:pt x="2050" y="5351"/>
                  <a:pt x="2012" y="5346"/>
                  <a:pt x="1972" y="5355"/>
                </a:cubicBezTo>
                <a:cubicBezTo>
                  <a:pt x="1974" y="5374"/>
                  <a:pt x="1975" y="5387"/>
                  <a:pt x="1976" y="5403"/>
                </a:cubicBezTo>
                <a:cubicBezTo>
                  <a:pt x="2018" y="5401"/>
                  <a:pt x="2056" y="5399"/>
                  <a:pt x="2094" y="5397"/>
                </a:cubicBezTo>
                <a:cubicBezTo>
                  <a:pt x="2094" y="5380"/>
                  <a:pt x="2094" y="5367"/>
                  <a:pt x="2094" y="5349"/>
                </a:cubicBezTo>
                <a:close/>
                <a:moveTo>
                  <a:pt x="814" y="5229"/>
                </a:moveTo>
                <a:cubicBezTo>
                  <a:pt x="804" y="5242"/>
                  <a:pt x="795" y="5253"/>
                  <a:pt x="783" y="5268"/>
                </a:cubicBezTo>
                <a:cubicBezTo>
                  <a:pt x="819" y="5292"/>
                  <a:pt x="852" y="5314"/>
                  <a:pt x="888" y="5339"/>
                </a:cubicBezTo>
                <a:cubicBezTo>
                  <a:pt x="897" y="5321"/>
                  <a:pt x="904" y="5309"/>
                  <a:pt x="911" y="5295"/>
                </a:cubicBezTo>
                <a:cubicBezTo>
                  <a:pt x="879" y="5273"/>
                  <a:pt x="849" y="5252"/>
                  <a:pt x="814" y="5229"/>
                </a:cubicBezTo>
                <a:close/>
                <a:moveTo>
                  <a:pt x="2595" y="2807"/>
                </a:moveTo>
                <a:cubicBezTo>
                  <a:pt x="2632" y="2824"/>
                  <a:pt x="2666" y="2839"/>
                  <a:pt x="2703" y="2856"/>
                </a:cubicBezTo>
                <a:cubicBezTo>
                  <a:pt x="2710" y="2840"/>
                  <a:pt x="2717" y="2827"/>
                  <a:pt x="2724" y="2811"/>
                </a:cubicBezTo>
                <a:cubicBezTo>
                  <a:pt x="2685" y="2794"/>
                  <a:pt x="2650" y="2778"/>
                  <a:pt x="2610" y="2761"/>
                </a:cubicBezTo>
                <a:cubicBezTo>
                  <a:pt x="2604" y="2779"/>
                  <a:pt x="2600" y="2792"/>
                  <a:pt x="2595" y="2807"/>
                </a:cubicBezTo>
                <a:close/>
                <a:moveTo>
                  <a:pt x="1540" y="4043"/>
                </a:moveTo>
                <a:cubicBezTo>
                  <a:pt x="1498" y="4043"/>
                  <a:pt x="1461" y="4043"/>
                  <a:pt x="1422" y="4043"/>
                </a:cubicBezTo>
                <a:cubicBezTo>
                  <a:pt x="1422" y="4059"/>
                  <a:pt x="1422" y="4074"/>
                  <a:pt x="1422" y="4092"/>
                </a:cubicBezTo>
                <a:cubicBezTo>
                  <a:pt x="1444" y="4092"/>
                  <a:pt x="1462" y="4092"/>
                  <a:pt x="1481" y="4092"/>
                </a:cubicBezTo>
                <a:cubicBezTo>
                  <a:pt x="1500" y="4092"/>
                  <a:pt x="1519" y="4092"/>
                  <a:pt x="1540" y="4092"/>
                </a:cubicBezTo>
                <a:cubicBezTo>
                  <a:pt x="1540" y="4073"/>
                  <a:pt x="1540" y="4060"/>
                  <a:pt x="1540" y="4043"/>
                </a:cubicBezTo>
                <a:close/>
                <a:moveTo>
                  <a:pt x="1298" y="4092"/>
                </a:moveTo>
                <a:cubicBezTo>
                  <a:pt x="1298" y="4073"/>
                  <a:pt x="1298" y="4059"/>
                  <a:pt x="1298" y="4041"/>
                </a:cubicBezTo>
                <a:cubicBezTo>
                  <a:pt x="1257" y="4043"/>
                  <a:pt x="1217" y="4044"/>
                  <a:pt x="1174" y="4046"/>
                </a:cubicBezTo>
                <a:cubicBezTo>
                  <a:pt x="1177" y="4065"/>
                  <a:pt x="1179" y="4078"/>
                  <a:pt x="1181" y="4092"/>
                </a:cubicBezTo>
                <a:cubicBezTo>
                  <a:pt x="1221" y="4092"/>
                  <a:pt x="1258" y="4092"/>
                  <a:pt x="1298" y="4092"/>
                </a:cubicBezTo>
                <a:close/>
                <a:moveTo>
                  <a:pt x="1472" y="1353"/>
                </a:moveTo>
                <a:cubicBezTo>
                  <a:pt x="1472" y="1369"/>
                  <a:pt x="1472" y="1382"/>
                  <a:pt x="1472" y="1399"/>
                </a:cubicBezTo>
                <a:cubicBezTo>
                  <a:pt x="1512" y="1399"/>
                  <a:pt x="1550" y="1399"/>
                  <a:pt x="1589" y="1399"/>
                </a:cubicBezTo>
                <a:cubicBezTo>
                  <a:pt x="1589" y="1384"/>
                  <a:pt x="1589" y="1370"/>
                  <a:pt x="1589" y="1353"/>
                </a:cubicBezTo>
                <a:cubicBezTo>
                  <a:pt x="1550" y="1353"/>
                  <a:pt x="1512" y="1353"/>
                  <a:pt x="1472" y="1353"/>
                </a:cubicBezTo>
                <a:close/>
                <a:moveTo>
                  <a:pt x="992" y="1408"/>
                </a:moveTo>
                <a:cubicBezTo>
                  <a:pt x="1034" y="1403"/>
                  <a:pt x="1071" y="1398"/>
                  <a:pt x="1110" y="1393"/>
                </a:cubicBezTo>
                <a:cubicBezTo>
                  <a:pt x="1109" y="1376"/>
                  <a:pt x="1108" y="1362"/>
                  <a:pt x="1107" y="1344"/>
                </a:cubicBezTo>
                <a:cubicBezTo>
                  <a:pt x="1063" y="1350"/>
                  <a:pt x="1024" y="1355"/>
                  <a:pt x="983" y="1360"/>
                </a:cubicBezTo>
                <a:cubicBezTo>
                  <a:pt x="986" y="1378"/>
                  <a:pt x="989" y="1390"/>
                  <a:pt x="992" y="1408"/>
                </a:cubicBezTo>
                <a:close/>
                <a:moveTo>
                  <a:pt x="2960" y="6343"/>
                </a:moveTo>
                <a:cubicBezTo>
                  <a:pt x="2943" y="6335"/>
                  <a:pt x="2930" y="6328"/>
                  <a:pt x="2916" y="6321"/>
                </a:cubicBezTo>
                <a:cubicBezTo>
                  <a:pt x="2894" y="6355"/>
                  <a:pt x="2875" y="6386"/>
                  <a:pt x="2853" y="6419"/>
                </a:cubicBezTo>
                <a:cubicBezTo>
                  <a:pt x="2865" y="6429"/>
                  <a:pt x="2877" y="6438"/>
                  <a:pt x="2892" y="6450"/>
                </a:cubicBezTo>
                <a:cubicBezTo>
                  <a:pt x="2916" y="6413"/>
                  <a:pt x="2937" y="6380"/>
                  <a:pt x="2960" y="6343"/>
                </a:cubicBezTo>
                <a:close/>
                <a:moveTo>
                  <a:pt x="494" y="7457"/>
                </a:moveTo>
                <a:cubicBezTo>
                  <a:pt x="509" y="7457"/>
                  <a:pt x="524" y="7457"/>
                  <a:pt x="540" y="7457"/>
                </a:cubicBezTo>
                <a:cubicBezTo>
                  <a:pt x="540" y="7416"/>
                  <a:pt x="540" y="7380"/>
                  <a:pt x="540" y="7340"/>
                </a:cubicBezTo>
                <a:cubicBezTo>
                  <a:pt x="525" y="7339"/>
                  <a:pt x="511" y="7338"/>
                  <a:pt x="494" y="7337"/>
                </a:cubicBezTo>
                <a:cubicBezTo>
                  <a:pt x="494" y="7379"/>
                  <a:pt x="494" y="7417"/>
                  <a:pt x="494" y="7457"/>
                </a:cubicBezTo>
                <a:close/>
                <a:moveTo>
                  <a:pt x="774" y="4292"/>
                </a:moveTo>
                <a:cubicBezTo>
                  <a:pt x="804" y="4261"/>
                  <a:pt x="830" y="4234"/>
                  <a:pt x="858" y="4206"/>
                </a:cubicBezTo>
                <a:cubicBezTo>
                  <a:pt x="848" y="4195"/>
                  <a:pt x="838" y="4184"/>
                  <a:pt x="824" y="4168"/>
                </a:cubicBezTo>
                <a:cubicBezTo>
                  <a:pt x="795" y="4200"/>
                  <a:pt x="769" y="4229"/>
                  <a:pt x="741" y="4260"/>
                </a:cubicBezTo>
                <a:cubicBezTo>
                  <a:pt x="750" y="4269"/>
                  <a:pt x="761" y="4279"/>
                  <a:pt x="774" y="4292"/>
                </a:cubicBezTo>
                <a:close/>
                <a:moveTo>
                  <a:pt x="551" y="7094"/>
                </a:moveTo>
                <a:cubicBezTo>
                  <a:pt x="529" y="7131"/>
                  <a:pt x="517" y="7171"/>
                  <a:pt x="509" y="7214"/>
                </a:cubicBezTo>
                <a:cubicBezTo>
                  <a:pt x="526" y="7218"/>
                  <a:pt x="539" y="7221"/>
                  <a:pt x="554" y="7224"/>
                </a:cubicBezTo>
                <a:cubicBezTo>
                  <a:pt x="567" y="7186"/>
                  <a:pt x="579" y="7151"/>
                  <a:pt x="591" y="7114"/>
                </a:cubicBezTo>
                <a:cubicBezTo>
                  <a:pt x="578" y="7108"/>
                  <a:pt x="566" y="7102"/>
                  <a:pt x="551" y="7094"/>
                </a:cubicBezTo>
                <a:close/>
                <a:moveTo>
                  <a:pt x="455" y="2078"/>
                </a:moveTo>
                <a:cubicBezTo>
                  <a:pt x="456" y="2058"/>
                  <a:pt x="458" y="2040"/>
                  <a:pt x="459" y="2021"/>
                </a:cubicBezTo>
                <a:cubicBezTo>
                  <a:pt x="460" y="2002"/>
                  <a:pt x="461" y="1983"/>
                  <a:pt x="462" y="1960"/>
                </a:cubicBezTo>
                <a:cubicBezTo>
                  <a:pt x="444" y="1959"/>
                  <a:pt x="430" y="1958"/>
                  <a:pt x="414" y="1957"/>
                </a:cubicBezTo>
                <a:cubicBezTo>
                  <a:pt x="412" y="1987"/>
                  <a:pt x="409" y="2012"/>
                  <a:pt x="407" y="2037"/>
                </a:cubicBezTo>
                <a:cubicBezTo>
                  <a:pt x="406" y="2050"/>
                  <a:pt x="407" y="2063"/>
                  <a:pt x="407" y="2078"/>
                </a:cubicBezTo>
                <a:cubicBezTo>
                  <a:pt x="425" y="2078"/>
                  <a:pt x="439" y="2078"/>
                  <a:pt x="455" y="2078"/>
                </a:cubicBezTo>
                <a:close/>
                <a:moveTo>
                  <a:pt x="883" y="1440"/>
                </a:moveTo>
                <a:cubicBezTo>
                  <a:pt x="875" y="1424"/>
                  <a:pt x="869" y="1411"/>
                  <a:pt x="862" y="1395"/>
                </a:cubicBezTo>
                <a:cubicBezTo>
                  <a:pt x="824" y="1416"/>
                  <a:pt x="789" y="1434"/>
                  <a:pt x="752" y="1454"/>
                </a:cubicBezTo>
                <a:cubicBezTo>
                  <a:pt x="762" y="1470"/>
                  <a:pt x="770" y="1482"/>
                  <a:pt x="778" y="1495"/>
                </a:cubicBezTo>
                <a:cubicBezTo>
                  <a:pt x="813" y="1477"/>
                  <a:pt x="846" y="1460"/>
                  <a:pt x="883" y="1440"/>
                </a:cubicBezTo>
                <a:close/>
                <a:moveTo>
                  <a:pt x="797" y="2679"/>
                </a:moveTo>
                <a:cubicBezTo>
                  <a:pt x="804" y="2662"/>
                  <a:pt x="811" y="2648"/>
                  <a:pt x="817" y="2634"/>
                </a:cubicBezTo>
                <a:cubicBezTo>
                  <a:pt x="781" y="2613"/>
                  <a:pt x="749" y="2595"/>
                  <a:pt x="715" y="2576"/>
                </a:cubicBezTo>
                <a:cubicBezTo>
                  <a:pt x="706" y="2590"/>
                  <a:pt x="698" y="2601"/>
                  <a:pt x="688" y="2617"/>
                </a:cubicBezTo>
                <a:cubicBezTo>
                  <a:pt x="725" y="2638"/>
                  <a:pt x="759" y="2658"/>
                  <a:pt x="797" y="2679"/>
                </a:cubicBezTo>
                <a:close/>
                <a:moveTo>
                  <a:pt x="1033" y="6774"/>
                </a:moveTo>
                <a:cubicBezTo>
                  <a:pt x="1072" y="6770"/>
                  <a:pt x="1109" y="6766"/>
                  <a:pt x="1148" y="6762"/>
                </a:cubicBezTo>
                <a:cubicBezTo>
                  <a:pt x="1149" y="6753"/>
                  <a:pt x="1150" y="6746"/>
                  <a:pt x="1149" y="6740"/>
                </a:cubicBezTo>
                <a:cubicBezTo>
                  <a:pt x="1149" y="6732"/>
                  <a:pt x="1147" y="6725"/>
                  <a:pt x="1146" y="6718"/>
                </a:cubicBezTo>
                <a:cubicBezTo>
                  <a:pt x="1093" y="6713"/>
                  <a:pt x="1058" y="6718"/>
                  <a:pt x="1024" y="6734"/>
                </a:cubicBezTo>
                <a:cubicBezTo>
                  <a:pt x="1027" y="6746"/>
                  <a:pt x="1029" y="6758"/>
                  <a:pt x="1033" y="6774"/>
                </a:cubicBezTo>
                <a:close/>
                <a:moveTo>
                  <a:pt x="2980" y="3697"/>
                </a:moveTo>
                <a:cubicBezTo>
                  <a:pt x="3000" y="3656"/>
                  <a:pt x="3016" y="3618"/>
                  <a:pt x="3017" y="3575"/>
                </a:cubicBezTo>
                <a:cubicBezTo>
                  <a:pt x="3001" y="3572"/>
                  <a:pt x="2989" y="3569"/>
                  <a:pt x="2975" y="3567"/>
                </a:cubicBezTo>
                <a:cubicBezTo>
                  <a:pt x="2963" y="3604"/>
                  <a:pt x="2951" y="3639"/>
                  <a:pt x="2939" y="3677"/>
                </a:cubicBezTo>
                <a:cubicBezTo>
                  <a:pt x="2952" y="3683"/>
                  <a:pt x="2965" y="3690"/>
                  <a:pt x="2980" y="3697"/>
                </a:cubicBezTo>
                <a:close/>
                <a:moveTo>
                  <a:pt x="2914" y="2977"/>
                </a:moveTo>
                <a:cubicBezTo>
                  <a:pt x="2885" y="2945"/>
                  <a:pt x="2858" y="2915"/>
                  <a:pt x="2828" y="2883"/>
                </a:cubicBezTo>
                <a:cubicBezTo>
                  <a:pt x="2815" y="2898"/>
                  <a:pt x="2806" y="2910"/>
                  <a:pt x="2796" y="2921"/>
                </a:cubicBezTo>
                <a:cubicBezTo>
                  <a:pt x="2824" y="2951"/>
                  <a:pt x="2849" y="2978"/>
                  <a:pt x="2875" y="3006"/>
                </a:cubicBezTo>
                <a:cubicBezTo>
                  <a:pt x="2887" y="2997"/>
                  <a:pt x="2899" y="2988"/>
                  <a:pt x="2914" y="2977"/>
                </a:cubicBezTo>
                <a:close/>
                <a:moveTo>
                  <a:pt x="492" y="1718"/>
                </a:moveTo>
                <a:cubicBezTo>
                  <a:pt x="474" y="1759"/>
                  <a:pt x="459" y="1795"/>
                  <a:pt x="441" y="1834"/>
                </a:cubicBezTo>
                <a:cubicBezTo>
                  <a:pt x="460" y="1840"/>
                  <a:pt x="475" y="1844"/>
                  <a:pt x="489" y="1848"/>
                </a:cubicBezTo>
                <a:cubicBezTo>
                  <a:pt x="505" y="1811"/>
                  <a:pt x="520" y="1777"/>
                  <a:pt x="535" y="1742"/>
                </a:cubicBezTo>
                <a:cubicBezTo>
                  <a:pt x="521" y="1735"/>
                  <a:pt x="510" y="1728"/>
                  <a:pt x="492" y="1718"/>
                </a:cubicBezTo>
                <a:close/>
                <a:moveTo>
                  <a:pt x="1348" y="1344"/>
                </a:moveTo>
                <a:cubicBezTo>
                  <a:pt x="1308" y="1342"/>
                  <a:pt x="1269" y="1340"/>
                  <a:pt x="1230" y="1343"/>
                </a:cubicBezTo>
                <a:cubicBezTo>
                  <a:pt x="1230" y="1361"/>
                  <a:pt x="1230" y="1373"/>
                  <a:pt x="1230" y="1390"/>
                </a:cubicBezTo>
                <a:cubicBezTo>
                  <a:pt x="1270" y="1390"/>
                  <a:pt x="1308" y="1390"/>
                  <a:pt x="1348" y="1390"/>
                </a:cubicBezTo>
                <a:cubicBezTo>
                  <a:pt x="1348" y="1375"/>
                  <a:pt x="1348" y="1361"/>
                  <a:pt x="1348" y="1344"/>
                </a:cubicBezTo>
                <a:close/>
                <a:moveTo>
                  <a:pt x="1854" y="5406"/>
                </a:moveTo>
                <a:cubicBezTo>
                  <a:pt x="1853" y="5387"/>
                  <a:pt x="1853" y="5373"/>
                  <a:pt x="1852" y="5360"/>
                </a:cubicBezTo>
                <a:cubicBezTo>
                  <a:pt x="1811" y="5360"/>
                  <a:pt x="1773" y="5360"/>
                  <a:pt x="1732" y="5360"/>
                </a:cubicBezTo>
                <a:cubicBezTo>
                  <a:pt x="1733" y="5378"/>
                  <a:pt x="1734" y="5392"/>
                  <a:pt x="1734" y="5406"/>
                </a:cubicBezTo>
                <a:cubicBezTo>
                  <a:pt x="1775" y="5406"/>
                  <a:pt x="1811" y="5406"/>
                  <a:pt x="1854" y="5406"/>
                </a:cubicBezTo>
                <a:close/>
                <a:moveTo>
                  <a:pt x="2214" y="5396"/>
                </a:moveTo>
                <a:cubicBezTo>
                  <a:pt x="2256" y="5396"/>
                  <a:pt x="2294" y="5396"/>
                  <a:pt x="2334" y="5396"/>
                </a:cubicBezTo>
                <a:cubicBezTo>
                  <a:pt x="2334" y="5381"/>
                  <a:pt x="2334" y="5367"/>
                  <a:pt x="2334" y="5351"/>
                </a:cubicBezTo>
                <a:cubicBezTo>
                  <a:pt x="2294" y="5351"/>
                  <a:pt x="2256" y="5351"/>
                  <a:pt x="2216" y="5351"/>
                </a:cubicBezTo>
                <a:cubicBezTo>
                  <a:pt x="2215" y="5366"/>
                  <a:pt x="2215" y="5378"/>
                  <a:pt x="2214" y="5396"/>
                </a:cubicBezTo>
                <a:close/>
                <a:moveTo>
                  <a:pt x="2022" y="4049"/>
                </a:moveTo>
                <a:cubicBezTo>
                  <a:pt x="1980" y="4049"/>
                  <a:pt x="1942" y="4049"/>
                  <a:pt x="1904" y="4049"/>
                </a:cubicBezTo>
                <a:cubicBezTo>
                  <a:pt x="1904" y="4066"/>
                  <a:pt x="1904" y="4080"/>
                  <a:pt x="1904" y="4094"/>
                </a:cubicBezTo>
                <a:cubicBezTo>
                  <a:pt x="1945" y="4094"/>
                  <a:pt x="1983" y="4094"/>
                  <a:pt x="2022" y="4094"/>
                </a:cubicBezTo>
                <a:cubicBezTo>
                  <a:pt x="2022" y="4078"/>
                  <a:pt x="2022" y="4065"/>
                  <a:pt x="2022" y="4049"/>
                </a:cubicBezTo>
                <a:close/>
                <a:moveTo>
                  <a:pt x="1752" y="6754"/>
                </a:moveTo>
                <a:cubicBezTo>
                  <a:pt x="1794" y="6754"/>
                  <a:pt x="1832" y="6754"/>
                  <a:pt x="1873" y="6754"/>
                </a:cubicBezTo>
                <a:cubicBezTo>
                  <a:pt x="1872" y="6737"/>
                  <a:pt x="1871" y="6723"/>
                  <a:pt x="1870" y="6708"/>
                </a:cubicBezTo>
                <a:cubicBezTo>
                  <a:pt x="1848" y="6708"/>
                  <a:pt x="1830" y="6707"/>
                  <a:pt x="1811" y="6708"/>
                </a:cubicBezTo>
                <a:cubicBezTo>
                  <a:pt x="1792" y="6708"/>
                  <a:pt x="1772" y="6709"/>
                  <a:pt x="1752" y="6710"/>
                </a:cubicBezTo>
                <a:cubicBezTo>
                  <a:pt x="1752" y="6727"/>
                  <a:pt x="1752" y="6740"/>
                  <a:pt x="1752" y="6754"/>
                </a:cubicBezTo>
                <a:close/>
                <a:moveTo>
                  <a:pt x="1388" y="6757"/>
                </a:moveTo>
                <a:cubicBezTo>
                  <a:pt x="1388" y="6739"/>
                  <a:pt x="1388" y="6726"/>
                  <a:pt x="1388" y="6712"/>
                </a:cubicBezTo>
                <a:cubicBezTo>
                  <a:pt x="1348" y="6712"/>
                  <a:pt x="1309" y="6712"/>
                  <a:pt x="1268" y="6712"/>
                </a:cubicBezTo>
                <a:cubicBezTo>
                  <a:pt x="1269" y="6729"/>
                  <a:pt x="1270" y="6743"/>
                  <a:pt x="1271" y="6757"/>
                </a:cubicBezTo>
                <a:cubicBezTo>
                  <a:pt x="1312" y="6757"/>
                  <a:pt x="1349" y="6757"/>
                  <a:pt x="1388" y="6757"/>
                </a:cubicBezTo>
                <a:close/>
                <a:moveTo>
                  <a:pt x="1629" y="6712"/>
                </a:moveTo>
                <a:cubicBezTo>
                  <a:pt x="1588" y="6712"/>
                  <a:pt x="1550" y="6712"/>
                  <a:pt x="1512" y="6712"/>
                </a:cubicBezTo>
                <a:cubicBezTo>
                  <a:pt x="1512" y="6728"/>
                  <a:pt x="1512" y="6742"/>
                  <a:pt x="1512" y="6757"/>
                </a:cubicBezTo>
                <a:cubicBezTo>
                  <a:pt x="1552" y="6757"/>
                  <a:pt x="1590" y="6757"/>
                  <a:pt x="1629" y="6757"/>
                </a:cubicBezTo>
                <a:cubicBezTo>
                  <a:pt x="1629" y="6742"/>
                  <a:pt x="1629" y="6729"/>
                  <a:pt x="1629" y="6712"/>
                </a:cubicBezTo>
                <a:close/>
                <a:moveTo>
                  <a:pt x="539" y="7940"/>
                </a:moveTo>
                <a:cubicBezTo>
                  <a:pt x="539" y="7900"/>
                  <a:pt x="539" y="7862"/>
                  <a:pt x="539" y="7822"/>
                </a:cubicBezTo>
                <a:cubicBezTo>
                  <a:pt x="523" y="7822"/>
                  <a:pt x="509" y="7822"/>
                  <a:pt x="495" y="7822"/>
                </a:cubicBezTo>
                <a:cubicBezTo>
                  <a:pt x="495" y="7863"/>
                  <a:pt x="495" y="7902"/>
                  <a:pt x="495" y="7943"/>
                </a:cubicBezTo>
                <a:cubicBezTo>
                  <a:pt x="511" y="7942"/>
                  <a:pt x="524" y="7941"/>
                  <a:pt x="539" y="7940"/>
                </a:cubicBezTo>
                <a:close/>
                <a:moveTo>
                  <a:pt x="2145" y="4046"/>
                </a:moveTo>
                <a:cubicBezTo>
                  <a:pt x="2145" y="4064"/>
                  <a:pt x="2145" y="4078"/>
                  <a:pt x="2145" y="4092"/>
                </a:cubicBezTo>
                <a:cubicBezTo>
                  <a:pt x="2186" y="4092"/>
                  <a:pt x="2223" y="4092"/>
                  <a:pt x="2262" y="4092"/>
                </a:cubicBezTo>
                <a:cubicBezTo>
                  <a:pt x="2262" y="4075"/>
                  <a:pt x="2262" y="4061"/>
                  <a:pt x="2262" y="4046"/>
                </a:cubicBezTo>
                <a:cubicBezTo>
                  <a:pt x="2222" y="4046"/>
                  <a:pt x="2186" y="4046"/>
                  <a:pt x="2145" y="4046"/>
                </a:cubicBezTo>
                <a:close/>
                <a:moveTo>
                  <a:pt x="1779" y="4093"/>
                </a:moveTo>
                <a:cubicBezTo>
                  <a:pt x="1779" y="4076"/>
                  <a:pt x="1779" y="4062"/>
                  <a:pt x="1779" y="4047"/>
                </a:cubicBezTo>
                <a:cubicBezTo>
                  <a:pt x="1739" y="4047"/>
                  <a:pt x="1701" y="4047"/>
                  <a:pt x="1663" y="4047"/>
                </a:cubicBezTo>
                <a:cubicBezTo>
                  <a:pt x="1663" y="4064"/>
                  <a:pt x="1663" y="4078"/>
                  <a:pt x="1663" y="4093"/>
                </a:cubicBezTo>
                <a:cubicBezTo>
                  <a:pt x="1703" y="4093"/>
                  <a:pt x="1739" y="4093"/>
                  <a:pt x="1779" y="4093"/>
                </a:cubicBezTo>
                <a:close/>
                <a:moveTo>
                  <a:pt x="1712" y="1403"/>
                </a:moveTo>
                <a:cubicBezTo>
                  <a:pt x="1753" y="1403"/>
                  <a:pt x="1791" y="1403"/>
                  <a:pt x="1829" y="1403"/>
                </a:cubicBezTo>
                <a:cubicBezTo>
                  <a:pt x="1829" y="1386"/>
                  <a:pt x="1829" y="1373"/>
                  <a:pt x="1829" y="1358"/>
                </a:cubicBezTo>
                <a:cubicBezTo>
                  <a:pt x="1789" y="1358"/>
                  <a:pt x="1751" y="1358"/>
                  <a:pt x="1712" y="1358"/>
                </a:cubicBezTo>
                <a:cubicBezTo>
                  <a:pt x="1712" y="1374"/>
                  <a:pt x="1712" y="1387"/>
                  <a:pt x="1712" y="1403"/>
                </a:cubicBezTo>
                <a:close/>
                <a:moveTo>
                  <a:pt x="2246" y="2702"/>
                </a:moveTo>
                <a:cubicBezTo>
                  <a:pt x="2204" y="2702"/>
                  <a:pt x="2167" y="2702"/>
                  <a:pt x="2129" y="2702"/>
                </a:cubicBezTo>
                <a:cubicBezTo>
                  <a:pt x="2129" y="2719"/>
                  <a:pt x="2129" y="2732"/>
                  <a:pt x="2129" y="2748"/>
                </a:cubicBezTo>
                <a:cubicBezTo>
                  <a:pt x="2169" y="2748"/>
                  <a:pt x="2207" y="2748"/>
                  <a:pt x="2246" y="2748"/>
                </a:cubicBezTo>
                <a:cubicBezTo>
                  <a:pt x="2246" y="2732"/>
                  <a:pt x="2246" y="2719"/>
                  <a:pt x="2246" y="2702"/>
                </a:cubicBezTo>
                <a:close/>
                <a:moveTo>
                  <a:pt x="1611" y="5367"/>
                </a:moveTo>
                <a:cubicBezTo>
                  <a:pt x="1570" y="5367"/>
                  <a:pt x="1532" y="5367"/>
                  <a:pt x="1493" y="5367"/>
                </a:cubicBezTo>
                <a:cubicBezTo>
                  <a:pt x="1493" y="5384"/>
                  <a:pt x="1493" y="5397"/>
                  <a:pt x="1493" y="5411"/>
                </a:cubicBezTo>
                <a:cubicBezTo>
                  <a:pt x="1534" y="5411"/>
                  <a:pt x="1572" y="5411"/>
                  <a:pt x="1611" y="5411"/>
                </a:cubicBezTo>
                <a:cubicBezTo>
                  <a:pt x="1611" y="5395"/>
                  <a:pt x="1611" y="5383"/>
                  <a:pt x="1611" y="5367"/>
                </a:cubicBezTo>
                <a:close/>
                <a:moveTo>
                  <a:pt x="2005" y="2702"/>
                </a:moveTo>
                <a:cubicBezTo>
                  <a:pt x="1964" y="2702"/>
                  <a:pt x="1926" y="2702"/>
                  <a:pt x="1887" y="2702"/>
                </a:cubicBezTo>
                <a:cubicBezTo>
                  <a:pt x="1887" y="2718"/>
                  <a:pt x="1887" y="2732"/>
                  <a:pt x="1887" y="2746"/>
                </a:cubicBezTo>
                <a:cubicBezTo>
                  <a:pt x="1928" y="2746"/>
                  <a:pt x="1965" y="2746"/>
                  <a:pt x="2005" y="2746"/>
                </a:cubicBezTo>
                <a:cubicBezTo>
                  <a:pt x="2005" y="2731"/>
                  <a:pt x="2005" y="2718"/>
                  <a:pt x="2005" y="2702"/>
                </a:cubicBezTo>
                <a:close/>
                <a:moveTo>
                  <a:pt x="1764" y="2704"/>
                </a:moveTo>
                <a:cubicBezTo>
                  <a:pt x="1721" y="2704"/>
                  <a:pt x="1684" y="2704"/>
                  <a:pt x="1643" y="2704"/>
                </a:cubicBezTo>
                <a:cubicBezTo>
                  <a:pt x="1644" y="2721"/>
                  <a:pt x="1645" y="2735"/>
                  <a:pt x="1646" y="2747"/>
                </a:cubicBezTo>
                <a:cubicBezTo>
                  <a:pt x="1688" y="2747"/>
                  <a:pt x="1726" y="2747"/>
                  <a:pt x="1764" y="2747"/>
                </a:cubicBezTo>
                <a:cubicBezTo>
                  <a:pt x="1764" y="2732"/>
                  <a:pt x="1764" y="2719"/>
                  <a:pt x="1764" y="2704"/>
                </a:cubicBezTo>
                <a:close/>
                <a:moveTo>
                  <a:pt x="2881" y="19"/>
                </a:moveTo>
                <a:cubicBezTo>
                  <a:pt x="2862" y="20"/>
                  <a:pt x="2848" y="20"/>
                  <a:pt x="2831" y="21"/>
                </a:cubicBezTo>
                <a:cubicBezTo>
                  <a:pt x="2832" y="43"/>
                  <a:pt x="2833" y="60"/>
                  <a:pt x="2835" y="80"/>
                </a:cubicBezTo>
                <a:cubicBezTo>
                  <a:pt x="2853" y="79"/>
                  <a:pt x="2867" y="78"/>
                  <a:pt x="2881" y="78"/>
                </a:cubicBezTo>
                <a:cubicBezTo>
                  <a:pt x="2881" y="57"/>
                  <a:pt x="2881" y="41"/>
                  <a:pt x="2881"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Oval 87">
            <a:extLst>
              <a:ext uri="{FF2B5EF4-FFF2-40B4-BE49-F238E27FC236}">
                <a16:creationId xmlns:a16="http://schemas.microsoft.com/office/drawing/2014/main" id="{BB0F96B7-55D4-4B3D-848A-DECC83A6AD4F}"/>
              </a:ext>
            </a:extLst>
          </p:cNvPr>
          <p:cNvSpPr/>
          <p:nvPr/>
        </p:nvSpPr>
        <p:spPr>
          <a:xfrm>
            <a:off x="2952371" y="4614674"/>
            <a:ext cx="1068404" cy="1068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0" name="Oval 92">
            <a:extLst>
              <a:ext uri="{FF2B5EF4-FFF2-40B4-BE49-F238E27FC236}">
                <a16:creationId xmlns:a16="http://schemas.microsoft.com/office/drawing/2014/main" id="{D81ACCD5-1A3E-4853-B50C-C4681CA0FDB6}"/>
              </a:ext>
            </a:extLst>
          </p:cNvPr>
          <p:cNvSpPr/>
          <p:nvPr/>
        </p:nvSpPr>
        <p:spPr>
          <a:xfrm>
            <a:off x="4309139" y="3156210"/>
            <a:ext cx="1068404" cy="10684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02</a:t>
            </a:r>
          </a:p>
        </p:txBody>
      </p:sp>
      <p:sp>
        <p:nvSpPr>
          <p:cNvPr id="11" name="Oval 93">
            <a:extLst>
              <a:ext uri="{FF2B5EF4-FFF2-40B4-BE49-F238E27FC236}">
                <a16:creationId xmlns:a16="http://schemas.microsoft.com/office/drawing/2014/main" id="{896C8602-1A94-431B-8419-39ACA9CE5C10}"/>
              </a:ext>
            </a:extLst>
          </p:cNvPr>
          <p:cNvSpPr/>
          <p:nvPr/>
        </p:nvSpPr>
        <p:spPr>
          <a:xfrm>
            <a:off x="6390156" y="3429000"/>
            <a:ext cx="1068404" cy="1068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03</a:t>
            </a:r>
          </a:p>
        </p:txBody>
      </p:sp>
      <p:sp>
        <p:nvSpPr>
          <p:cNvPr id="12" name="Oval 94">
            <a:extLst>
              <a:ext uri="{FF2B5EF4-FFF2-40B4-BE49-F238E27FC236}">
                <a16:creationId xmlns:a16="http://schemas.microsoft.com/office/drawing/2014/main" id="{21B8DAE8-99B1-4CCD-A8B6-2191EE610613}"/>
              </a:ext>
            </a:extLst>
          </p:cNvPr>
          <p:cNvSpPr/>
          <p:nvPr/>
        </p:nvSpPr>
        <p:spPr>
          <a:xfrm>
            <a:off x="7726393" y="1716733"/>
            <a:ext cx="1068404" cy="10684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04</a:t>
            </a:r>
          </a:p>
        </p:txBody>
      </p:sp>
      <p:sp>
        <p:nvSpPr>
          <p:cNvPr id="13" name="Oval 99">
            <a:extLst>
              <a:ext uri="{FF2B5EF4-FFF2-40B4-BE49-F238E27FC236}">
                <a16:creationId xmlns:a16="http://schemas.microsoft.com/office/drawing/2014/main" id="{2D5D1DAD-10FA-48F4-B8C4-E6BFF6060323}"/>
              </a:ext>
            </a:extLst>
          </p:cNvPr>
          <p:cNvSpPr/>
          <p:nvPr/>
        </p:nvSpPr>
        <p:spPr>
          <a:xfrm>
            <a:off x="1075663" y="1856289"/>
            <a:ext cx="325386" cy="325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 name="Oval 103">
            <a:extLst>
              <a:ext uri="{FF2B5EF4-FFF2-40B4-BE49-F238E27FC236}">
                <a16:creationId xmlns:a16="http://schemas.microsoft.com/office/drawing/2014/main" id="{DA355D61-2B1E-44F8-B236-FA5C5FD6721D}"/>
              </a:ext>
            </a:extLst>
          </p:cNvPr>
          <p:cNvSpPr/>
          <p:nvPr/>
        </p:nvSpPr>
        <p:spPr>
          <a:xfrm>
            <a:off x="1077522" y="1391347"/>
            <a:ext cx="325386" cy="3253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Oval 105">
            <a:extLst>
              <a:ext uri="{FF2B5EF4-FFF2-40B4-BE49-F238E27FC236}">
                <a16:creationId xmlns:a16="http://schemas.microsoft.com/office/drawing/2014/main" id="{F989B44A-0BE1-4308-9DF3-E76F5684DD29}"/>
              </a:ext>
            </a:extLst>
          </p:cNvPr>
          <p:cNvSpPr/>
          <p:nvPr/>
        </p:nvSpPr>
        <p:spPr>
          <a:xfrm>
            <a:off x="7054088" y="5805755"/>
            <a:ext cx="325386" cy="3253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Oval 107">
            <a:extLst>
              <a:ext uri="{FF2B5EF4-FFF2-40B4-BE49-F238E27FC236}">
                <a16:creationId xmlns:a16="http://schemas.microsoft.com/office/drawing/2014/main" id="{AFC833E0-A16F-4D88-AA35-56E2FE355659}"/>
              </a:ext>
            </a:extLst>
          </p:cNvPr>
          <p:cNvSpPr/>
          <p:nvPr/>
        </p:nvSpPr>
        <p:spPr>
          <a:xfrm>
            <a:off x="7054088" y="5339589"/>
            <a:ext cx="325386" cy="3253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TextBox 79">
            <a:extLst>
              <a:ext uri="{FF2B5EF4-FFF2-40B4-BE49-F238E27FC236}">
                <a16:creationId xmlns:a16="http://schemas.microsoft.com/office/drawing/2014/main" id="{D3DA2A9D-AE90-496F-85A3-2F6AF231DCBA}"/>
              </a:ext>
            </a:extLst>
          </p:cNvPr>
          <p:cNvSpPr txBox="1"/>
          <p:nvPr/>
        </p:nvSpPr>
        <p:spPr>
          <a:xfrm>
            <a:off x="1402908" y="1402233"/>
            <a:ext cx="534417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en-US" sz="2000" b="1" dirty="0">
                <a:latin typeface="Agency FB" panose="020B0503020202020204" pitchFamily="34" charset="0"/>
              </a:rPr>
              <a:t>Request for online clearance from the BRH
</a:t>
            </a:r>
            <a:endParaRPr lang="fr-FR" sz="2000" b="1" dirty="0">
              <a:latin typeface="Agency FB" panose="020B0503020202020204" pitchFamily="34" charset="0"/>
            </a:endParaRPr>
          </a:p>
        </p:txBody>
      </p:sp>
      <p:sp>
        <p:nvSpPr>
          <p:cNvPr id="22" name="TextBox 87">
            <a:extLst>
              <a:ext uri="{FF2B5EF4-FFF2-40B4-BE49-F238E27FC236}">
                <a16:creationId xmlns:a16="http://schemas.microsoft.com/office/drawing/2014/main" id="{0FAE8AE1-BFDD-4B18-B7C4-C44AFC6AF146}"/>
              </a:ext>
            </a:extLst>
          </p:cNvPr>
          <p:cNvSpPr txBox="1"/>
          <p:nvPr/>
        </p:nvSpPr>
        <p:spPr>
          <a:xfrm>
            <a:off x="1402908" y="1823631"/>
            <a:ext cx="397463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err="1">
                <a:latin typeface="Agency FB" panose="020B0503020202020204" pitchFamily="34" charset="0"/>
              </a:rPr>
              <a:t>Sending</a:t>
            </a:r>
            <a:r>
              <a:rPr lang="fr-FR" sz="2000" b="1" dirty="0">
                <a:latin typeface="Agency FB" panose="020B0503020202020204" pitchFamily="34" charset="0"/>
              </a:rPr>
              <a:t> </a:t>
            </a:r>
            <a:r>
              <a:rPr lang="fr-FR" sz="2000" b="1" dirty="0" err="1">
                <a:latin typeface="Agency FB" panose="020B0503020202020204" pitchFamily="34" charset="0"/>
              </a:rPr>
              <a:t>supporting</a:t>
            </a:r>
            <a:r>
              <a:rPr lang="fr-FR" sz="2000" b="1" dirty="0">
                <a:latin typeface="Agency FB" panose="020B0503020202020204" pitchFamily="34" charset="0"/>
              </a:rPr>
              <a:t> documents
</a:t>
            </a:r>
          </a:p>
        </p:txBody>
      </p:sp>
      <p:sp>
        <p:nvSpPr>
          <p:cNvPr id="23" name="TextBox 84">
            <a:extLst>
              <a:ext uri="{FF2B5EF4-FFF2-40B4-BE49-F238E27FC236}">
                <a16:creationId xmlns:a16="http://schemas.microsoft.com/office/drawing/2014/main" id="{6CA086CB-2894-480F-A294-D587D46AB87E}"/>
              </a:ext>
            </a:extLst>
          </p:cNvPr>
          <p:cNvSpPr txBox="1"/>
          <p:nvPr/>
        </p:nvSpPr>
        <p:spPr>
          <a:xfrm>
            <a:off x="7379474" y="5325068"/>
            <a:ext cx="415044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en-US" sz="2000" b="1" dirty="0">
                <a:latin typeface="Agency FB" panose="020B0503020202020204" pitchFamily="34" charset="0"/>
              </a:rPr>
              <a:t>Checking the supporting documents provided
</a:t>
            </a:r>
            <a:endParaRPr lang="fr-FR" sz="2000" b="1" dirty="0">
              <a:latin typeface="Agency FB" panose="020B0503020202020204" pitchFamily="34" charset="0"/>
            </a:endParaRPr>
          </a:p>
        </p:txBody>
      </p:sp>
      <p:sp>
        <p:nvSpPr>
          <p:cNvPr id="24" name="TextBox 88">
            <a:extLst>
              <a:ext uri="{FF2B5EF4-FFF2-40B4-BE49-F238E27FC236}">
                <a16:creationId xmlns:a16="http://schemas.microsoft.com/office/drawing/2014/main" id="{808E84FA-2959-4D1F-9F18-F480F25DFC50}"/>
              </a:ext>
            </a:extLst>
          </p:cNvPr>
          <p:cNvSpPr txBox="1"/>
          <p:nvPr/>
        </p:nvSpPr>
        <p:spPr>
          <a:xfrm>
            <a:off x="7379474" y="5777904"/>
            <a:ext cx="372031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en-US" sz="2000" b="1" dirty="0">
                <a:latin typeface="Agency FB" panose="020B0503020202020204" pitchFamily="34" charset="0"/>
              </a:rPr>
              <a:t>The bank is recognized as such
</a:t>
            </a:r>
            <a:endParaRPr lang="fr-FR" sz="2000" b="1" dirty="0">
              <a:latin typeface="Agency FB" panose="020B0503020202020204" pitchFamily="34" charset="0"/>
            </a:endParaRPr>
          </a:p>
        </p:txBody>
      </p:sp>
    </p:spTree>
    <p:extLst>
      <p:ext uri="{BB962C8B-B14F-4D97-AF65-F5344CB8AC3E}">
        <p14:creationId xmlns:p14="http://schemas.microsoft.com/office/powerpoint/2010/main" val="350199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18</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Freeform 9">
            <a:extLst>
              <a:ext uri="{FF2B5EF4-FFF2-40B4-BE49-F238E27FC236}">
                <a16:creationId xmlns:a16="http://schemas.microsoft.com/office/drawing/2014/main" id="{AD7D17C0-A22A-4CE5-84C6-BED275614EBE}"/>
              </a:ext>
            </a:extLst>
          </p:cNvPr>
          <p:cNvSpPr>
            <a:spLocks/>
          </p:cNvSpPr>
          <p:nvPr/>
        </p:nvSpPr>
        <p:spPr bwMode="auto">
          <a:xfrm rot="16200000">
            <a:off x="3280994"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1" name="Freeform 9">
            <a:extLst>
              <a:ext uri="{FF2B5EF4-FFF2-40B4-BE49-F238E27FC236}">
                <a16:creationId xmlns:a16="http://schemas.microsoft.com/office/drawing/2014/main" id="{3B8477D8-C61C-4124-90F8-8E57DF85ABA7}"/>
              </a:ext>
            </a:extLst>
          </p:cNvPr>
          <p:cNvSpPr>
            <a:spLocks/>
          </p:cNvSpPr>
          <p:nvPr/>
        </p:nvSpPr>
        <p:spPr bwMode="auto">
          <a:xfrm rot="5400000">
            <a:off x="4587392" y="1450887"/>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Freeform 9">
            <a:extLst>
              <a:ext uri="{FF2B5EF4-FFF2-40B4-BE49-F238E27FC236}">
                <a16:creationId xmlns:a16="http://schemas.microsoft.com/office/drawing/2014/main" id="{320A28BC-AE81-4C0B-AB73-E7F89498D279}"/>
              </a:ext>
            </a:extLst>
          </p:cNvPr>
          <p:cNvSpPr>
            <a:spLocks/>
          </p:cNvSpPr>
          <p:nvPr/>
        </p:nvSpPr>
        <p:spPr bwMode="auto">
          <a:xfrm rot="16200000">
            <a:off x="5891197"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4" name="Freeform 9">
            <a:extLst>
              <a:ext uri="{FF2B5EF4-FFF2-40B4-BE49-F238E27FC236}">
                <a16:creationId xmlns:a16="http://schemas.microsoft.com/office/drawing/2014/main" id="{C3A22756-C715-4C00-916F-5C1529273802}"/>
              </a:ext>
            </a:extLst>
          </p:cNvPr>
          <p:cNvSpPr>
            <a:spLocks/>
          </p:cNvSpPr>
          <p:nvPr/>
        </p:nvSpPr>
        <p:spPr bwMode="auto">
          <a:xfrm rot="5400000">
            <a:off x="7216777" y="1457898"/>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 name="Oval 68">
            <a:extLst>
              <a:ext uri="{FF2B5EF4-FFF2-40B4-BE49-F238E27FC236}">
                <a16:creationId xmlns:a16="http://schemas.microsoft.com/office/drawing/2014/main" id="{B234739F-137F-4F62-9B52-DCFB13D83C1C}"/>
              </a:ext>
            </a:extLst>
          </p:cNvPr>
          <p:cNvSpPr/>
          <p:nvPr/>
        </p:nvSpPr>
        <p:spPr>
          <a:xfrm>
            <a:off x="4828288" y="2325945"/>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3</a:t>
            </a:r>
          </a:p>
        </p:txBody>
      </p:sp>
      <p:sp>
        <p:nvSpPr>
          <p:cNvPr id="18" name="Oval 69">
            <a:extLst>
              <a:ext uri="{FF2B5EF4-FFF2-40B4-BE49-F238E27FC236}">
                <a16:creationId xmlns:a16="http://schemas.microsoft.com/office/drawing/2014/main" id="{5636EE2E-9B2C-48F7-83F4-AB4F1F6244B3}"/>
              </a:ext>
            </a:extLst>
          </p:cNvPr>
          <p:cNvSpPr/>
          <p:nvPr/>
        </p:nvSpPr>
        <p:spPr>
          <a:xfrm>
            <a:off x="2201470" y="2324483"/>
            <a:ext cx="1064675" cy="8155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1</a:t>
            </a:r>
          </a:p>
        </p:txBody>
      </p:sp>
      <p:sp>
        <p:nvSpPr>
          <p:cNvPr id="20" name="Oval 71">
            <a:extLst>
              <a:ext uri="{FF2B5EF4-FFF2-40B4-BE49-F238E27FC236}">
                <a16:creationId xmlns:a16="http://schemas.microsoft.com/office/drawing/2014/main" id="{A9A48D46-CBA8-4B56-91FF-07438AF0E3FF}"/>
              </a:ext>
            </a:extLst>
          </p:cNvPr>
          <p:cNvSpPr/>
          <p:nvPr/>
        </p:nvSpPr>
        <p:spPr>
          <a:xfrm>
            <a:off x="7397089" y="2324483"/>
            <a:ext cx="1064675" cy="8155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5</a:t>
            </a:r>
          </a:p>
        </p:txBody>
      </p:sp>
      <p:sp>
        <p:nvSpPr>
          <p:cNvPr id="21" name="Oval 72">
            <a:extLst>
              <a:ext uri="{FF2B5EF4-FFF2-40B4-BE49-F238E27FC236}">
                <a16:creationId xmlns:a16="http://schemas.microsoft.com/office/drawing/2014/main" id="{811A07DF-A3C0-42E0-90E8-C6F5026DD306}"/>
              </a:ext>
            </a:extLst>
          </p:cNvPr>
          <p:cNvSpPr/>
          <p:nvPr/>
        </p:nvSpPr>
        <p:spPr>
          <a:xfrm>
            <a:off x="3462493" y="3480072"/>
            <a:ext cx="1064675" cy="81552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2</a:t>
            </a:r>
          </a:p>
        </p:txBody>
      </p:sp>
      <p:sp>
        <p:nvSpPr>
          <p:cNvPr id="22" name="Oval 73">
            <a:extLst>
              <a:ext uri="{FF2B5EF4-FFF2-40B4-BE49-F238E27FC236}">
                <a16:creationId xmlns:a16="http://schemas.microsoft.com/office/drawing/2014/main" id="{0B0341B7-8D48-478C-B9E3-628E56FFD7F9}"/>
              </a:ext>
            </a:extLst>
          </p:cNvPr>
          <p:cNvSpPr/>
          <p:nvPr/>
        </p:nvSpPr>
        <p:spPr>
          <a:xfrm>
            <a:off x="6113150" y="3428200"/>
            <a:ext cx="1064675" cy="81552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4</a:t>
            </a:r>
          </a:p>
        </p:txBody>
      </p:sp>
      <p:sp>
        <p:nvSpPr>
          <p:cNvPr id="23" name="Oval 74">
            <a:extLst>
              <a:ext uri="{FF2B5EF4-FFF2-40B4-BE49-F238E27FC236}">
                <a16:creationId xmlns:a16="http://schemas.microsoft.com/office/drawing/2014/main" id="{DE87EE82-E6FC-4E13-8748-4212CE5C8594}"/>
              </a:ext>
            </a:extLst>
          </p:cNvPr>
          <p:cNvSpPr/>
          <p:nvPr/>
        </p:nvSpPr>
        <p:spPr>
          <a:xfrm>
            <a:off x="8700894" y="3407152"/>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6</a:t>
            </a:r>
          </a:p>
        </p:txBody>
      </p:sp>
      <p:sp>
        <p:nvSpPr>
          <p:cNvPr id="35" name="TextBox 87">
            <a:extLst>
              <a:ext uri="{FF2B5EF4-FFF2-40B4-BE49-F238E27FC236}">
                <a16:creationId xmlns:a16="http://schemas.microsoft.com/office/drawing/2014/main" id="{15F7DF6E-BB28-4594-BA8F-E1E1CC4BE2EC}"/>
              </a:ext>
            </a:extLst>
          </p:cNvPr>
          <p:cNvSpPr txBox="1"/>
          <p:nvPr/>
        </p:nvSpPr>
        <p:spPr>
          <a:xfrm>
            <a:off x="-1181628" y="-479"/>
            <a:ext cx="1538514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4000" b="1" dirty="0">
                <a:latin typeface="Agency FB" panose="020B0503020202020204" pitchFamily="34" charset="0"/>
                <a:ea typeface="Noto Sans" panose="020B0502040504020204" pitchFamily="34"/>
                <a:cs typeface="Noto Sans" panose="020B0502040504020204" pitchFamily="34"/>
              </a:rPr>
              <a:t>Use Case </a:t>
            </a:r>
            <a:r>
              <a:rPr lang="fr-FR" sz="4000" b="1" dirty="0" err="1">
                <a:latin typeface="Agency FB" panose="020B0503020202020204" pitchFamily="34" charset="0"/>
              </a:rPr>
              <a:t>Private</a:t>
            </a:r>
            <a:r>
              <a:rPr lang="fr-FR" sz="4000" b="1" dirty="0">
                <a:latin typeface="Agency FB" panose="020B0503020202020204" pitchFamily="34" charset="0"/>
              </a:rPr>
              <a:t> </a:t>
            </a:r>
            <a:r>
              <a:rPr lang="fr-FR" sz="4000" b="1" dirty="0" err="1">
                <a:latin typeface="Agency FB" panose="020B0503020202020204" pitchFamily="34" charset="0"/>
              </a:rPr>
              <a:t>individuals</a:t>
            </a:r>
            <a:r>
              <a:rPr lang="fr-FR" sz="4000" b="1" dirty="0">
                <a:latin typeface="Agency FB" panose="020B0503020202020204" pitchFamily="34" charset="0"/>
                <a:ea typeface="Noto Sans" panose="020B0502040504020204" pitchFamily="34"/>
                <a:cs typeface="Noto Sans" panose="020B0502040504020204" pitchFamily="34"/>
              </a:rPr>
              <a:t> / </a:t>
            </a:r>
            <a:r>
              <a:rPr lang="fr-FR" sz="4000" b="1" dirty="0" err="1">
                <a:latin typeface="Agency FB" panose="020B0503020202020204" pitchFamily="34" charset="0"/>
              </a:rPr>
              <a:t>Shopkeepers</a:t>
            </a:r>
            <a:endParaRPr lang="fr-FR" sz="4000" b="1" dirty="0">
              <a:latin typeface="Agency FB" panose="020B0503020202020204" pitchFamily="34" charset="0"/>
              <a:ea typeface="Noto Sans" panose="020B0502040504020204" pitchFamily="34"/>
              <a:cs typeface="Noto Sans" panose="020B0502040504020204" pitchFamily="34"/>
            </a:endParaRPr>
          </a:p>
        </p:txBody>
      </p:sp>
      <p:sp>
        <p:nvSpPr>
          <p:cNvPr id="42" name="Google Shape;551;p33">
            <a:extLst>
              <a:ext uri="{FF2B5EF4-FFF2-40B4-BE49-F238E27FC236}">
                <a16:creationId xmlns:a16="http://schemas.microsoft.com/office/drawing/2014/main" id="{50888180-EADF-4E84-886D-297546E33DCC}"/>
              </a:ext>
            </a:extLst>
          </p:cNvPr>
          <p:cNvSpPr txBox="1">
            <a:spLocks/>
          </p:cNvSpPr>
          <p:nvPr/>
        </p:nvSpPr>
        <p:spPr>
          <a:xfrm>
            <a:off x="1238495" y="1220909"/>
            <a:ext cx="2799684" cy="768422"/>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en-US" b="1" dirty="0">
                <a:solidFill>
                  <a:schemeClr val="tx1"/>
                </a:solidFill>
                <a:latin typeface="Agency FB" panose="020B0503020202020204" pitchFamily="34" charset="0"/>
              </a:rPr>
              <a:t>Choice of financial institution accepting DHTGs
</a:t>
            </a:r>
            <a:endParaRPr lang="fr-FR" b="1" dirty="0">
              <a:solidFill>
                <a:schemeClr val="tx1"/>
              </a:solidFill>
              <a:latin typeface="Agency FB" panose="020B0503020202020204" pitchFamily="34" charset="0"/>
            </a:endParaRPr>
          </a:p>
        </p:txBody>
      </p:sp>
      <p:sp>
        <p:nvSpPr>
          <p:cNvPr id="43" name="Google Shape;553;p33">
            <a:extLst>
              <a:ext uri="{FF2B5EF4-FFF2-40B4-BE49-F238E27FC236}">
                <a16:creationId xmlns:a16="http://schemas.microsoft.com/office/drawing/2014/main" id="{4E0400D2-7039-44A8-AC1B-C45B633867F9}"/>
              </a:ext>
            </a:extLst>
          </p:cNvPr>
          <p:cNvSpPr txBox="1">
            <a:spLocks/>
          </p:cNvSpPr>
          <p:nvPr/>
        </p:nvSpPr>
        <p:spPr>
          <a:xfrm>
            <a:off x="3960783" y="1296536"/>
            <a:ext cx="2799684" cy="4903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err="1">
                <a:solidFill>
                  <a:schemeClr val="tx1"/>
                </a:solidFill>
                <a:latin typeface="Agency FB" panose="020B0503020202020204" pitchFamily="34" charset="0"/>
              </a:rPr>
              <a:t>Sending</a:t>
            </a:r>
            <a:r>
              <a:rPr lang="fr-FR" b="1" dirty="0">
                <a:solidFill>
                  <a:schemeClr val="tx1"/>
                </a:solidFill>
                <a:latin typeface="Agency FB" panose="020B0503020202020204" pitchFamily="34" charset="0"/>
              </a:rPr>
              <a:t> </a:t>
            </a:r>
            <a:r>
              <a:rPr lang="fr-FR" b="1" dirty="0" err="1">
                <a:solidFill>
                  <a:schemeClr val="tx1"/>
                </a:solidFill>
                <a:latin typeface="Agency FB" panose="020B0503020202020204" pitchFamily="34" charset="0"/>
              </a:rPr>
              <a:t>supporting</a:t>
            </a:r>
            <a:r>
              <a:rPr lang="fr-FR" b="1" dirty="0">
                <a:solidFill>
                  <a:schemeClr val="tx1"/>
                </a:solidFill>
                <a:latin typeface="Agency FB" panose="020B0503020202020204" pitchFamily="34" charset="0"/>
              </a:rPr>
              <a:t> documents
</a:t>
            </a:r>
          </a:p>
        </p:txBody>
      </p:sp>
      <p:sp>
        <p:nvSpPr>
          <p:cNvPr id="44" name="Google Shape;555;p33">
            <a:extLst>
              <a:ext uri="{FF2B5EF4-FFF2-40B4-BE49-F238E27FC236}">
                <a16:creationId xmlns:a16="http://schemas.microsoft.com/office/drawing/2014/main" id="{B2370753-1916-44CC-9527-4B40B0417181}"/>
              </a:ext>
            </a:extLst>
          </p:cNvPr>
          <p:cNvSpPr txBox="1">
            <a:spLocks/>
          </p:cNvSpPr>
          <p:nvPr/>
        </p:nvSpPr>
        <p:spPr>
          <a:xfrm>
            <a:off x="6603365" y="1211824"/>
            <a:ext cx="2652122" cy="720591"/>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DHTG </a:t>
            </a:r>
            <a:r>
              <a:rPr lang="fr-FR" b="1" dirty="0" err="1">
                <a:solidFill>
                  <a:schemeClr val="tx1"/>
                </a:solidFill>
                <a:latin typeface="Agency FB" panose="020B0503020202020204" pitchFamily="34" charset="0"/>
              </a:rPr>
              <a:t>deposit</a:t>
            </a:r>
            <a:r>
              <a:rPr lang="fr-FR" b="1" dirty="0">
                <a:solidFill>
                  <a:schemeClr val="tx1"/>
                </a:solidFill>
                <a:latin typeface="Agency FB" panose="020B0503020202020204" pitchFamily="34" charset="0"/>
              </a:rPr>
              <a:t> in digital </a:t>
            </a:r>
            <a:r>
              <a:rPr lang="fr-FR" b="1" dirty="0" err="1">
                <a:solidFill>
                  <a:schemeClr val="tx1"/>
                </a:solidFill>
                <a:latin typeface="Agency FB" panose="020B0503020202020204" pitchFamily="34" charset="0"/>
              </a:rPr>
              <a:t>wallet</a:t>
            </a:r>
            <a:r>
              <a:rPr lang="fr-FR" b="1" dirty="0">
                <a:solidFill>
                  <a:schemeClr val="tx1"/>
                </a:solidFill>
                <a:latin typeface="Agency FB" panose="020B0503020202020204" pitchFamily="34" charset="0"/>
              </a:rPr>
              <a:t>
</a:t>
            </a:r>
          </a:p>
        </p:txBody>
      </p:sp>
      <p:sp>
        <p:nvSpPr>
          <p:cNvPr id="45" name="Google Shape;557;p33">
            <a:extLst>
              <a:ext uri="{FF2B5EF4-FFF2-40B4-BE49-F238E27FC236}">
                <a16:creationId xmlns:a16="http://schemas.microsoft.com/office/drawing/2014/main" id="{267A30A3-8547-460A-9733-2D7757DEB3D4}"/>
              </a:ext>
            </a:extLst>
          </p:cNvPr>
          <p:cNvSpPr txBox="1">
            <a:spLocks/>
          </p:cNvSpPr>
          <p:nvPr/>
        </p:nvSpPr>
        <p:spPr>
          <a:xfrm>
            <a:off x="2746870" y="4676721"/>
            <a:ext cx="2488700" cy="543605"/>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en-US" b="1" dirty="0">
                <a:solidFill>
                  <a:schemeClr val="tx1"/>
                </a:solidFill>
                <a:latin typeface="Agency FB" panose="020B0503020202020204" pitchFamily="34" charset="0"/>
              </a:rPr>
              <a:t>Creating an account
(Registration form)
</a:t>
            </a:r>
            <a:endParaRPr lang="fr-FR" b="1" dirty="0">
              <a:solidFill>
                <a:schemeClr val="tx1"/>
              </a:solidFill>
              <a:latin typeface="Agency FB" panose="020B0503020202020204" pitchFamily="34" charset="0"/>
            </a:endParaRPr>
          </a:p>
        </p:txBody>
      </p:sp>
      <p:sp>
        <p:nvSpPr>
          <p:cNvPr id="46" name="Google Shape;559;p33">
            <a:extLst>
              <a:ext uri="{FF2B5EF4-FFF2-40B4-BE49-F238E27FC236}">
                <a16:creationId xmlns:a16="http://schemas.microsoft.com/office/drawing/2014/main" id="{45F5FCED-3C5A-4DFE-A774-D0493C1742B2}"/>
              </a:ext>
            </a:extLst>
          </p:cNvPr>
          <p:cNvSpPr txBox="1">
            <a:spLocks/>
          </p:cNvSpPr>
          <p:nvPr/>
        </p:nvSpPr>
        <p:spPr>
          <a:xfrm>
            <a:off x="5266594" y="4651164"/>
            <a:ext cx="2488700" cy="6495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err="1">
                <a:solidFill>
                  <a:schemeClr val="tx1"/>
                </a:solidFill>
                <a:latin typeface="Agency FB" panose="020B0503020202020204" pitchFamily="34" charset="0"/>
              </a:rPr>
              <a:t>Validating</a:t>
            </a:r>
            <a:r>
              <a:rPr lang="fr-FR" b="1" dirty="0">
                <a:solidFill>
                  <a:schemeClr val="tx1"/>
                </a:solidFill>
                <a:latin typeface="Agency FB" panose="020B0503020202020204" pitchFamily="34" charset="0"/>
              </a:rPr>
              <a:t> </a:t>
            </a:r>
            <a:r>
              <a:rPr lang="fr-FR" b="1" dirty="0" err="1">
                <a:solidFill>
                  <a:schemeClr val="tx1"/>
                </a:solidFill>
                <a:latin typeface="Agency FB" panose="020B0503020202020204" pitchFamily="34" charset="0"/>
              </a:rPr>
              <a:t>supporting</a:t>
            </a:r>
            <a:r>
              <a:rPr lang="fr-FR" b="1" dirty="0">
                <a:solidFill>
                  <a:schemeClr val="tx1"/>
                </a:solidFill>
                <a:latin typeface="Agency FB" panose="020B0503020202020204" pitchFamily="34" charset="0"/>
              </a:rPr>
              <a:t> documents
</a:t>
            </a:r>
          </a:p>
        </p:txBody>
      </p:sp>
      <p:sp>
        <p:nvSpPr>
          <p:cNvPr id="47" name="Google Shape;585;p33">
            <a:extLst>
              <a:ext uri="{FF2B5EF4-FFF2-40B4-BE49-F238E27FC236}">
                <a16:creationId xmlns:a16="http://schemas.microsoft.com/office/drawing/2014/main" id="{E40640B2-859D-416F-AA46-527C417CAC3B}"/>
              </a:ext>
            </a:extLst>
          </p:cNvPr>
          <p:cNvSpPr txBox="1">
            <a:spLocks/>
          </p:cNvSpPr>
          <p:nvPr/>
        </p:nvSpPr>
        <p:spPr>
          <a:xfrm>
            <a:off x="7541698" y="4708955"/>
            <a:ext cx="3427577" cy="852634"/>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en-US" b="1" dirty="0">
                <a:solidFill>
                  <a:schemeClr val="tx1"/>
                </a:solidFill>
                <a:latin typeface="Agency FB" panose="020B0503020202020204" pitchFamily="34" charset="0"/>
              </a:rPr>
              <a:t>Access to operations made available by the financial institution
</a:t>
            </a:r>
            <a:endParaRPr lang="fr-FR" b="1" dirty="0">
              <a:solidFill>
                <a:schemeClr val="tx1"/>
              </a:solidFill>
              <a:latin typeface="Agency FB" panose="020B0503020202020204" pitchFamily="34" charset="0"/>
            </a:endParaRPr>
          </a:p>
        </p:txBody>
      </p:sp>
      <p:sp>
        <p:nvSpPr>
          <p:cNvPr id="27" name="Freeform 9">
            <a:extLst>
              <a:ext uri="{FF2B5EF4-FFF2-40B4-BE49-F238E27FC236}">
                <a16:creationId xmlns:a16="http://schemas.microsoft.com/office/drawing/2014/main" id="{B682E584-57B1-451E-894A-FFCB8F1FED1B}"/>
              </a:ext>
            </a:extLst>
          </p:cNvPr>
          <p:cNvSpPr>
            <a:spLocks/>
          </p:cNvSpPr>
          <p:nvPr/>
        </p:nvSpPr>
        <p:spPr bwMode="auto">
          <a:xfrm rot="16200000">
            <a:off x="8542400" y="275604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7A8C8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9">
            <a:extLst>
              <a:ext uri="{FF2B5EF4-FFF2-40B4-BE49-F238E27FC236}">
                <a16:creationId xmlns:a16="http://schemas.microsoft.com/office/drawing/2014/main" id="{6891FC7B-1ED2-4D4A-9CB5-D51B9C4FF7E9}"/>
              </a:ext>
            </a:extLst>
          </p:cNvPr>
          <p:cNvSpPr>
            <a:spLocks/>
          </p:cNvSpPr>
          <p:nvPr/>
        </p:nvSpPr>
        <p:spPr bwMode="auto">
          <a:xfrm rot="5400000">
            <a:off x="1970779" y="1447032"/>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58B6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135617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19</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A840493D-ED03-4C28-ACEE-38D98F2CE078}"/>
              </a:ext>
            </a:extLst>
          </p:cNvPr>
          <p:cNvSpPr/>
          <p:nvPr/>
        </p:nvSpPr>
        <p:spPr>
          <a:xfrm>
            <a:off x="0" y="332816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20">
            <a:extLst>
              <a:ext uri="{FF2B5EF4-FFF2-40B4-BE49-F238E27FC236}">
                <a16:creationId xmlns:a16="http://schemas.microsoft.com/office/drawing/2014/main" id="{1BB39A9F-E556-4742-91F3-57522BEE03C7}"/>
              </a:ext>
            </a:extLst>
          </p:cNvPr>
          <p:cNvSpPr/>
          <p:nvPr/>
        </p:nvSpPr>
        <p:spPr>
          <a:xfrm>
            <a:off x="1236474" y="3129722"/>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21">
            <a:extLst>
              <a:ext uri="{FF2B5EF4-FFF2-40B4-BE49-F238E27FC236}">
                <a16:creationId xmlns:a16="http://schemas.microsoft.com/office/drawing/2014/main" id="{DF591DA5-BEDB-402C-86C9-F3E4F94BF22F}"/>
              </a:ext>
            </a:extLst>
          </p:cNvPr>
          <p:cNvSpPr/>
          <p:nvPr/>
        </p:nvSpPr>
        <p:spPr>
          <a:xfrm>
            <a:off x="3331974" y="312972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Oval 22">
            <a:extLst>
              <a:ext uri="{FF2B5EF4-FFF2-40B4-BE49-F238E27FC236}">
                <a16:creationId xmlns:a16="http://schemas.microsoft.com/office/drawing/2014/main" id="{ABA6FC83-E462-4892-847C-3365DC9EB610}"/>
              </a:ext>
            </a:extLst>
          </p:cNvPr>
          <p:cNvSpPr/>
          <p:nvPr/>
        </p:nvSpPr>
        <p:spPr>
          <a:xfrm>
            <a:off x="5522724" y="3129722"/>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Oval 25">
            <a:extLst>
              <a:ext uri="{FF2B5EF4-FFF2-40B4-BE49-F238E27FC236}">
                <a16:creationId xmlns:a16="http://schemas.microsoft.com/office/drawing/2014/main" id="{5B3B0292-E90E-45F5-91ED-FC7AE600C01F}"/>
              </a:ext>
            </a:extLst>
          </p:cNvPr>
          <p:cNvSpPr/>
          <p:nvPr/>
        </p:nvSpPr>
        <p:spPr>
          <a:xfrm>
            <a:off x="7732524" y="312972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26">
            <a:extLst>
              <a:ext uri="{FF2B5EF4-FFF2-40B4-BE49-F238E27FC236}">
                <a16:creationId xmlns:a16="http://schemas.microsoft.com/office/drawing/2014/main" id="{2B9300BF-75C1-46B4-A2E9-097AB3616AD6}"/>
              </a:ext>
            </a:extLst>
          </p:cNvPr>
          <p:cNvSpPr/>
          <p:nvPr/>
        </p:nvSpPr>
        <p:spPr>
          <a:xfrm>
            <a:off x="10189974" y="312972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28">
            <a:extLst>
              <a:ext uri="{FF2B5EF4-FFF2-40B4-BE49-F238E27FC236}">
                <a16:creationId xmlns:a16="http://schemas.microsoft.com/office/drawing/2014/main" id="{B3F10488-09C9-4873-9E7B-05933BB40164}"/>
              </a:ext>
            </a:extLst>
          </p:cNvPr>
          <p:cNvSpPr txBox="1"/>
          <p:nvPr/>
        </p:nvSpPr>
        <p:spPr>
          <a:xfrm>
            <a:off x="346652" y="1883641"/>
            <a:ext cx="230200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000" dirty="0">
                <a:latin typeface="Agency FB" panose="020B0503020202020204" pitchFamily="34" charset="0"/>
                <a:ea typeface="Noto Sans" panose="020B0502040504020204" pitchFamily="34"/>
                <a:cs typeface="Noto Sans" panose="020B0502040504020204" pitchFamily="34"/>
              </a:rPr>
              <a:t>Selecting the creditor’s wallet identifier
</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5" name="TextBox 30">
            <a:extLst>
              <a:ext uri="{FF2B5EF4-FFF2-40B4-BE49-F238E27FC236}">
                <a16:creationId xmlns:a16="http://schemas.microsoft.com/office/drawing/2014/main" id="{EC140A3C-972E-4E16-BF62-96E3E4F20234}"/>
              </a:ext>
            </a:extLst>
          </p:cNvPr>
          <p:cNvSpPr txBox="1"/>
          <p:nvPr/>
        </p:nvSpPr>
        <p:spPr>
          <a:xfrm>
            <a:off x="2630364" y="4227424"/>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000" dirty="0" err="1">
                <a:latin typeface="Agency FB" panose="020B0503020202020204" pitchFamily="34" charset="0"/>
                <a:ea typeface="Noto Sans" panose="020B0502040504020204" pitchFamily="34"/>
                <a:cs typeface="Noto Sans" panose="020B0502040504020204" pitchFamily="34"/>
              </a:rPr>
              <a:t>Entering</a:t>
            </a:r>
            <a:r>
              <a:rPr lang="fr-FR" sz="2000" dirty="0">
                <a:latin typeface="Agency FB" panose="020B0503020202020204" pitchFamily="34" charset="0"/>
                <a:ea typeface="Noto Sans" panose="020B0502040504020204" pitchFamily="34"/>
                <a:cs typeface="Noto Sans" panose="020B0502040504020204" pitchFamily="34"/>
              </a:rPr>
              <a:t> the transaction </a:t>
            </a:r>
            <a:r>
              <a:rPr lang="fr-FR" sz="2000" dirty="0" err="1">
                <a:latin typeface="Agency FB" panose="020B0503020202020204" pitchFamily="34" charset="0"/>
                <a:ea typeface="Noto Sans" panose="020B0502040504020204" pitchFamily="34"/>
                <a:cs typeface="Noto Sans" panose="020B0502040504020204" pitchFamily="34"/>
              </a:rPr>
              <a:t>amount</a:t>
            </a:r>
            <a:r>
              <a:rPr lang="fr-FR" sz="2000" dirty="0">
                <a:latin typeface="Agency FB" panose="020B0503020202020204" pitchFamily="34" charset="0"/>
                <a:ea typeface="Noto Sans" panose="020B0502040504020204" pitchFamily="34"/>
                <a:cs typeface="Noto Sans" panose="020B0502040504020204" pitchFamily="34"/>
              </a:rPr>
              <a:t>
</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6" name="TextBox 32">
            <a:extLst>
              <a:ext uri="{FF2B5EF4-FFF2-40B4-BE49-F238E27FC236}">
                <a16:creationId xmlns:a16="http://schemas.microsoft.com/office/drawing/2014/main" id="{0C6D2D17-B294-49A8-B855-3D01106315F6}"/>
              </a:ext>
            </a:extLst>
          </p:cNvPr>
          <p:cNvSpPr txBox="1"/>
          <p:nvPr/>
        </p:nvSpPr>
        <p:spPr>
          <a:xfrm>
            <a:off x="4876161" y="1804665"/>
            <a:ext cx="196279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000" dirty="0">
                <a:latin typeface="Agency FB" panose="020B0503020202020204" pitchFamily="34" charset="0"/>
                <a:ea typeface="Noto Sans" panose="020B0502040504020204" pitchFamily="34"/>
                <a:cs typeface="Noto Sans" panose="020B0502040504020204" pitchFamily="34"/>
              </a:rPr>
              <a:t>Checking the funds available on the debit wallet
</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7" name="TextBox 33">
            <a:extLst>
              <a:ext uri="{FF2B5EF4-FFF2-40B4-BE49-F238E27FC236}">
                <a16:creationId xmlns:a16="http://schemas.microsoft.com/office/drawing/2014/main" id="{48FFCDDC-C535-4CEA-A5B3-64C596BC037F}"/>
              </a:ext>
            </a:extLst>
          </p:cNvPr>
          <p:cNvSpPr txBox="1"/>
          <p:nvPr/>
        </p:nvSpPr>
        <p:spPr>
          <a:xfrm>
            <a:off x="9434939" y="1789251"/>
            <a:ext cx="1962790"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000" dirty="0">
                <a:latin typeface="Agency FB" panose="020B0503020202020204" pitchFamily="34" charset="0"/>
                <a:ea typeface="Noto Sans" panose="020B0502040504020204" pitchFamily="34"/>
                <a:cs typeface="Noto Sans" panose="020B0502040504020204" pitchFamily="34"/>
              </a:rPr>
              <a:t>Credit for the amount of the transaction on the wallet to be credited
</a:t>
            </a:r>
            <a:endParaRPr lang="fr-FR" sz="2000" dirty="0">
              <a:latin typeface="Agency FB" panose="020B0503020202020204" pitchFamily="34" charset="0"/>
              <a:ea typeface="Noto Sans" panose="020B0502040504020204" pitchFamily="34"/>
              <a:cs typeface="Noto Sans" panose="020B0502040504020204" pitchFamily="34"/>
            </a:endParaRPr>
          </a:p>
        </p:txBody>
      </p:sp>
      <p:sp>
        <p:nvSpPr>
          <p:cNvPr id="18" name="TextBox 34">
            <a:extLst>
              <a:ext uri="{FF2B5EF4-FFF2-40B4-BE49-F238E27FC236}">
                <a16:creationId xmlns:a16="http://schemas.microsoft.com/office/drawing/2014/main" id="{9FAF0F6A-4BF2-4B76-A7B1-14C5E5D3314E}"/>
              </a:ext>
            </a:extLst>
          </p:cNvPr>
          <p:cNvSpPr txBox="1"/>
          <p:nvPr/>
        </p:nvSpPr>
        <p:spPr>
          <a:xfrm>
            <a:off x="7085961" y="4053814"/>
            <a:ext cx="196279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000" dirty="0">
                <a:latin typeface="Agency FB" panose="020B0503020202020204" pitchFamily="34" charset="0"/>
                <a:ea typeface="Noto Sans" panose="020B0502040504020204" pitchFamily="34"/>
                <a:cs typeface="Noto Sans" panose="020B0502040504020204" pitchFamily="34"/>
              </a:rPr>
              <a:t>Debit of the amount of the transaction on the wallet to be debited
</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9" name="TextBox 38">
            <a:extLst>
              <a:ext uri="{FF2B5EF4-FFF2-40B4-BE49-F238E27FC236}">
                <a16:creationId xmlns:a16="http://schemas.microsoft.com/office/drawing/2014/main" id="{430529B4-EFC8-4092-845B-A63565AEE513}"/>
              </a:ext>
            </a:extLst>
          </p:cNvPr>
          <p:cNvSpPr txBox="1"/>
          <p:nvPr/>
        </p:nvSpPr>
        <p:spPr>
          <a:xfrm>
            <a:off x="12364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TextBox 42">
            <a:extLst>
              <a:ext uri="{FF2B5EF4-FFF2-40B4-BE49-F238E27FC236}">
                <a16:creationId xmlns:a16="http://schemas.microsoft.com/office/drawing/2014/main" id="{509B505E-3812-4A49-B70A-B35F6535BA62}"/>
              </a:ext>
            </a:extLst>
          </p:cNvPr>
          <p:cNvSpPr txBox="1"/>
          <p:nvPr/>
        </p:nvSpPr>
        <p:spPr>
          <a:xfrm>
            <a:off x="33319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fr-FR"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43">
            <a:extLst>
              <a:ext uri="{FF2B5EF4-FFF2-40B4-BE49-F238E27FC236}">
                <a16:creationId xmlns:a16="http://schemas.microsoft.com/office/drawing/2014/main" id="{52CBCC2A-1053-45D9-8BB8-25FBF08A77B6}"/>
              </a:ext>
            </a:extLst>
          </p:cNvPr>
          <p:cNvSpPr txBox="1"/>
          <p:nvPr/>
        </p:nvSpPr>
        <p:spPr>
          <a:xfrm>
            <a:off x="552965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03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44">
            <a:extLst>
              <a:ext uri="{FF2B5EF4-FFF2-40B4-BE49-F238E27FC236}">
                <a16:creationId xmlns:a16="http://schemas.microsoft.com/office/drawing/2014/main" id="{D3AC7BBC-8186-4AEB-867F-9D58EBAC73A3}"/>
              </a:ext>
            </a:extLst>
          </p:cNvPr>
          <p:cNvSpPr txBox="1"/>
          <p:nvPr/>
        </p:nvSpPr>
        <p:spPr>
          <a:xfrm>
            <a:off x="7732524"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04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45">
            <a:extLst>
              <a:ext uri="{FF2B5EF4-FFF2-40B4-BE49-F238E27FC236}">
                <a16:creationId xmlns:a16="http://schemas.microsoft.com/office/drawing/2014/main" id="{3DBC438E-173F-4C54-9771-7B7D411FC014}"/>
              </a:ext>
            </a:extLst>
          </p:cNvPr>
          <p:cNvSpPr txBox="1"/>
          <p:nvPr/>
        </p:nvSpPr>
        <p:spPr>
          <a:xfrm>
            <a:off x="1019690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05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24" name="Group 52">
            <a:extLst>
              <a:ext uri="{FF2B5EF4-FFF2-40B4-BE49-F238E27FC236}">
                <a16:creationId xmlns:a16="http://schemas.microsoft.com/office/drawing/2014/main" id="{0BCDFE16-E570-4AE9-8C9F-057C3139967D}"/>
              </a:ext>
            </a:extLst>
          </p:cNvPr>
          <p:cNvGrpSpPr/>
          <p:nvPr/>
        </p:nvGrpSpPr>
        <p:grpSpPr>
          <a:xfrm>
            <a:off x="5404469" y="4146497"/>
            <a:ext cx="861984" cy="861775"/>
            <a:chOff x="2700338" y="8651875"/>
            <a:chExt cx="6545262" cy="6543675"/>
          </a:xfrm>
          <a:solidFill>
            <a:schemeClr val="tx1"/>
          </a:solidFill>
        </p:grpSpPr>
        <p:sp>
          <p:nvSpPr>
            <p:cNvPr id="55" name="Freeform 18">
              <a:extLst>
                <a:ext uri="{FF2B5EF4-FFF2-40B4-BE49-F238E27FC236}">
                  <a16:creationId xmlns:a16="http://schemas.microsoft.com/office/drawing/2014/main" id="{0D3C4FD6-9395-4418-9818-4FED7DA0A8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9">
              <a:extLst>
                <a:ext uri="{FF2B5EF4-FFF2-40B4-BE49-F238E27FC236}">
                  <a16:creationId xmlns:a16="http://schemas.microsoft.com/office/drawing/2014/main" id="{06F13E1F-61CC-4F1B-9AA1-A1DC863A1BB4}"/>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0">
              <a:extLst>
                <a:ext uri="{FF2B5EF4-FFF2-40B4-BE49-F238E27FC236}">
                  <a16:creationId xmlns:a16="http://schemas.microsoft.com/office/drawing/2014/main" id="{390E6116-B7A4-4E1D-A3FB-18BC9A4A343B}"/>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8" name="Freeform 21">
              <a:extLst>
                <a:ext uri="{FF2B5EF4-FFF2-40B4-BE49-F238E27FC236}">
                  <a16:creationId xmlns:a16="http://schemas.microsoft.com/office/drawing/2014/main" id="{CE62C7A7-B49A-47C4-BCF0-111D593F2A2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9" name="TextBox 87">
            <a:extLst>
              <a:ext uri="{FF2B5EF4-FFF2-40B4-BE49-F238E27FC236}">
                <a16:creationId xmlns:a16="http://schemas.microsoft.com/office/drawing/2014/main" id="{3C47E155-FE5A-4C49-8F73-8B16C6C4D3AF}"/>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Use Case </a:t>
            </a:r>
            <a:r>
              <a:rPr lang="fr-FR" sz="4000" b="1" dirty="0" err="1">
                <a:latin typeface="Agency FB" panose="020B0503020202020204" pitchFamily="34" charset="0"/>
                <a:ea typeface="Noto Sans" panose="020B0502040504020204" pitchFamily="34"/>
                <a:cs typeface="Noto Sans" panose="020B0502040504020204" pitchFamily="34"/>
              </a:rPr>
              <a:t>transfer</a:t>
            </a:r>
            <a:r>
              <a:rPr lang="fr-FR" sz="4000" b="1" dirty="0">
                <a:latin typeface="Agency FB" panose="020B0503020202020204" pitchFamily="34" charset="0"/>
                <a:ea typeface="Noto Sans" panose="020B0502040504020204" pitchFamily="34"/>
                <a:cs typeface="Noto Sans" panose="020B0502040504020204" pitchFamily="34"/>
              </a:rPr>
              <a:t>/</a:t>
            </a:r>
            <a:r>
              <a:rPr lang="fr-FR" sz="4000" b="1" dirty="0" err="1">
                <a:latin typeface="Agency FB" panose="020B0503020202020204" pitchFamily="34" charset="0"/>
                <a:ea typeface="Noto Sans" panose="020B0502040504020204" pitchFamily="34"/>
                <a:cs typeface="Noto Sans" panose="020B0502040504020204" pitchFamily="34"/>
              </a:rPr>
              <a:t>payment</a:t>
            </a:r>
            <a:endParaRPr lang="fr-FR" sz="4000" b="1" dirty="0">
              <a:latin typeface="Agency FB" panose="020B0503020202020204" pitchFamily="34" charset="0"/>
              <a:ea typeface="Noto Sans" panose="020B0502040504020204" pitchFamily="34"/>
              <a:cs typeface="Noto Sans" panose="020B0502040504020204" pitchFamily="34"/>
            </a:endParaRPr>
          </a:p>
        </p:txBody>
      </p:sp>
      <p:pic>
        <p:nvPicPr>
          <p:cNvPr id="2" name="Image 1">
            <a:extLst>
              <a:ext uri="{FF2B5EF4-FFF2-40B4-BE49-F238E27FC236}">
                <a16:creationId xmlns:a16="http://schemas.microsoft.com/office/drawing/2014/main" id="{2677AF65-E4A1-446A-B4F3-0D28514046D9}"/>
              </a:ext>
            </a:extLst>
          </p:cNvPr>
          <p:cNvPicPr>
            <a:picLocks noChangeAspect="1"/>
          </p:cNvPicPr>
          <p:nvPr/>
        </p:nvPicPr>
        <p:blipFill>
          <a:blip r:embed="rId4"/>
          <a:stretch>
            <a:fillRect/>
          </a:stretch>
        </p:blipFill>
        <p:spPr>
          <a:xfrm>
            <a:off x="672041" y="3988881"/>
            <a:ext cx="1743405" cy="1434373"/>
          </a:xfrm>
          <a:prstGeom prst="rect">
            <a:avLst/>
          </a:prstGeom>
        </p:spPr>
      </p:pic>
      <p:pic>
        <p:nvPicPr>
          <p:cNvPr id="3" name="Image 2">
            <a:extLst>
              <a:ext uri="{FF2B5EF4-FFF2-40B4-BE49-F238E27FC236}">
                <a16:creationId xmlns:a16="http://schemas.microsoft.com/office/drawing/2014/main" id="{9E93F08D-DAC0-4744-8075-F629F1A9CCE1}"/>
              </a:ext>
            </a:extLst>
          </p:cNvPr>
          <p:cNvPicPr>
            <a:picLocks noChangeAspect="1"/>
          </p:cNvPicPr>
          <p:nvPr/>
        </p:nvPicPr>
        <p:blipFill>
          <a:blip r:embed="rId5"/>
          <a:stretch>
            <a:fillRect/>
          </a:stretch>
        </p:blipFill>
        <p:spPr>
          <a:xfrm>
            <a:off x="2510739" y="1588530"/>
            <a:ext cx="2350891" cy="1417104"/>
          </a:xfrm>
          <a:prstGeom prst="rect">
            <a:avLst/>
          </a:prstGeom>
        </p:spPr>
      </p:pic>
      <p:pic>
        <p:nvPicPr>
          <p:cNvPr id="7" name="Image 6">
            <a:extLst>
              <a:ext uri="{FF2B5EF4-FFF2-40B4-BE49-F238E27FC236}">
                <a16:creationId xmlns:a16="http://schemas.microsoft.com/office/drawing/2014/main" id="{8F2D117F-D184-4835-A535-13138682620D}"/>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l="29660" t="-9505" r="18485" b="-177"/>
          <a:stretch/>
        </p:blipFill>
        <p:spPr>
          <a:xfrm>
            <a:off x="6760224" y="2501321"/>
            <a:ext cx="2655545" cy="529182"/>
          </a:xfrm>
          <a:prstGeom prst="rect">
            <a:avLst/>
          </a:prstGeom>
        </p:spPr>
      </p:pic>
      <p:pic>
        <p:nvPicPr>
          <p:cNvPr id="60" name="Image 59">
            <a:extLst>
              <a:ext uri="{FF2B5EF4-FFF2-40B4-BE49-F238E27FC236}">
                <a16:creationId xmlns:a16="http://schemas.microsoft.com/office/drawing/2014/main" id="{E4B97EBC-3974-4414-8F63-8F9FB1E29CFC}"/>
              </a:ext>
            </a:extLst>
          </p:cNvPr>
          <p:cNvPicPr>
            <a:picLocks noChangeAspect="1"/>
          </p:cNvPicPr>
          <p:nvPr/>
        </p:nvPicPr>
        <p:blipFill>
          <a:blip r:embed="rId8"/>
          <a:stretch>
            <a:fillRect/>
          </a:stretch>
        </p:blipFill>
        <p:spPr>
          <a:xfrm>
            <a:off x="9589492" y="4167636"/>
            <a:ext cx="1653683" cy="807790"/>
          </a:xfrm>
          <a:prstGeom prst="rect">
            <a:avLst/>
          </a:prstGeom>
        </p:spPr>
      </p:pic>
      <p:pic>
        <p:nvPicPr>
          <p:cNvPr id="61" name="Image 60">
            <a:extLst>
              <a:ext uri="{FF2B5EF4-FFF2-40B4-BE49-F238E27FC236}">
                <a16:creationId xmlns:a16="http://schemas.microsoft.com/office/drawing/2014/main" id="{AA6FC6F0-A344-40D5-B923-39D0A4F3C3D1}"/>
              </a:ext>
            </a:extLst>
          </p:cNvPr>
          <p:cNvPicPr>
            <a:picLocks noChangeAspect="1"/>
          </p:cNvPicPr>
          <p:nvPr/>
        </p:nvPicPr>
        <p:blipFill>
          <a:blip r:embed="rId9"/>
          <a:stretch>
            <a:fillRect/>
          </a:stretch>
        </p:blipFill>
        <p:spPr>
          <a:xfrm>
            <a:off x="7232763" y="1732218"/>
            <a:ext cx="1623201" cy="792549"/>
          </a:xfrm>
          <a:prstGeom prst="rect">
            <a:avLst/>
          </a:prstGeom>
        </p:spPr>
      </p:pic>
    </p:spTree>
    <p:extLst>
      <p:ext uri="{BB962C8B-B14F-4D97-AF65-F5344CB8AC3E}">
        <p14:creationId xmlns:p14="http://schemas.microsoft.com/office/powerpoint/2010/main" val="625986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a:extLst>
              <a:ext uri="{FF2B5EF4-FFF2-40B4-BE49-F238E27FC236}">
                <a16:creationId xmlns:a16="http://schemas.microsoft.com/office/drawing/2014/main" id="{EBBDCC75-D59D-4995-8A87-ABD2C9BA4578}"/>
              </a:ext>
            </a:extLst>
          </p:cNvPr>
          <p:cNvGrpSpPr/>
          <p:nvPr/>
        </p:nvGrpSpPr>
        <p:grpSpPr>
          <a:xfrm>
            <a:off x="426507" y="0"/>
            <a:ext cx="9926659" cy="6858000"/>
            <a:chOff x="4549775" y="1466850"/>
            <a:chExt cx="3092450" cy="3922713"/>
          </a:xfrm>
        </p:grpSpPr>
        <p:sp>
          <p:nvSpPr>
            <p:cNvPr id="91"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Espace réservé du pied de page 3">
            <a:extLst>
              <a:ext uri="{FF2B5EF4-FFF2-40B4-BE49-F238E27FC236}">
                <a16:creationId xmlns:a16="http://schemas.microsoft.com/office/drawing/2014/main" id="{8A1B6B99-FCAE-4E69-93C2-9A3AA948FEBB}"/>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CC5E908-854E-44A2-89CC-DE12FEAAB33A}"/>
              </a:ext>
            </a:extLst>
          </p:cNvPr>
          <p:cNvSpPr>
            <a:spLocks noGrp="1"/>
          </p:cNvSpPr>
          <p:nvPr>
            <p:ph type="sldNum" sz="quarter" idx="12"/>
          </p:nvPr>
        </p:nvSpPr>
        <p:spPr>
          <a:xfrm>
            <a:off x="4686512" y="4413376"/>
            <a:ext cx="1312025" cy="365125"/>
          </a:xfrm>
        </p:spPr>
        <p:txBody>
          <a:bodyPr/>
          <a:lstStyle/>
          <a:p>
            <a:fld id="{0EF95C8F-DBF8-4428-9C92-C7E00057F926}" type="slidenum">
              <a:rPr lang="fr-FR" smtClean="0"/>
              <a:t>2</a:t>
            </a:fld>
            <a:endParaRPr lang="fr-FR"/>
          </a:p>
        </p:txBody>
      </p:sp>
      <p:grpSp>
        <p:nvGrpSpPr>
          <p:cNvPr id="8" name="Group 9">
            <a:extLst>
              <a:ext uri="{FF2B5EF4-FFF2-40B4-BE49-F238E27FC236}">
                <a16:creationId xmlns:a16="http://schemas.microsoft.com/office/drawing/2014/main" id="{1CD51FE4-1BE9-4725-8C5E-D585E86C49EB}"/>
              </a:ext>
            </a:extLst>
          </p:cNvPr>
          <p:cNvGrpSpPr/>
          <p:nvPr/>
        </p:nvGrpSpPr>
        <p:grpSpPr>
          <a:xfrm>
            <a:off x="1293546" y="3925874"/>
            <a:ext cx="1462984" cy="2261829"/>
            <a:chOff x="7478257" y="2193205"/>
            <a:chExt cx="452893" cy="700189"/>
          </a:xfrm>
          <a:solidFill>
            <a:schemeClr val="accent2">
              <a:lumMod val="50000"/>
            </a:schemeClr>
          </a:solidFill>
        </p:grpSpPr>
        <p:sp>
          <p:nvSpPr>
            <p:cNvPr id="89"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0"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9" name="Group 101">
            <a:extLst>
              <a:ext uri="{FF2B5EF4-FFF2-40B4-BE49-F238E27FC236}">
                <a16:creationId xmlns:a16="http://schemas.microsoft.com/office/drawing/2014/main" id="{043ABD47-F9C4-4180-B251-BA5EA328BD7A}"/>
              </a:ext>
            </a:extLst>
          </p:cNvPr>
          <p:cNvGrpSpPr/>
          <p:nvPr/>
        </p:nvGrpSpPr>
        <p:grpSpPr>
          <a:xfrm>
            <a:off x="107950" y="68386"/>
            <a:ext cx="10839450" cy="6818313"/>
            <a:chOff x="2943225" y="38100"/>
            <a:chExt cx="6305550" cy="6818313"/>
          </a:xfrm>
          <a:solidFill>
            <a:schemeClr val="bg1"/>
          </a:solidFill>
        </p:grpSpPr>
        <p:sp>
          <p:nvSpPr>
            <p:cNvPr id="3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0" name="Group 158">
            <a:extLst>
              <a:ext uri="{FF2B5EF4-FFF2-40B4-BE49-F238E27FC236}">
                <a16:creationId xmlns:a16="http://schemas.microsoft.com/office/drawing/2014/main" id="{7B2A6F9E-F0E9-4622-ACDE-CB82326B5637}"/>
              </a:ext>
            </a:extLst>
          </p:cNvPr>
          <p:cNvGrpSpPr/>
          <p:nvPr/>
        </p:nvGrpSpPr>
        <p:grpSpPr>
          <a:xfrm>
            <a:off x="7717971" y="2460172"/>
            <a:ext cx="1076725" cy="1695610"/>
            <a:chOff x="7478257" y="2193205"/>
            <a:chExt cx="452893" cy="700189"/>
          </a:xfrm>
          <a:solidFill>
            <a:schemeClr val="accent1">
              <a:lumMod val="75000"/>
            </a:schemeClr>
          </a:solidFill>
        </p:grpSpPr>
        <p:sp>
          <p:nvSpPr>
            <p:cNvPr id="31"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2" name="Group 164">
            <a:extLst>
              <a:ext uri="{FF2B5EF4-FFF2-40B4-BE49-F238E27FC236}">
                <a16:creationId xmlns:a16="http://schemas.microsoft.com/office/drawing/2014/main" id="{40B7FA44-8389-46FF-A2DC-574DD85B98DA}"/>
              </a:ext>
            </a:extLst>
          </p:cNvPr>
          <p:cNvGrpSpPr/>
          <p:nvPr/>
        </p:nvGrpSpPr>
        <p:grpSpPr>
          <a:xfrm>
            <a:off x="8771094" y="303472"/>
            <a:ext cx="880050" cy="1360591"/>
            <a:chOff x="7478257" y="2193205"/>
            <a:chExt cx="452893" cy="700189"/>
          </a:xfrm>
          <a:solidFill>
            <a:schemeClr val="accent6">
              <a:lumMod val="60000"/>
              <a:lumOff val="40000"/>
            </a:schemeClr>
          </a:solidFill>
        </p:grpSpPr>
        <p:sp>
          <p:nvSpPr>
            <p:cNvPr id="27"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1" name="Rectangle 20">
            <a:extLst>
              <a:ext uri="{FF2B5EF4-FFF2-40B4-BE49-F238E27FC236}">
                <a16:creationId xmlns:a16="http://schemas.microsoft.com/office/drawing/2014/main" id="{0F1C02BF-ADCA-4784-82C1-18A60CAAAFAC}"/>
              </a:ext>
            </a:extLst>
          </p:cNvPr>
          <p:cNvSpPr/>
          <p:nvPr/>
        </p:nvSpPr>
        <p:spPr>
          <a:xfrm>
            <a:off x="456718" y="3147042"/>
            <a:ext cx="1754928" cy="855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B04BB237-9E0E-4CAD-9DCF-40C7C26E38F5}"/>
              </a:ext>
            </a:extLst>
          </p:cNvPr>
          <p:cNvSpPr/>
          <p:nvPr/>
        </p:nvSpPr>
        <p:spPr>
          <a:xfrm>
            <a:off x="8722544" y="3866713"/>
            <a:ext cx="1754928" cy="855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46CE52EB-9596-4C92-8DBD-E4BF8F7C3889}"/>
              </a:ext>
            </a:extLst>
          </p:cNvPr>
          <p:cNvSpPr/>
          <p:nvPr/>
        </p:nvSpPr>
        <p:spPr>
          <a:xfrm>
            <a:off x="9742025" y="460640"/>
            <a:ext cx="1754928" cy="855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Freeform 17">
            <a:extLst>
              <a:ext uri="{FF2B5EF4-FFF2-40B4-BE49-F238E27FC236}">
                <a16:creationId xmlns:a16="http://schemas.microsoft.com/office/drawing/2014/main" id="{546732AD-278D-42A9-B095-9CA4134852CC}"/>
              </a:ext>
            </a:extLst>
          </p:cNvPr>
          <p:cNvSpPr>
            <a:spLocks noEditPoints="1"/>
          </p:cNvSpPr>
          <p:nvPr/>
        </p:nvSpPr>
        <p:spPr bwMode="auto">
          <a:xfrm>
            <a:off x="4708608" y="4133652"/>
            <a:ext cx="1200072" cy="160247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Rectangle 101">
            <a:extLst>
              <a:ext uri="{FF2B5EF4-FFF2-40B4-BE49-F238E27FC236}">
                <a16:creationId xmlns:a16="http://schemas.microsoft.com/office/drawing/2014/main" id="{2CB0CD76-2E3C-48E6-AC88-951E3561D17E}"/>
              </a:ext>
            </a:extLst>
          </p:cNvPr>
          <p:cNvSpPr/>
          <p:nvPr/>
        </p:nvSpPr>
        <p:spPr>
          <a:xfrm>
            <a:off x="3516499" y="3507180"/>
            <a:ext cx="1754928" cy="855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3" name="Group 164">
            <a:extLst>
              <a:ext uri="{FF2B5EF4-FFF2-40B4-BE49-F238E27FC236}">
                <a16:creationId xmlns:a16="http://schemas.microsoft.com/office/drawing/2014/main" id="{7FE96771-094C-4FF9-869E-622D33D907A3}"/>
              </a:ext>
            </a:extLst>
          </p:cNvPr>
          <p:cNvGrpSpPr/>
          <p:nvPr/>
        </p:nvGrpSpPr>
        <p:grpSpPr>
          <a:xfrm>
            <a:off x="4601510" y="1543348"/>
            <a:ext cx="1073642" cy="1530162"/>
            <a:chOff x="7478257" y="2193205"/>
            <a:chExt cx="452893" cy="700189"/>
          </a:xfrm>
          <a:solidFill>
            <a:schemeClr val="accent3">
              <a:lumMod val="20000"/>
              <a:lumOff val="80000"/>
            </a:schemeClr>
          </a:solidFill>
        </p:grpSpPr>
        <p:sp>
          <p:nvSpPr>
            <p:cNvPr id="104" name="Oval 165">
              <a:extLst>
                <a:ext uri="{FF2B5EF4-FFF2-40B4-BE49-F238E27FC236}">
                  <a16:creationId xmlns:a16="http://schemas.microsoft.com/office/drawing/2014/main" id="{D2EAEA5E-357E-48C7-9600-8F624AEB3F61}"/>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5" name="Freeform 17">
              <a:extLst>
                <a:ext uri="{FF2B5EF4-FFF2-40B4-BE49-F238E27FC236}">
                  <a16:creationId xmlns:a16="http://schemas.microsoft.com/office/drawing/2014/main" id="{19891180-883A-4149-BB4B-1C5D9AD7BD8E}"/>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7" name="Rectangle 106">
            <a:extLst>
              <a:ext uri="{FF2B5EF4-FFF2-40B4-BE49-F238E27FC236}">
                <a16:creationId xmlns:a16="http://schemas.microsoft.com/office/drawing/2014/main" id="{71E5843B-51DB-4C81-9461-1BA13E35A180}"/>
              </a:ext>
            </a:extLst>
          </p:cNvPr>
          <p:cNvSpPr/>
          <p:nvPr/>
        </p:nvSpPr>
        <p:spPr>
          <a:xfrm>
            <a:off x="2766121" y="1747270"/>
            <a:ext cx="1754928" cy="855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Espace réservé du numéro de diapositive 4">
            <a:extLst>
              <a:ext uri="{FF2B5EF4-FFF2-40B4-BE49-F238E27FC236}">
                <a16:creationId xmlns:a16="http://schemas.microsoft.com/office/drawing/2014/main" id="{B52F708C-ED04-41E6-B5FC-AFF903B707BC}"/>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2</a:t>
            </a:fld>
            <a:endParaRPr lang="fr-FR" dirty="0"/>
          </a:p>
        </p:txBody>
      </p:sp>
      <p:grpSp>
        <p:nvGrpSpPr>
          <p:cNvPr id="110" name="Group 164">
            <a:extLst>
              <a:ext uri="{FF2B5EF4-FFF2-40B4-BE49-F238E27FC236}">
                <a16:creationId xmlns:a16="http://schemas.microsoft.com/office/drawing/2014/main" id="{4CAB75CD-5642-4D73-A1D4-AABD15A642D5}"/>
              </a:ext>
            </a:extLst>
          </p:cNvPr>
          <p:cNvGrpSpPr/>
          <p:nvPr/>
        </p:nvGrpSpPr>
        <p:grpSpPr>
          <a:xfrm>
            <a:off x="6775138" y="663502"/>
            <a:ext cx="880050" cy="1360591"/>
            <a:chOff x="7478257" y="2193205"/>
            <a:chExt cx="452893" cy="700189"/>
          </a:xfrm>
          <a:solidFill>
            <a:schemeClr val="accent3">
              <a:lumMod val="60000"/>
              <a:lumOff val="40000"/>
            </a:schemeClr>
          </a:solidFill>
        </p:grpSpPr>
        <p:sp>
          <p:nvSpPr>
            <p:cNvPr id="111" name="Oval 165">
              <a:extLst>
                <a:ext uri="{FF2B5EF4-FFF2-40B4-BE49-F238E27FC236}">
                  <a16:creationId xmlns:a16="http://schemas.microsoft.com/office/drawing/2014/main" id="{C16DFB9C-F2B5-46AE-BF19-5459712D6A9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2" name="Freeform 17">
              <a:extLst>
                <a:ext uri="{FF2B5EF4-FFF2-40B4-BE49-F238E27FC236}">
                  <a16:creationId xmlns:a16="http://schemas.microsoft.com/office/drawing/2014/main" id="{B66697A0-2BAE-40C6-B706-33234066C46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14" name="Rectangle 113">
            <a:extLst>
              <a:ext uri="{FF2B5EF4-FFF2-40B4-BE49-F238E27FC236}">
                <a16:creationId xmlns:a16="http://schemas.microsoft.com/office/drawing/2014/main" id="{44700DC0-F01E-4E07-AB7F-D3808456088F}"/>
              </a:ext>
            </a:extLst>
          </p:cNvPr>
          <p:cNvSpPr/>
          <p:nvPr/>
        </p:nvSpPr>
        <p:spPr>
          <a:xfrm>
            <a:off x="4999039" y="583325"/>
            <a:ext cx="1754928" cy="8558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descr="Bullseye">
            <a:extLst>
              <a:ext uri="{FF2B5EF4-FFF2-40B4-BE49-F238E27FC236}">
                <a16:creationId xmlns:a16="http://schemas.microsoft.com/office/drawing/2014/main" id="{9A509E02-FFE5-4556-AD6D-B6368E49A236}"/>
              </a:ext>
            </a:extLst>
          </p:cNvPr>
          <p:cNvSpPr/>
          <p:nvPr/>
        </p:nvSpPr>
        <p:spPr>
          <a:xfrm>
            <a:off x="521563" y="3377885"/>
            <a:ext cx="415084" cy="4149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20" name="Groupe 119">
            <a:extLst>
              <a:ext uri="{FF2B5EF4-FFF2-40B4-BE49-F238E27FC236}">
                <a16:creationId xmlns:a16="http://schemas.microsoft.com/office/drawing/2014/main" id="{68E38E15-46BC-4C02-A77C-62FA90E6F481}"/>
              </a:ext>
            </a:extLst>
          </p:cNvPr>
          <p:cNvGrpSpPr/>
          <p:nvPr/>
        </p:nvGrpSpPr>
        <p:grpSpPr>
          <a:xfrm>
            <a:off x="718590" y="3301144"/>
            <a:ext cx="2542144" cy="2078735"/>
            <a:chOff x="-703228" y="-344338"/>
            <a:chExt cx="2542144" cy="2078735"/>
          </a:xfrm>
        </p:grpSpPr>
        <p:sp>
          <p:nvSpPr>
            <p:cNvPr id="121" name="Rectangle 120">
              <a:extLst>
                <a:ext uri="{FF2B5EF4-FFF2-40B4-BE49-F238E27FC236}">
                  <a16:creationId xmlns:a16="http://schemas.microsoft.com/office/drawing/2014/main" id="{652C4467-22EC-485E-ACAF-F8338C360FA4}"/>
                </a:ext>
              </a:extLst>
            </p:cNvPr>
            <p:cNvSpPr/>
            <p:nvPr/>
          </p:nvSpPr>
          <p:spPr>
            <a:xfrm>
              <a:off x="569776"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2" name="ZoneTexte 121">
              <a:extLst>
                <a:ext uri="{FF2B5EF4-FFF2-40B4-BE49-F238E27FC236}">
                  <a16:creationId xmlns:a16="http://schemas.microsoft.com/office/drawing/2014/main" id="{15B274D2-E19B-4F90-A083-B1F6656634EB}"/>
                </a:ext>
              </a:extLst>
            </p:cNvPr>
            <p:cNvSpPr txBox="1"/>
            <p:nvPr/>
          </p:nvSpPr>
          <p:spPr>
            <a:xfrm>
              <a:off x="-703228" y="-344338"/>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711200">
                <a:spcBef>
                  <a:spcPct val="0"/>
                </a:spcBef>
                <a:spcAft>
                  <a:spcPct val="35000"/>
                </a:spcAft>
              </a:pPr>
              <a:r>
                <a:rPr lang="fr-FR" sz="1600" dirty="0">
                  <a:solidFill>
                    <a:prstClr val="black">
                      <a:lumMod val="75000"/>
                      <a:lumOff val="25000"/>
                    </a:prstClr>
                  </a:solidFill>
                  <a:latin typeface="Arial Nova Light" panose="020B0304020202020204" pitchFamily="34" charset="0"/>
                </a:rPr>
                <a:t>Actors and goals
</a:t>
              </a:r>
              <a:endParaRPr lang="en-US" sz="1600" kern="1200" dirty="0">
                <a:solidFill>
                  <a:schemeClr val="tx1">
                    <a:lumMod val="75000"/>
                    <a:lumOff val="25000"/>
                  </a:schemeClr>
                </a:solidFill>
                <a:latin typeface="Arial Nova Light" panose="020B0304020202020204" pitchFamily="34" charset="0"/>
                <a:ea typeface="+mn-ea"/>
                <a:cs typeface="+mn-cs"/>
              </a:endParaRPr>
            </a:p>
          </p:txBody>
        </p:sp>
      </p:grpSp>
      <p:sp>
        <p:nvSpPr>
          <p:cNvPr id="123" name="Rectangle 122" descr="Bitcoin">
            <a:extLst>
              <a:ext uri="{FF2B5EF4-FFF2-40B4-BE49-F238E27FC236}">
                <a16:creationId xmlns:a16="http://schemas.microsoft.com/office/drawing/2014/main" id="{519584C5-BAEE-4D8D-B501-AD6EECD51346}"/>
              </a:ext>
            </a:extLst>
          </p:cNvPr>
          <p:cNvSpPr/>
          <p:nvPr/>
        </p:nvSpPr>
        <p:spPr>
          <a:xfrm>
            <a:off x="3471770" y="3615935"/>
            <a:ext cx="330953" cy="3441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24" name="Groupe 123">
            <a:extLst>
              <a:ext uri="{FF2B5EF4-FFF2-40B4-BE49-F238E27FC236}">
                <a16:creationId xmlns:a16="http://schemas.microsoft.com/office/drawing/2014/main" id="{2C349E97-1312-457F-93B4-F330F3F4680A}"/>
              </a:ext>
            </a:extLst>
          </p:cNvPr>
          <p:cNvGrpSpPr/>
          <p:nvPr/>
        </p:nvGrpSpPr>
        <p:grpSpPr>
          <a:xfrm>
            <a:off x="3718513" y="3671464"/>
            <a:ext cx="1637631" cy="1632807"/>
            <a:chOff x="1886031" y="101590"/>
            <a:chExt cx="1637631" cy="1632807"/>
          </a:xfrm>
        </p:grpSpPr>
        <p:sp>
          <p:nvSpPr>
            <p:cNvPr id="125" name="Rectangle 124">
              <a:extLst>
                <a:ext uri="{FF2B5EF4-FFF2-40B4-BE49-F238E27FC236}">
                  <a16:creationId xmlns:a16="http://schemas.microsoft.com/office/drawing/2014/main" id="{C1447646-8164-4494-BBF3-DBE1DEE8A61D}"/>
                </a:ext>
              </a:extLst>
            </p:cNvPr>
            <p:cNvSpPr/>
            <p:nvPr/>
          </p:nvSpPr>
          <p:spPr>
            <a:xfrm>
              <a:off x="2061016" y="1226741"/>
              <a:ext cx="1462646"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6" name="ZoneTexte 125">
              <a:extLst>
                <a:ext uri="{FF2B5EF4-FFF2-40B4-BE49-F238E27FC236}">
                  <a16:creationId xmlns:a16="http://schemas.microsoft.com/office/drawing/2014/main" id="{957B9ED9-D900-4858-832E-CC6B5E88443A}"/>
                </a:ext>
              </a:extLst>
            </p:cNvPr>
            <p:cNvSpPr txBox="1"/>
            <p:nvPr/>
          </p:nvSpPr>
          <p:spPr>
            <a:xfrm>
              <a:off x="1886031" y="101590"/>
              <a:ext cx="1462646"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err="1">
                  <a:solidFill>
                    <a:prstClr val="black">
                      <a:lumMod val="75000"/>
                      <a:lumOff val="25000"/>
                    </a:prstClr>
                  </a:solidFill>
                  <a:latin typeface="Arial Nova Light" panose="020B0304020202020204" pitchFamily="34" charset="0"/>
                  <a:ea typeface="+mn-ea"/>
                  <a:cs typeface="+mn-cs"/>
                </a:rPr>
                <a:t>Openchain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grpSp>
        <p:nvGrpSpPr>
          <p:cNvPr id="131" name="Groupe 130">
            <a:extLst>
              <a:ext uri="{FF2B5EF4-FFF2-40B4-BE49-F238E27FC236}">
                <a16:creationId xmlns:a16="http://schemas.microsoft.com/office/drawing/2014/main" id="{5F649BD7-A438-4C2B-B8DA-11B5644FD56E}"/>
              </a:ext>
            </a:extLst>
          </p:cNvPr>
          <p:cNvGrpSpPr/>
          <p:nvPr/>
        </p:nvGrpSpPr>
        <p:grpSpPr>
          <a:xfrm>
            <a:off x="8962430" y="4044893"/>
            <a:ext cx="1269140" cy="507656"/>
            <a:chOff x="3745762" y="1226741"/>
            <a:chExt cx="1269140" cy="507656"/>
          </a:xfrm>
        </p:grpSpPr>
        <p:sp>
          <p:nvSpPr>
            <p:cNvPr id="132" name="Rectangle 131">
              <a:extLst>
                <a:ext uri="{FF2B5EF4-FFF2-40B4-BE49-F238E27FC236}">
                  <a16:creationId xmlns:a16="http://schemas.microsoft.com/office/drawing/2014/main" id="{F1368DD4-B822-46C1-BD84-9947F006CE03}"/>
                </a:ext>
              </a:extLst>
            </p:cNvPr>
            <p:cNvSpPr/>
            <p:nvPr/>
          </p:nvSpPr>
          <p:spPr>
            <a:xfrm>
              <a:off x="374576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3" name="ZoneTexte 132">
              <a:extLst>
                <a:ext uri="{FF2B5EF4-FFF2-40B4-BE49-F238E27FC236}">
                  <a16:creationId xmlns:a16="http://schemas.microsoft.com/office/drawing/2014/main" id="{4D37E813-4C56-4307-B50E-CC046BDAB5A6}"/>
                </a:ext>
              </a:extLst>
            </p:cNvPr>
            <p:cNvSpPr txBox="1"/>
            <p:nvPr/>
          </p:nvSpPr>
          <p:spPr>
            <a:xfrm>
              <a:off x="3745762"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711200">
                <a:spcBef>
                  <a:spcPct val="0"/>
                </a:spcBef>
                <a:spcAft>
                  <a:spcPct val="35000"/>
                </a:spcAft>
              </a:pPr>
              <a:r>
                <a:rPr lang="fr-FR" sz="1600" dirty="0">
                  <a:solidFill>
                    <a:prstClr val="black">
                      <a:lumMod val="75000"/>
                      <a:lumOff val="25000"/>
                    </a:prstClr>
                  </a:solidFill>
                  <a:latin typeface="Arial Nova Light" panose="020B0304020202020204" pitchFamily="34" charset="0"/>
                </a:rPr>
                <a:t>Project management
</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34" name="Rectangle 133" descr="Hierarchy">
            <a:extLst>
              <a:ext uri="{FF2B5EF4-FFF2-40B4-BE49-F238E27FC236}">
                <a16:creationId xmlns:a16="http://schemas.microsoft.com/office/drawing/2014/main" id="{2CF66C84-44D3-405A-8A44-54C5A944E9F6}"/>
              </a:ext>
            </a:extLst>
          </p:cNvPr>
          <p:cNvSpPr/>
          <p:nvPr/>
        </p:nvSpPr>
        <p:spPr>
          <a:xfrm>
            <a:off x="8751106" y="4044480"/>
            <a:ext cx="395094" cy="42735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35" name="Rectangle 134" descr="Head with Gears">
            <a:extLst>
              <a:ext uri="{FF2B5EF4-FFF2-40B4-BE49-F238E27FC236}">
                <a16:creationId xmlns:a16="http://schemas.microsoft.com/office/drawing/2014/main" id="{411643B5-8A5E-4A6C-A588-23DCE54DBC72}"/>
              </a:ext>
            </a:extLst>
          </p:cNvPr>
          <p:cNvSpPr/>
          <p:nvPr/>
        </p:nvSpPr>
        <p:spPr>
          <a:xfrm>
            <a:off x="2727768" y="1890532"/>
            <a:ext cx="346006" cy="3463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36" name="Groupe 135">
            <a:extLst>
              <a:ext uri="{FF2B5EF4-FFF2-40B4-BE49-F238E27FC236}">
                <a16:creationId xmlns:a16="http://schemas.microsoft.com/office/drawing/2014/main" id="{D3C569B4-F969-41DC-BEE2-7DAA9F54A02D}"/>
              </a:ext>
            </a:extLst>
          </p:cNvPr>
          <p:cNvGrpSpPr/>
          <p:nvPr/>
        </p:nvGrpSpPr>
        <p:grpSpPr>
          <a:xfrm>
            <a:off x="2957250" y="1894837"/>
            <a:ext cx="2191209" cy="1320111"/>
            <a:chOff x="4314933" y="414286"/>
            <a:chExt cx="2191209" cy="1320111"/>
          </a:xfrm>
        </p:grpSpPr>
        <p:sp>
          <p:nvSpPr>
            <p:cNvPr id="137" name="Rectangle 136">
              <a:extLst>
                <a:ext uri="{FF2B5EF4-FFF2-40B4-BE49-F238E27FC236}">
                  <a16:creationId xmlns:a16="http://schemas.microsoft.com/office/drawing/2014/main" id="{5F8ED3B2-E5A6-4B2A-BDD4-3F9CF28B9381}"/>
                </a:ext>
              </a:extLst>
            </p:cNvPr>
            <p:cNvSpPr/>
            <p:nvPr/>
          </p:nvSpPr>
          <p:spPr>
            <a:xfrm>
              <a:off x="523700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8" name="ZoneTexte 137">
              <a:extLst>
                <a:ext uri="{FF2B5EF4-FFF2-40B4-BE49-F238E27FC236}">
                  <a16:creationId xmlns:a16="http://schemas.microsoft.com/office/drawing/2014/main" id="{F9205149-0A05-445D-BA12-A77F69EAA760}"/>
                </a:ext>
              </a:extLst>
            </p:cNvPr>
            <p:cNvSpPr txBox="1"/>
            <p:nvPr/>
          </p:nvSpPr>
          <p:spPr>
            <a:xfrm>
              <a:off x="4314933" y="414286"/>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711200">
                <a:spcBef>
                  <a:spcPct val="0"/>
                </a:spcBef>
                <a:spcAft>
                  <a:spcPct val="35000"/>
                </a:spcAft>
              </a:pPr>
              <a:r>
                <a:rPr lang="fr-FR" sz="1600" dirty="0">
                  <a:solidFill>
                    <a:prstClr val="black">
                      <a:lumMod val="75000"/>
                      <a:lumOff val="25000"/>
                    </a:prstClr>
                  </a:solidFill>
                  <a:latin typeface="Arial Nova Light" panose="020B0304020202020204" pitchFamily="34" charset="0"/>
                </a:rPr>
                <a:t>Design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40" name="Oval 165">
            <a:extLst>
              <a:ext uri="{FF2B5EF4-FFF2-40B4-BE49-F238E27FC236}">
                <a16:creationId xmlns:a16="http://schemas.microsoft.com/office/drawing/2014/main" id="{EEEAE5D4-C7CD-47E8-A193-186EB1902702}"/>
              </a:ext>
            </a:extLst>
          </p:cNvPr>
          <p:cNvSpPr/>
          <p:nvPr/>
        </p:nvSpPr>
        <p:spPr>
          <a:xfrm>
            <a:off x="7848216" y="3894025"/>
            <a:ext cx="880050" cy="20788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1" name="Oval 165">
            <a:extLst>
              <a:ext uri="{FF2B5EF4-FFF2-40B4-BE49-F238E27FC236}">
                <a16:creationId xmlns:a16="http://schemas.microsoft.com/office/drawing/2014/main" id="{18EE65AF-FB5B-4184-AA79-03C39CF99D22}"/>
              </a:ext>
            </a:extLst>
          </p:cNvPr>
          <p:cNvSpPr/>
          <p:nvPr/>
        </p:nvSpPr>
        <p:spPr>
          <a:xfrm>
            <a:off x="4810833" y="5615546"/>
            <a:ext cx="957854" cy="3144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7" name="Rectangle 146" descr="Checkmark">
            <a:extLst>
              <a:ext uri="{FF2B5EF4-FFF2-40B4-BE49-F238E27FC236}">
                <a16:creationId xmlns:a16="http://schemas.microsoft.com/office/drawing/2014/main" id="{EB843801-5FDC-441E-8C9D-ED65DBD90B12}"/>
              </a:ext>
            </a:extLst>
          </p:cNvPr>
          <p:cNvSpPr/>
          <p:nvPr/>
        </p:nvSpPr>
        <p:spPr>
          <a:xfrm>
            <a:off x="5015634" y="654390"/>
            <a:ext cx="330477" cy="36064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48" name="Groupe 147">
            <a:extLst>
              <a:ext uri="{FF2B5EF4-FFF2-40B4-BE49-F238E27FC236}">
                <a16:creationId xmlns:a16="http://schemas.microsoft.com/office/drawing/2014/main" id="{849268BE-FBD1-4671-980F-556E72560B11}"/>
              </a:ext>
            </a:extLst>
          </p:cNvPr>
          <p:cNvGrpSpPr/>
          <p:nvPr/>
        </p:nvGrpSpPr>
        <p:grpSpPr>
          <a:xfrm>
            <a:off x="5271427" y="706319"/>
            <a:ext cx="1269140" cy="507656"/>
            <a:chOff x="8219483" y="1226741"/>
            <a:chExt cx="1269140" cy="507656"/>
          </a:xfrm>
        </p:grpSpPr>
        <p:sp>
          <p:nvSpPr>
            <p:cNvPr id="149" name="Rectangle 148">
              <a:extLst>
                <a:ext uri="{FF2B5EF4-FFF2-40B4-BE49-F238E27FC236}">
                  <a16:creationId xmlns:a16="http://schemas.microsoft.com/office/drawing/2014/main" id="{A7B32AC9-8E84-4CC3-8B34-723D857F0A0A}"/>
                </a:ext>
              </a:extLst>
            </p:cNvPr>
            <p:cNvSpPr/>
            <p:nvPr/>
          </p:nvSpPr>
          <p:spPr>
            <a:xfrm>
              <a:off x="8219483"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0" name="ZoneTexte 149">
              <a:extLst>
                <a:ext uri="{FF2B5EF4-FFF2-40B4-BE49-F238E27FC236}">
                  <a16:creationId xmlns:a16="http://schemas.microsoft.com/office/drawing/2014/main" id="{0598C93B-6E6E-4C30-BA45-2D5EC161E9A0}"/>
                </a:ext>
              </a:extLst>
            </p:cNvPr>
            <p:cNvSpPr txBox="1"/>
            <p:nvPr/>
          </p:nvSpPr>
          <p:spPr>
            <a:xfrm>
              <a:off x="8219483"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711200">
                <a:spcBef>
                  <a:spcPct val="0"/>
                </a:spcBef>
                <a:spcAft>
                  <a:spcPct val="35000"/>
                </a:spcAft>
              </a:pPr>
              <a:r>
                <a:rPr lang="fr-FR" sz="1600" dirty="0">
                  <a:solidFill>
                    <a:prstClr val="black">
                      <a:lumMod val="75000"/>
                      <a:lumOff val="25000"/>
                    </a:prstClr>
                  </a:solidFill>
                  <a:latin typeface="Arial Nova Light" panose="020B0304020202020204" pitchFamily="34" charset="0"/>
                </a:rPr>
                <a:t>Perspectives</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1" name="Rectangle 150" descr="Gavel">
            <a:extLst>
              <a:ext uri="{FF2B5EF4-FFF2-40B4-BE49-F238E27FC236}">
                <a16:creationId xmlns:a16="http://schemas.microsoft.com/office/drawing/2014/main" id="{CB58796E-579C-4EE9-8773-CF61D62052EB}"/>
              </a:ext>
            </a:extLst>
          </p:cNvPr>
          <p:cNvSpPr/>
          <p:nvPr/>
        </p:nvSpPr>
        <p:spPr>
          <a:xfrm>
            <a:off x="9664786" y="495050"/>
            <a:ext cx="439111" cy="481135"/>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52" name="Groupe 151">
            <a:extLst>
              <a:ext uri="{FF2B5EF4-FFF2-40B4-BE49-F238E27FC236}">
                <a16:creationId xmlns:a16="http://schemas.microsoft.com/office/drawing/2014/main" id="{88B2F2A6-904F-4331-88B1-804F52EAE80C}"/>
              </a:ext>
            </a:extLst>
          </p:cNvPr>
          <p:cNvGrpSpPr/>
          <p:nvPr/>
        </p:nvGrpSpPr>
        <p:grpSpPr>
          <a:xfrm>
            <a:off x="9782987" y="605803"/>
            <a:ext cx="1429496" cy="790183"/>
            <a:chOff x="4394629" y="2567433"/>
            <a:chExt cx="1429496" cy="790183"/>
          </a:xfrm>
        </p:grpSpPr>
        <p:sp>
          <p:nvSpPr>
            <p:cNvPr id="153" name="Rectangle 152">
              <a:extLst>
                <a:ext uri="{FF2B5EF4-FFF2-40B4-BE49-F238E27FC236}">
                  <a16:creationId xmlns:a16="http://schemas.microsoft.com/office/drawing/2014/main" id="{4897B78E-E806-43D0-96DB-4DF27B05EB6C}"/>
                </a:ext>
              </a:extLst>
            </p:cNvPr>
            <p:cNvSpPr/>
            <p:nvPr/>
          </p:nvSpPr>
          <p:spPr>
            <a:xfrm>
              <a:off x="4394629" y="2849960"/>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4" name="ZoneTexte 153">
              <a:extLst>
                <a:ext uri="{FF2B5EF4-FFF2-40B4-BE49-F238E27FC236}">
                  <a16:creationId xmlns:a16="http://schemas.microsoft.com/office/drawing/2014/main" id="{6240099C-F01E-4B1B-9515-314FB2BBA4E0}"/>
                </a:ext>
              </a:extLst>
            </p:cNvPr>
            <p:cNvSpPr txBox="1"/>
            <p:nvPr/>
          </p:nvSpPr>
          <p:spPr>
            <a:xfrm>
              <a:off x="4554985" y="2567433"/>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711200">
                <a:spcBef>
                  <a:spcPct val="0"/>
                </a:spcBef>
                <a:spcAft>
                  <a:spcPct val="35000"/>
                </a:spcAft>
              </a:pPr>
              <a:r>
                <a:rPr lang="fr-FR" sz="1600" dirty="0">
                  <a:solidFill>
                    <a:prstClr val="black">
                      <a:lumMod val="75000"/>
                      <a:lumOff val="25000"/>
                    </a:prstClr>
                  </a:solidFill>
                  <a:latin typeface="Arial Nova Light" panose="020B0304020202020204" pitchFamily="34" charset="0"/>
                </a:rPr>
                <a:t>Conclusion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5" name="Oval 87">
            <a:extLst>
              <a:ext uri="{FF2B5EF4-FFF2-40B4-BE49-F238E27FC236}">
                <a16:creationId xmlns:a16="http://schemas.microsoft.com/office/drawing/2014/main" id="{475121EC-3C3F-4753-B2DB-B6BBDD0FC763}"/>
              </a:ext>
            </a:extLst>
          </p:cNvPr>
          <p:cNvSpPr/>
          <p:nvPr/>
        </p:nvSpPr>
        <p:spPr>
          <a:xfrm>
            <a:off x="1642103" y="4271042"/>
            <a:ext cx="737945" cy="735024"/>
          </a:xfrm>
          <a:prstGeom prst="ellipse">
            <a:avLst/>
          </a:prstGeom>
          <a:solidFill>
            <a:srgbClr val="ACD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56" name="Oval 87">
            <a:extLst>
              <a:ext uri="{FF2B5EF4-FFF2-40B4-BE49-F238E27FC236}">
                <a16:creationId xmlns:a16="http://schemas.microsoft.com/office/drawing/2014/main" id="{2F9CC3E3-E782-4C1C-9FE5-3EAF43A13CA3}"/>
              </a:ext>
            </a:extLst>
          </p:cNvPr>
          <p:cNvSpPr/>
          <p:nvPr/>
        </p:nvSpPr>
        <p:spPr>
          <a:xfrm>
            <a:off x="4981491" y="4392071"/>
            <a:ext cx="653947" cy="608147"/>
          </a:xfrm>
          <a:prstGeom prst="ellipse">
            <a:avLst/>
          </a:prstGeom>
          <a:solidFill>
            <a:srgbClr val="E3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02</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7" name="Oval 87">
            <a:extLst>
              <a:ext uri="{FF2B5EF4-FFF2-40B4-BE49-F238E27FC236}">
                <a16:creationId xmlns:a16="http://schemas.microsoft.com/office/drawing/2014/main" id="{1091B48F-9F0B-4D0A-A47C-078441BFD0F2}"/>
              </a:ext>
            </a:extLst>
          </p:cNvPr>
          <p:cNvSpPr/>
          <p:nvPr/>
        </p:nvSpPr>
        <p:spPr>
          <a:xfrm>
            <a:off x="7970601" y="2713712"/>
            <a:ext cx="553478" cy="547449"/>
          </a:xfrm>
          <a:prstGeom prst="ellipse">
            <a:avLst/>
          </a:prstGeom>
          <a:solidFill>
            <a:srgbClr val="75B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03</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8" name="Oval 87">
            <a:extLst>
              <a:ext uri="{FF2B5EF4-FFF2-40B4-BE49-F238E27FC236}">
                <a16:creationId xmlns:a16="http://schemas.microsoft.com/office/drawing/2014/main" id="{4E67CA89-D8C7-4439-9199-76A4B000722B}"/>
              </a:ext>
            </a:extLst>
          </p:cNvPr>
          <p:cNvSpPr/>
          <p:nvPr/>
        </p:nvSpPr>
        <p:spPr>
          <a:xfrm>
            <a:off x="4871720" y="1777295"/>
            <a:ext cx="553478" cy="547449"/>
          </a:xfrm>
          <a:prstGeom prst="ellipse">
            <a:avLst/>
          </a:prstGeom>
          <a:solidFill>
            <a:srgbClr val="266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04</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9" name="Oval 87">
            <a:extLst>
              <a:ext uri="{FF2B5EF4-FFF2-40B4-BE49-F238E27FC236}">
                <a16:creationId xmlns:a16="http://schemas.microsoft.com/office/drawing/2014/main" id="{E00CE03B-4BBE-47F8-A0BE-21C31042F745}"/>
              </a:ext>
            </a:extLst>
          </p:cNvPr>
          <p:cNvSpPr/>
          <p:nvPr/>
        </p:nvSpPr>
        <p:spPr>
          <a:xfrm>
            <a:off x="6953022" y="863623"/>
            <a:ext cx="506568" cy="471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05</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60" name="Oval 87">
            <a:extLst>
              <a:ext uri="{FF2B5EF4-FFF2-40B4-BE49-F238E27FC236}">
                <a16:creationId xmlns:a16="http://schemas.microsoft.com/office/drawing/2014/main" id="{C6DC024F-A717-4852-BF5F-404422293F92}"/>
              </a:ext>
            </a:extLst>
          </p:cNvPr>
          <p:cNvSpPr/>
          <p:nvPr/>
        </p:nvSpPr>
        <p:spPr>
          <a:xfrm>
            <a:off x="8967431" y="505407"/>
            <a:ext cx="506568" cy="471588"/>
          </a:xfrm>
          <a:prstGeom prst="ellips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06</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Tree>
    <p:extLst>
      <p:ext uri="{BB962C8B-B14F-4D97-AF65-F5344CB8AC3E}">
        <p14:creationId xmlns:p14="http://schemas.microsoft.com/office/powerpoint/2010/main" val="149661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20</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3" name="Oval 18">
            <a:extLst>
              <a:ext uri="{FF2B5EF4-FFF2-40B4-BE49-F238E27FC236}">
                <a16:creationId xmlns:a16="http://schemas.microsoft.com/office/drawing/2014/main" id="{CE75301D-8D72-4138-8F5D-E9E34FB49D51}"/>
              </a:ext>
            </a:extLst>
          </p:cNvPr>
          <p:cNvSpPr/>
          <p:nvPr/>
        </p:nvSpPr>
        <p:spPr>
          <a:xfrm>
            <a:off x="7346794" y="5069554"/>
            <a:ext cx="2812297" cy="17968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33">
            <a:extLst>
              <a:ext uri="{FF2B5EF4-FFF2-40B4-BE49-F238E27FC236}">
                <a16:creationId xmlns:a16="http://schemas.microsoft.com/office/drawing/2014/main" id="{1435F045-6386-4250-A97E-0687B040F73D}"/>
              </a:ext>
            </a:extLst>
          </p:cNvPr>
          <p:cNvGrpSpPr/>
          <p:nvPr/>
        </p:nvGrpSpPr>
        <p:grpSpPr>
          <a:xfrm>
            <a:off x="5617029" y="1198514"/>
            <a:ext cx="6248400" cy="3757901"/>
            <a:chOff x="2244725" y="2692929"/>
            <a:chExt cx="3076575" cy="2457450"/>
          </a:xfrm>
        </p:grpSpPr>
        <p:sp>
          <p:nvSpPr>
            <p:cNvPr id="52" name="Freeform 14">
              <a:extLst>
                <a:ext uri="{FF2B5EF4-FFF2-40B4-BE49-F238E27FC236}">
                  <a16:creationId xmlns:a16="http://schemas.microsoft.com/office/drawing/2014/main" id="{D26E078E-8481-4822-B21F-5D7101E8A6C1}"/>
                </a:ext>
              </a:extLst>
            </p:cNvPr>
            <p:cNvSpPr>
              <a:spLocks/>
            </p:cNvSpPr>
            <p:nvPr/>
          </p:nvSpPr>
          <p:spPr bwMode="auto">
            <a:xfrm>
              <a:off x="2244725" y="4442354"/>
              <a:ext cx="3076575" cy="369888"/>
            </a:xfrm>
            <a:custGeom>
              <a:avLst/>
              <a:gdLst>
                <a:gd name="T0" fmla="*/ 373 w 966"/>
                <a:gd name="T1" fmla="*/ 116 h 116"/>
                <a:gd name="T2" fmla="*/ 145 w 966"/>
                <a:gd name="T3" fmla="*/ 116 h 116"/>
                <a:gd name="T4" fmla="*/ 36 w 966"/>
                <a:gd name="T5" fmla="*/ 116 h 116"/>
                <a:gd name="T6" fmla="*/ 2 w 966"/>
                <a:gd name="T7" fmla="*/ 89 h 116"/>
                <a:gd name="T8" fmla="*/ 0 w 966"/>
                <a:gd name="T9" fmla="*/ 75 h 116"/>
                <a:gd name="T10" fmla="*/ 0 w 966"/>
                <a:gd name="T11" fmla="*/ 0 h 116"/>
                <a:gd name="T12" fmla="*/ 943 w 966"/>
                <a:gd name="T13" fmla="*/ 0 h 116"/>
                <a:gd name="T14" fmla="*/ 966 w 966"/>
                <a:gd name="T15" fmla="*/ 0 h 116"/>
                <a:gd name="T16" fmla="*/ 966 w 966"/>
                <a:gd name="T17" fmla="*/ 79 h 116"/>
                <a:gd name="T18" fmla="*/ 928 w 966"/>
                <a:gd name="T19" fmla="*/ 116 h 116"/>
                <a:gd name="T20" fmla="*/ 600 w 966"/>
                <a:gd name="T21" fmla="*/ 116 h 116"/>
                <a:gd name="T22" fmla="*/ 592 w 966"/>
                <a:gd name="T23" fmla="*/ 116 h 116"/>
                <a:gd name="T24" fmla="*/ 585 w 966"/>
                <a:gd name="T25" fmla="*/ 116 h 116"/>
                <a:gd name="T26" fmla="*/ 383 w 966"/>
                <a:gd name="T27" fmla="*/ 116 h 116"/>
                <a:gd name="T28" fmla="*/ 373 w 966"/>
                <a:gd name="T2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6" h="11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3" name="Freeform 15">
              <a:extLst>
                <a:ext uri="{FF2B5EF4-FFF2-40B4-BE49-F238E27FC236}">
                  <a16:creationId xmlns:a16="http://schemas.microsoft.com/office/drawing/2014/main" id="{9967EDA6-8724-4EC9-BA8B-0160F88CAF4D}"/>
                </a:ext>
              </a:extLst>
            </p:cNvPr>
            <p:cNvSpPr>
              <a:spLocks noEditPoints="1"/>
            </p:cNvSpPr>
            <p:nvPr/>
          </p:nvSpPr>
          <p:spPr bwMode="auto">
            <a:xfrm>
              <a:off x="2244725" y="2692929"/>
              <a:ext cx="3076575" cy="1749425"/>
            </a:xfrm>
            <a:custGeom>
              <a:avLst/>
              <a:gdLst>
                <a:gd name="T0" fmla="*/ 966 w 966"/>
                <a:gd name="T1" fmla="*/ 549 h 549"/>
                <a:gd name="T2" fmla="*/ 943 w 966"/>
                <a:gd name="T3" fmla="*/ 549 h 549"/>
                <a:gd name="T4" fmla="*/ 0 w 966"/>
                <a:gd name="T5" fmla="*/ 549 h 549"/>
                <a:gd name="T6" fmla="*/ 0 w 966"/>
                <a:gd name="T7" fmla="*/ 108 h 549"/>
                <a:gd name="T8" fmla="*/ 1 w 966"/>
                <a:gd name="T9" fmla="*/ 39 h 549"/>
                <a:gd name="T10" fmla="*/ 14 w 966"/>
                <a:gd name="T11" fmla="*/ 9 h 549"/>
                <a:gd name="T12" fmla="*/ 39 w 966"/>
                <a:gd name="T13" fmla="*/ 1 h 549"/>
                <a:gd name="T14" fmla="*/ 806 w 966"/>
                <a:gd name="T15" fmla="*/ 1 h 549"/>
                <a:gd name="T16" fmla="*/ 926 w 966"/>
                <a:gd name="T17" fmla="*/ 1 h 549"/>
                <a:gd name="T18" fmla="*/ 966 w 966"/>
                <a:gd name="T19" fmla="*/ 41 h 549"/>
                <a:gd name="T20" fmla="*/ 966 w 966"/>
                <a:gd name="T21" fmla="*/ 549 h 549"/>
                <a:gd name="T22" fmla="*/ 483 w 966"/>
                <a:gd name="T23" fmla="*/ 511 h 549"/>
                <a:gd name="T24" fmla="*/ 923 w 966"/>
                <a:gd name="T25" fmla="*/ 511 h 549"/>
                <a:gd name="T26" fmla="*/ 928 w 966"/>
                <a:gd name="T27" fmla="*/ 506 h 549"/>
                <a:gd name="T28" fmla="*/ 928 w 966"/>
                <a:gd name="T29" fmla="*/ 45 h 549"/>
                <a:gd name="T30" fmla="*/ 922 w 966"/>
                <a:gd name="T31" fmla="*/ 38 h 549"/>
                <a:gd name="T32" fmla="*/ 44 w 966"/>
                <a:gd name="T33" fmla="*/ 38 h 549"/>
                <a:gd name="T34" fmla="*/ 38 w 966"/>
                <a:gd name="T35" fmla="*/ 45 h 549"/>
                <a:gd name="T36" fmla="*/ 38 w 966"/>
                <a:gd name="T37" fmla="*/ 505 h 549"/>
                <a:gd name="T38" fmla="*/ 44 w 966"/>
                <a:gd name="T39" fmla="*/ 511 h 549"/>
                <a:gd name="T40" fmla="*/ 483 w 966"/>
                <a:gd name="T41" fmla="*/ 51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6" h="549">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Freeform 16">
              <a:extLst>
                <a:ext uri="{FF2B5EF4-FFF2-40B4-BE49-F238E27FC236}">
                  <a16:creationId xmlns:a16="http://schemas.microsoft.com/office/drawing/2014/main" id="{E5D37FB0-B7AA-4ED7-A9D3-AD7352B29C17}"/>
                </a:ext>
              </a:extLst>
            </p:cNvPr>
            <p:cNvSpPr>
              <a:spLocks/>
            </p:cNvSpPr>
            <p:nvPr/>
          </p:nvSpPr>
          <p:spPr bwMode="auto">
            <a:xfrm>
              <a:off x="3251200" y="4894792"/>
              <a:ext cx="1060450" cy="249238"/>
            </a:xfrm>
            <a:custGeom>
              <a:avLst/>
              <a:gdLst>
                <a:gd name="T0" fmla="*/ 278 w 333"/>
                <a:gd name="T1" fmla="*/ 0 h 78"/>
                <a:gd name="T2" fmla="*/ 282 w 333"/>
                <a:gd name="T3" fmla="*/ 34 h 78"/>
                <a:gd name="T4" fmla="*/ 288 w 333"/>
                <a:gd name="T5" fmla="*/ 60 h 78"/>
                <a:gd name="T6" fmla="*/ 298 w 333"/>
                <a:gd name="T7" fmla="*/ 67 h 78"/>
                <a:gd name="T8" fmla="*/ 329 w 333"/>
                <a:gd name="T9" fmla="*/ 74 h 78"/>
                <a:gd name="T10" fmla="*/ 333 w 333"/>
                <a:gd name="T11" fmla="*/ 76 h 78"/>
                <a:gd name="T12" fmla="*/ 329 w 333"/>
                <a:gd name="T13" fmla="*/ 77 h 78"/>
                <a:gd name="T14" fmla="*/ 221 w 333"/>
                <a:gd name="T15" fmla="*/ 77 h 78"/>
                <a:gd name="T16" fmla="*/ 6 w 333"/>
                <a:gd name="T17" fmla="*/ 77 h 78"/>
                <a:gd name="T18" fmla="*/ 0 w 333"/>
                <a:gd name="T19" fmla="*/ 76 h 78"/>
                <a:gd name="T20" fmla="*/ 5 w 333"/>
                <a:gd name="T21" fmla="*/ 74 h 78"/>
                <a:gd name="T22" fmla="*/ 35 w 333"/>
                <a:gd name="T23" fmla="*/ 67 h 78"/>
                <a:gd name="T24" fmla="*/ 49 w 333"/>
                <a:gd name="T25" fmla="*/ 50 h 78"/>
                <a:gd name="T26" fmla="*/ 56 w 333"/>
                <a:gd name="T27" fmla="*/ 0 h 78"/>
                <a:gd name="T28" fmla="*/ 66 w 333"/>
                <a:gd name="T29" fmla="*/ 0 h 78"/>
                <a:gd name="T30" fmla="*/ 278 w 33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3" h="78">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5" name="Freeform 17">
              <a:extLst>
                <a:ext uri="{FF2B5EF4-FFF2-40B4-BE49-F238E27FC236}">
                  <a16:creationId xmlns:a16="http://schemas.microsoft.com/office/drawing/2014/main" id="{28FC1D0F-8DBA-48D1-9063-91F26BAC80A1}"/>
                </a:ext>
              </a:extLst>
            </p:cNvPr>
            <p:cNvSpPr>
              <a:spLocks/>
            </p:cNvSpPr>
            <p:nvPr/>
          </p:nvSpPr>
          <p:spPr bwMode="auto">
            <a:xfrm>
              <a:off x="3429000" y="4812242"/>
              <a:ext cx="708025" cy="82550"/>
            </a:xfrm>
            <a:custGeom>
              <a:avLst/>
              <a:gdLst>
                <a:gd name="T0" fmla="*/ 222 w 222"/>
                <a:gd name="T1" fmla="*/ 26 h 26"/>
                <a:gd name="T2" fmla="*/ 10 w 222"/>
                <a:gd name="T3" fmla="*/ 26 h 26"/>
                <a:gd name="T4" fmla="*/ 0 w 222"/>
                <a:gd name="T5" fmla="*/ 26 h 26"/>
                <a:gd name="T6" fmla="*/ 1 w 222"/>
                <a:gd name="T7" fmla="*/ 0 h 26"/>
                <a:gd name="T8" fmla="*/ 11 w 222"/>
                <a:gd name="T9" fmla="*/ 0 h 26"/>
                <a:gd name="T10" fmla="*/ 213 w 222"/>
                <a:gd name="T11" fmla="*/ 0 h 26"/>
                <a:gd name="T12" fmla="*/ 220 w 222"/>
                <a:gd name="T13" fmla="*/ 0 h 26"/>
                <a:gd name="T14" fmla="*/ 222 w 22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6">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18">
              <a:extLst>
                <a:ext uri="{FF2B5EF4-FFF2-40B4-BE49-F238E27FC236}">
                  <a16:creationId xmlns:a16="http://schemas.microsoft.com/office/drawing/2014/main" id="{E7A14B2A-07EB-4D00-9527-CC8AA41B1E72}"/>
                </a:ext>
              </a:extLst>
            </p:cNvPr>
            <p:cNvSpPr>
              <a:spLocks/>
            </p:cNvSpPr>
            <p:nvPr/>
          </p:nvSpPr>
          <p:spPr bwMode="auto">
            <a:xfrm>
              <a:off x="3251200" y="5134504"/>
              <a:ext cx="1060450" cy="15875"/>
            </a:xfrm>
            <a:custGeom>
              <a:avLst/>
              <a:gdLst>
                <a:gd name="T0" fmla="*/ 167 w 333"/>
                <a:gd name="T1" fmla="*/ 2 h 5"/>
                <a:gd name="T2" fmla="*/ 331 w 333"/>
                <a:gd name="T3" fmla="*/ 2 h 5"/>
                <a:gd name="T4" fmla="*/ 333 w 333"/>
                <a:gd name="T5" fmla="*/ 3 h 5"/>
                <a:gd name="T6" fmla="*/ 331 w 333"/>
                <a:gd name="T7" fmla="*/ 5 h 5"/>
                <a:gd name="T8" fmla="*/ 324 w 333"/>
                <a:gd name="T9" fmla="*/ 5 h 5"/>
                <a:gd name="T10" fmla="*/ 6 w 333"/>
                <a:gd name="T11" fmla="*/ 5 h 5"/>
                <a:gd name="T12" fmla="*/ 0 w 333"/>
                <a:gd name="T13" fmla="*/ 3 h 5"/>
                <a:gd name="T14" fmla="*/ 6 w 333"/>
                <a:gd name="T15" fmla="*/ 2 h 5"/>
                <a:gd name="T16" fmla="*/ 167 w 333"/>
                <a:gd name="T17" fmla="*/ 2 h 5"/>
                <a:gd name="T18" fmla="*/ 167 w 33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5">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TextBox 12">
            <a:extLst>
              <a:ext uri="{FF2B5EF4-FFF2-40B4-BE49-F238E27FC236}">
                <a16:creationId xmlns:a16="http://schemas.microsoft.com/office/drawing/2014/main" id="{8016977A-112F-4154-95F5-0608714FBFEE}"/>
              </a:ext>
            </a:extLst>
          </p:cNvPr>
          <p:cNvSpPr txBox="1"/>
          <p:nvPr/>
        </p:nvSpPr>
        <p:spPr>
          <a:xfrm>
            <a:off x="1235281" y="2057288"/>
            <a:ext cx="3271377"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err="1">
                <a:latin typeface="Agency FB" panose="020B0503020202020204" pitchFamily="34" charset="0"/>
              </a:rPr>
              <a:t>Changing</a:t>
            </a:r>
            <a:r>
              <a:rPr lang="fr-FR" sz="2800" dirty="0">
                <a:latin typeface="Agency FB" panose="020B0503020202020204" pitchFamily="34" charset="0"/>
              </a:rPr>
              <a:t> </a:t>
            </a:r>
            <a:r>
              <a:rPr lang="fr-FR" sz="2800" dirty="0" err="1">
                <a:latin typeface="Agency FB" panose="020B0503020202020204" pitchFamily="34" charset="0"/>
              </a:rPr>
              <a:t>personal</a:t>
            </a:r>
            <a:r>
              <a:rPr lang="fr-FR" sz="2800" dirty="0">
                <a:latin typeface="Agency FB" panose="020B0503020202020204" pitchFamily="34" charset="0"/>
              </a:rPr>
              <a:t> information
</a:t>
            </a:r>
          </a:p>
        </p:txBody>
      </p:sp>
      <p:sp>
        <p:nvSpPr>
          <p:cNvPr id="47" name="TextBox 13">
            <a:extLst>
              <a:ext uri="{FF2B5EF4-FFF2-40B4-BE49-F238E27FC236}">
                <a16:creationId xmlns:a16="http://schemas.microsoft.com/office/drawing/2014/main" id="{8016977A-112F-4154-95F5-0608714FBFEE}"/>
              </a:ext>
            </a:extLst>
          </p:cNvPr>
          <p:cNvSpPr txBox="1"/>
          <p:nvPr/>
        </p:nvSpPr>
        <p:spPr>
          <a:xfrm>
            <a:off x="1235281" y="3443568"/>
            <a:ext cx="3271377"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Transaction records
</a:t>
            </a:r>
          </a:p>
        </p:txBody>
      </p:sp>
      <p:sp>
        <p:nvSpPr>
          <p:cNvPr id="48" name="TextBox 14">
            <a:extLst>
              <a:ext uri="{FF2B5EF4-FFF2-40B4-BE49-F238E27FC236}">
                <a16:creationId xmlns:a16="http://schemas.microsoft.com/office/drawing/2014/main" id="{8016977A-112F-4154-95F5-0608714FBFEE}"/>
              </a:ext>
            </a:extLst>
          </p:cNvPr>
          <p:cNvSpPr txBox="1"/>
          <p:nvPr/>
        </p:nvSpPr>
        <p:spPr>
          <a:xfrm>
            <a:off x="1037605" y="4612658"/>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2800" dirty="0">
                <a:latin typeface="Agency FB" panose="020B0503020202020204" pitchFamily="34" charset="0"/>
              </a:rPr>
              <a:t>Balance</a:t>
            </a:r>
          </a:p>
        </p:txBody>
      </p:sp>
      <p:sp>
        <p:nvSpPr>
          <p:cNvPr id="49" name="Oval 15">
            <a:extLst>
              <a:ext uri="{FF2B5EF4-FFF2-40B4-BE49-F238E27FC236}">
                <a16:creationId xmlns:a16="http://schemas.microsoft.com/office/drawing/2014/main" id="{92406245-BE21-4077-B13C-C5D09C0D8B7E}"/>
              </a:ext>
            </a:extLst>
          </p:cNvPr>
          <p:cNvSpPr/>
          <p:nvPr/>
        </p:nvSpPr>
        <p:spPr>
          <a:xfrm>
            <a:off x="764806" y="2237758"/>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1</a:t>
            </a:r>
          </a:p>
        </p:txBody>
      </p:sp>
      <p:sp>
        <p:nvSpPr>
          <p:cNvPr id="50" name="Oval 16">
            <a:extLst>
              <a:ext uri="{FF2B5EF4-FFF2-40B4-BE49-F238E27FC236}">
                <a16:creationId xmlns:a16="http://schemas.microsoft.com/office/drawing/2014/main" id="{2D3DFA0B-EDD3-4612-B3B3-4DB32FE8A944}"/>
              </a:ext>
            </a:extLst>
          </p:cNvPr>
          <p:cNvSpPr/>
          <p:nvPr/>
        </p:nvSpPr>
        <p:spPr>
          <a:xfrm>
            <a:off x="764806" y="3425208"/>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2</a:t>
            </a:r>
          </a:p>
        </p:txBody>
      </p:sp>
      <p:sp>
        <p:nvSpPr>
          <p:cNvPr id="51" name="Oval 17">
            <a:extLst>
              <a:ext uri="{FF2B5EF4-FFF2-40B4-BE49-F238E27FC236}">
                <a16:creationId xmlns:a16="http://schemas.microsoft.com/office/drawing/2014/main" id="{9307DD93-EA9F-419A-9085-4B64351B8E1E}"/>
              </a:ext>
            </a:extLst>
          </p:cNvPr>
          <p:cNvSpPr/>
          <p:nvPr/>
        </p:nvSpPr>
        <p:spPr>
          <a:xfrm>
            <a:off x="764806" y="465075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3</a:t>
            </a:r>
          </a:p>
        </p:txBody>
      </p:sp>
      <p:sp>
        <p:nvSpPr>
          <p:cNvPr id="57" name="TextBox 87">
            <a:extLst>
              <a:ext uri="{FF2B5EF4-FFF2-40B4-BE49-F238E27FC236}">
                <a16:creationId xmlns:a16="http://schemas.microsoft.com/office/drawing/2014/main" id="{C7209BEA-2DB0-41CE-8C54-CC4379FA0C5E}"/>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Use Case user </a:t>
            </a:r>
            <a:r>
              <a:rPr lang="fr-FR" sz="4000" b="1" dirty="0" err="1">
                <a:latin typeface="Agency FB" panose="020B0503020202020204" pitchFamily="34" charset="0"/>
                <a:ea typeface="Noto Sans" panose="020B0502040504020204" pitchFamily="34"/>
                <a:cs typeface="Noto Sans" panose="020B0502040504020204" pitchFamily="34"/>
              </a:rPr>
              <a:t>account</a:t>
            </a:r>
            <a:r>
              <a:rPr lang="fr-FR" sz="4000" b="1" dirty="0">
                <a:latin typeface="Agency FB" panose="020B0503020202020204" pitchFamily="34" charset="0"/>
                <a:ea typeface="Noto Sans" panose="020B0502040504020204" pitchFamily="34"/>
                <a:cs typeface="Noto Sans" panose="020B0502040504020204" pitchFamily="34"/>
              </a:rPr>
              <a:t> management</a:t>
            </a:r>
          </a:p>
        </p:txBody>
      </p:sp>
      <p:pic>
        <p:nvPicPr>
          <p:cNvPr id="20" name="Image 19">
            <a:extLst>
              <a:ext uri="{FF2B5EF4-FFF2-40B4-BE49-F238E27FC236}">
                <a16:creationId xmlns:a16="http://schemas.microsoft.com/office/drawing/2014/main" id="{F08D7E59-3079-479C-84C8-50DAD2184944}"/>
              </a:ext>
            </a:extLst>
          </p:cNvPr>
          <p:cNvPicPr/>
          <p:nvPr/>
        </p:nvPicPr>
        <p:blipFill>
          <a:blip r:embed="rId5"/>
          <a:stretch>
            <a:fillRect/>
          </a:stretch>
        </p:blipFill>
        <p:spPr>
          <a:xfrm>
            <a:off x="5877652" y="1408943"/>
            <a:ext cx="5698932" cy="2250799"/>
          </a:xfrm>
          <a:prstGeom prst="rect">
            <a:avLst/>
          </a:prstGeom>
        </p:spPr>
      </p:pic>
    </p:spTree>
    <p:extLst>
      <p:ext uri="{BB962C8B-B14F-4D97-AF65-F5344CB8AC3E}">
        <p14:creationId xmlns:p14="http://schemas.microsoft.com/office/powerpoint/2010/main" val="3196349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21</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22" name="Image 21">
            <a:extLst>
              <a:ext uri="{FF2B5EF4-FFF2-40B4-BE49-F238E27FC236}">
                <a16:creationId xmlns:a16="http://schemas.microsoft.com/office/drawing/2014/main" id="{ED22274C-8256-464B-8489-B1CB99F72B47}"/>
              </a:ext>
            </a:extLst>
          </p:cNvPr>
          <p:cNvPicPr>
            <a:picLocks noChangeAspect="1"/>
          </p:cNvPicPr>
          <p:nvPr/>
        </p:nvPicPr>
        <p:blipFill rotWithShape="1">
          <a:blip r:embed="rId5"/>
          <a:srcRect l="33290" t="21454" r="32437" b="35329"/>
          <a:stretch/>
        </p:blipFill>
        <p:spPr>
          <a:xfrm>
            <a:off x="2606562" y="2511523"/>
            <a:ext cx="1326234" cy="1375914"/>
          </a:xfrm>
          <a:prstGeom prst="rect">
            <a:avLst/>
          </a:prstGeom>
        </p:spPr>
      </p:pic>
      <p:sp>
        <p:nvSpPr>
          <p:cNvPr id="8" name="Oval 18">
            <a:extLst>
              <a:ext uri="{FF2B5EF4-FFF2-40B4-BE49-F238E27FC236}">
                <a16:creationId xmlns:a16="http://schemas.microsoft.com/office/drawing/2014/main" id="{084A5D43-3890-4F39-AB3A-3F26D33A5E96}"/>
              </a:ext>
            </a:extLst>
          </p:cNvPr>
          <p:cNvSpPr/>
          <p:nvPr/>
        </p:nvSpPr>
        <p:spPr>
          <a:xfrm>
            <a:off x="2098587" y="5187180"/>
            <a:ext cx="2342184" cy="159785"/>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AutoShape 3">
            <a:extLst>
              <a:ext uri="{FF2B5EF4-FFF2-40B4-BE49-F238E27FC236}">
                <a16:creationId xmlns:a16="http://schemas.microsoft.com/office/drawing/2014/main" id="{3AA8B44A-8F95-476E-AA90-B4B47D843132}"/>
              </a:ext>
            </a:extLst>
          </p:cNvPr>
          <p:cNvSpPr>
            <a:spLocks noChangeAspect="1" noChangeArrowheads="1" noTextEdit="1"/>
          </p:cNvSpPr>
          <p:nvPr/>
        </p:nvSpPr>
        <p:spPr bwMode="auto">
          <a:xfrm>
            <a:off x="4375113" y="2472809"/>
            <a:ext cx="11144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6">
            <a:extLst>
              <a:ext uri="{FF2B5EF4-FFF2-40B4-BE49-F238E27FC236}">
                <a16:creationId xmlns:a16="http://schemas.microsoft.com/office/drawing/2014/main" id="{F90BFA8B-ED0F-424B-A97D-885252528F6C}"/>
              </a:ext>
            </a:extLst>
          </p:cNvPr>
          <p:cNvSpPr>
            <a:spLocks noEditPoints="1"/>
          </p:cNvSpPr>
          <p:nvPr/>
        </p:nvSpPr>
        <p:spPr bwMode="auto">
          <a:xfrm>
            <a:off x="2363450" y="1511036"/>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5">
            <a:extLst>
              <a:ext uri="{FF2B5EF4-FFF2-40B4-BE49-F238E27FC236}">
                <a16:creationId xmlns:a16="http://schemas.microsoft.com/office/drawing/2014/main" id="{27C939F0-F4A6-4193-8F27-8DCF016678FC}"/>
              </a:ext>
            </a:extLst>
          </p:cNvPr>
          <p:cNvSpPr>
            <a:spLocks/>
          </p:cNvSpPr>
          <p:nvPr/>
        </p:nvSpPr>
        <p:spPr bwMode="auto">
          <a:xfrm>
            <a:off x="3231115" y="3013633"/>
            <a:ext cx="1781303" cy="1584191"/>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extBox 16">
            <a:extLst>
              <a:ext uri="{FF2B5EF4-FFF2-40B4-BE49-F238E27FC236}">
                <a16:creationId xmlns:a16="http://schemas.microsoft.com/office/drawing/2014/main" id="{F613F0DC-268C-4E86-9C9F-4FA72CE0CA19}"/>
              </a:ext>
            </a:extLst>
          </p:cNvPr>
          <p:cNvSpPr txBox="1"/>
          <p:nvPr/>
        </p:nvSpPr>
        <p:spPr>
          <a:xfrm>
            <a:off x="7172906" y="188980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Scan QR code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3" name="Oval 17">
            <a:extLst>
              <a:ext uri="{FF2B5EF4-FFF2-40B4-BE49-F238E27FC236}">
                <a16:creationId xmlns:a16="http://schemas.microsoft.com/office/drawing/2014/main" id="{71F11315-B074-4117-A5E9-251CC79383F7}"/>
              </a:ext>
            </a:extLst>
          </p:cNvPr>
          <p:cNvSpPr/>
          <p:nvPr/>
        </p:nvSpPr>
        <p:spPr>
          <a:xfrm>
            <a:off x="6453112" y="1925642"/>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1</a:t>
            </a:r>
          </a:p>
        </p:txBody>
      </p:sp>
      <p:sp>
        <p:nvSpPr>
          <p:cNvPr id="14" name="Oval 19">
            <a:extLst>
              <a:ext uri="{FF2B5EF4-FFF2-40B4-BE49-F238E27FC236}">
                <a16:creationId xmlns:a16="http://schemas.microsoft.com/office/drawing/2014/main" id="{C31BA011-7786-489A-A8E5-5305BE111894}"/>
              </a:ext>
            </a:extLst>
          </p:cNvPr>
          <p:cNvSpPr/>
          <p:nvPr/>
        </p:nvSpPr>
        <p:spPr>
          <a:xfrm>
            <a:off x="6453112" y="3221910"/>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2</a:t>
            </a:r>
          </a:p>
        </p:txBody>
      </p:sp>
      <p:sp>
        <p:nvSpPr>
          <p:cNvPr id="15" name="Oval 21">
            <a:extLst>
              <a:ext uri="{FF2B5EF4-FFF2-40B4-BE49-F238E27FC236}">
                <a16:creationId xmlns:a16="http://schemas.microsoft.com/office/drawing/2014/main" id="{D1144B79-C356-4D8D-900A-C99001D3F20C}"/>
              </a:ext>
            </a:extLst>
          </p:cNvPr>
          <p:cNvSpPr/>
          <p:nvPr/>
        </p:nvSpPr>
        <p:spPr>
          <a:xfrm>
            <a:off x="6453112" y="442417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3</a:t>
            </a:r>
          </a:p>
        </p:txBody>
      </p:sp>
      <p:sp>
        <p:nvSpPr>
          <p:cNvPr id="16" name="TextBox 25">
            <a:extLst>
              <a:ext uri="{FF2B5EF4-FFF2-40B4-BE49-F238E27FC236}">
                <a16:creationId xmlns:a16="http://schemas.microsoft.com/office/drawing/2014/main" id="{BD9E6E28-6DB7-49B0-8CD4-639A094D1CE4}"/>
              </a:ext>
            </a:extLst>
          </p:cNvPr>
          <p:cNvSpPr txBox="1"/>
          <p:nvPr/>
        </p:nvSpPr>
        <p:spPr>
          <a:xfrm>
            <a:off x="7172906" y="3033975"/>
            <a:ext cx="2777018"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US" sz="2800" dirty="0">
                <a:latin typeface="Agency FB" panose="020B0503020202020204" pitchFamily="34" charset="0"/>
              </a:rPr>
              <a:t>Entering the amount
(</a:t>
            </a:r>
            <a:r>
              <a:rPr lang="en-US" sz="2800" dirty="0" err="1">
                <a:latin typeface="Agency FB" panose="020B0503020202020204" pitchFamily="34" charset="0"/>
              </a:rPr>
              <a:t>ou</a:t>
            </a:r>
            <a:r>
              <a:rPr lang="en-US" sz="2800" dirty="0">
                <a:latin typeface="Agency FB" panose="020B0503020202020204" pitchFamily="34" charset="0"/>
              </a:rPr>
              <a:t> lecture NFC)
</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7" name="TextBox 26">
            <a:extLst>
              <a:ext uri="{FF2B5EF4-FFF2-40B4-BE49-F238E27FC236}">
                <a16:creationId xmlns:a16="http://schemas.microsoft.com/office/drawing/2014/main" id="{4B5DD0BB-B3E1-454E-AE23-162353C4FDAD}"/>
              </a:ext>
            </a:extLst>
          </p:cNvPr>
          <p:cNvSpPr txBox="1"/>
          <p:nvPr/>
        </p:nvSpPr>
        <p:spPr>
          <a:xfrm>
            <a:off x="7172906" y="4390131"/>
            <a:ext cx="277701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Transaction </a:t>
            </a:r>
            <a:r>
              <a:rPr lang="fr-FR" sz="2800" dirty="0" err="1">
                <a:latin typeface="Agency FB" panose="020B0503020202020204" pitchFamily="34" charset="0"/>
              </a:rPr>
              <a:t>validated</a:t>
            </a:r>
            <a:r>
              <a:rPr lang="fr-FR" sz="2800" dirty="0">
                <a:latin typeface="Agency FB" panose="020B0503020202020204" pitchFamily="34" charset="0"/>
              </a:rPr>
              <a:t>
</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21" name="TextBox 87">
            <a:extLst>
              <a:ext uri="{FF2B5EF4-FFF2-40B4-BE49-F238E27FC236}">
                <a16:creationId xmlns:a16="http://schemas.microsoft.com/office/drawing/2014/main" id="{277B9780-F70F-462C-A03E-CECF15CF44BD}"/>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Use Case mobile </a:t>
            </a:r>
            <a:r>
              <a:rPr lang="fr-FR" sz="4000" b="1" dirty="0" err="1">
                <a:latin typeface="Agency FB" panose="020B0503020202020204" pitchFamily="34" charset="0"/>
                <a:ea typeface="Noto Sans" panose="020B0502040504020204" pitchFamily="34"/>
                <a:cs typeface="Noto Sans" panose="020B0502040504020204" pitchFamily="34"/>
              </a:rPr>
              <a:t>payment</a:t>
            </a:r>
            <a:endParaRPr lang="fr-FR" sz="4000" b="1" dirty="0">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30846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2E3985-B7D5-4BFF-AA72-4B9B6198BEF1}"/>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66937C2A-BE37-4FB4-827C-550F178CEB16}"/>
              </a:ext>
            </a:extLst>
          </p:cNvPr>
          <p:cNvSpPr>
            <a:spLocks noGrp="1"/>
          </p:cNvSpPr>
          <p:nvPr>
            <p:ph type="sldNum" sz="quarter" idx="12"/>
          </p:nvPr>
        </p:nvSpPr>
        <p:spPr/>
        <p:txBody>
          <a:bodyPr/>
          <a:lstStyle/>
          <a:p>
            <a:fld id="{0EF95C8F-DBF8-4428-9C92-C7E00057F926}" type="slidenum">
              <a:rPr lang="fr-FR" smtClean="0"/>
              <a:t>22</a:t>
            </a:fld>
            <a:endParaRPr lang="fr-FR"/>
          </a:p>
        </p:txBody>
      </p:sp>
    </p:spTree>
    <p:extLst>
      <p:ext uri="{BB962C8B-B14F-4D97-AF65-F5344CB8AC3E}">
        <p14:creationId xmlns:p14="http://schemas.microsoft.com/office/powerpoint/2010/main" val="776175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739EE77-FD11-4192-AF2C-E0A6A045C37C}"/>
              </a:ext>
            </a:extLst>
          </p:cNvPr>
          <p:cNvPicPr/>
          <p:nvPr/>
        </p:nvPicPr>
        <p:blipFill>
          <a:blip r:embed="rId3"/>
          <a:stretch>
            <a:fillRect/>
          </a:stretch>
        </p:blipFill>
        <p:spPr>
          <a:xfrm>
            <a:off x="1095776" y="903887"/>
            <a:ext cx="10000447" cy="5050225"/>
          </a:xfrm>
          <a:prstGeom prst="rect">
            <a:avLst/>
          </a:prstGeom>
        </p:spPr>
      </p:pic>
      <p:sp>
        <p:nvSpPr>
          <p:cNvPr id="2" name="Espace réservé du pied de page 1">
            <a:extLst>
              <a:ext uri="{FF2B5EF4-FFF2-40B4-BE49-F238E27FC236}">
                <a16:creationId xmlns:a16="http://schemas.microsoft.com/office/drawing/2014/main" id="{F52A11D5-783A-4F0D-9DBC-8E1E9BDDE3A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E5E1347F-0173-4DC0-B392-CECEE9560D01}"/>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23</a:t>
            </a:fld>
            <a:endParaRPr lang="fr-FR"/>
          </a:p>
        </p:txBody>
      </p:sp>
      <p:sp>
        <p:nvSpPr>
          <p:cNvPr id="6" name="Rectangle 5" descr="Head with Gears">
            <a:extLst>
              <a:ext uri="{FF2B5EF4-FFF2-40B4-BE49-F238E27FC236}">
                <a16:creationId xmlns:a16="http://schemas.microsoft.com/office/drawing/2014/main" id="{F88C2DB8-9B85-4F36-8FBA-4DFB1DB38875}"/>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EABB880C-A255-4BD8-88C5-6161B86CC4A8}"/>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err="1">
                <a:latin typeface="Agency FB" panose="020B0503020202020204" pitchFamily="34" charset="0"/>
                <a:ea typeface="Noto Sans" panose="020B0502040504020204" pitchFamily="34"/>
                <a:cs typeface="Noto Sans" panose="020B0502040504020204" pitchFamily="34"/>
              </a:rPr>
              <a:t>Deployment</a:t>
            </a:r>
            <a:endParaRPr lang="fr-FR" sz="4000" b="1" dirty="0">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27384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2146A85-F3AF-485A-B72A-79FDA6E5DB67}"/>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5" name="Espace réservé du numéro de diapositive 4">
            <a:extLst>
              <a:ext uri="{FF2B5EF4-FFF2-40B4-BE49-F238E27FC236}">
                <a16:creationId xmlns:a16="http://schemas.microsoft.com/office/drawing/2014/main" id="{9A28130B-4966-4D35-989E-64DF441C2900}"/>
              </a:ext>
            </a:extLst>
          </p:cNvPr>
          <p:cNvSpPr>
            <a:spLocks noGrp="1"/>
          </p:cNvSpPr>
          <p:nvPr>
            <p:ph type="sldNum" sz="quarter" idx="12"/>
          </p:nvPr>
        </p:nvSpPr>
        <p:spPr/>
        <p:txBody>
          <a:bodyPr/>
          <a:lstStyle/>
          <a:p>
            <a:fld id="{0EF95C8F-DBF8-4428-9C92-C7E00057F926}" type="slidenum">
              <a:rPr lang="fr-FR" smtClean="0"/>
              <a:t>24</a:t>
            </a:fld>
            <a:endParaRPr lang="fr-FR"/>
          </a:p>
        </p:txBody>
      </p:sp>
      <p:sp>
        <p:nvSpPr>
          <p:cNvPr id="6" name="Rectangle 5" descr="Checkmark">
            <a:extLst>
              <a:ext uri="{FF2B5EF4-FFF2-40B4-BE49-F238E27FC236}">
                <a16:creationId xmlns:a16="http://schemas.microsoft.com/office/drawing/2014/main" id="{442AB346-424E-4754-9300-C27D24709BD6}"/>
              </a:ext>
            </a:extLst>
          </p:cNvPr>
          <p:cNvSpPr/>
          <p:nvPr/>
        </p:nvSpPr>
        <p:spPr>
          <a:xfrm>
            <a:off x="39189" y="-25080"/>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7" name="Group 27">
            <a:extLst>
              <a:ext uri="{FF2B5EF4-FFF2-40B4-BE49-F238E27FC236}">
                <a16:creationId xmlns:a16="http://schemas.microsoft.com/office/drawing/2014/main" id="{7AC53480-8140-47FF-9807-3328A6534EAC}"/>
              </a:ext>
            </a:extLst>
          </p:cNvPr>
          <p:cNvGrpSpPr/>
          <p:nvPr/>
        </p:nvGrpSpPr>
        <p:grpSpPr>
          <a:xfrm>
            <a:off x="728817" y="3763045"/>
            <a:ext cx="1756651" cy="1841288"/>
            <a:chOff x="2193977" y="3440906"/>
            <a:chExt cx="1599022" cy="1676064"/>
          </a:xfrm>
        </p:grpSpPr>
        <p:sp>
          <p:nvSpPr>
            <p:cNvPr id="18" name="Arrow: Left 1">
              <a:extLst>
                <a:ext uri="{FF2B5EF4-FFF2-40B4-BE49-F238E27FC236}">
                  <a16:creationId xmlns:a16="http://schemas.microsoft.com/office/drawing/2014/main" id="{A9185A28-C64C-4123-8DAB-C9706A44B062}"/>
                </a:ext>
              </a:extLst>
            </p:cNvPr>
            <p:cNvSpPr/>
            <p:nvPr/>
          </p:nvSpPr>
          <p:spPr>
            <a:xfrm rot="10800000" flipH="1">
              <a:off x="2193977" y="3440906"/>
              <a:ext cx="1599022" cy="70631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217907-818F-4A65-812B-B916689612D0}"/>
                </a:ext>
              </a:extLst>
            </p:cNvPr>
            <p:cNvSpPr/>
            <p:nvPr/>
          </p:nvSpPr>
          <p:spPr>
            <a:xfrm flipH="1">
              <a:off x="3381549" y="3971925"/>
              <a:ext cx="411450" cy="114504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 name="TextBox 31">
            <a:extLst>
              <a:ext uri="{FF2B5EF4-FFF2-40B4-BE49-F238E27FC236}">
                <a16:creationId xmlns:a16="http://schemas.microsoft.com/office/drawing/2014/main" id="{6D6C7D0F-9BDC-4FD4-83AC-F187B2123F36}"/>
              </a:ext>
            </a:extLst>
          </p:cNvPr>
          <p:cNvSpPr txBox="1"/>
          <p:nvPr/>
        </p:nvSpPr>
        <p:spPr>
          <a:xfrm>
            <a:off x="4847279" y="267258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latin typeface="Agency FB" panose="020B0503020202020204" pitchFamily="34" charset="0"/>
              </a:rPr>
              <a:t>Framework Flutter</a:t>
            </a:r>
            <a:endParaRPr lang="en-GB" sz="2800" dirty="0">
              <a:latin typeface="Agency FB" panose="020B0503020202020204" pitchFamily="34" charset="0"/>
            </a:endParaRPr>
          </a:p>
        </p:txBody>
      </p:sp>
      <p:sp>
        <p:nvSpPr>
          <p:cNvPr id="9" name="Oval 32">
            <a:extLst>
              <a:ext uri="{FF2B5EF4-FFF2-40B4-BE49-F238E27FC236}">
                <a16:creationId xmlns:a16="http://schemas.microsoft.com/office/drawing/2014/main" id="{A4437300-CADC-466E-9042-9844FD804E58}"/>
              </a:ext>
            </a:extLst>
          </p:cNvPr>
          <p:cNvSpPr/>
          <p:nvPr/>
        </p:nvSpPr>
        <p:spPr>
          <a:xfrm>
            <a:off x="4069501" y="2701213"/>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4" name="TextBox 87">
            <a:extLst>
              <a:ext uri="{FF2B5EF4-FFF2-40B4-BE49-F238E27FC236}">
                <a16:creationId xmlns:a16="http://schemas.microsoft.com/office/drawing/2014/main" id="{016D5F18-F326-4D1F-8196-0399666CD4D6}"/>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Perspectives</a:t>
            </a:r>
          </a:p>
        </p:txBody>
      </p:sp>
      <p:sp>
        <p:nvSpPr>
          <p:cNvPr id="25" name="Rectangle 24" descr="Checkmark">
            <a:extLst>
              <a:ext uri="{FF2B5EF4-FFF2-40B4-BE49-F238E27FC236}">
                <a16:creationId xmlns:a16="http://schemas.microsoft.com/office/drawing/2014/main" id="{4C5AA55D-F811-4579-8BCC-811E9AA6E169}"/>
              </a:ext>
            </a:extLst>
          </p:cNvPr>
          <p:cNvSpPr/>
          <p:nvPr/>
        </p:nvSpPr>
        <p:spPr>
          <a:xfrm>
            <a:off x="39189" y="-38143"/>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Oval 32">
            <a:extLst>
              <a:ext uri="{FF2B5EF4-FFF2-40B4-BE49-F238E27FC236}">
                <a16:creationId xmlns:a16="http://schemas.microsoft.com/office/drawing/2014/main" id="{5EF2D5A4-B90B-4AE7-86E3-006EEAD30359}"/>
              </a:ext>
            </a:extLst>
          </p:cNvPr>
          <p:cNvSpPr/>
          <p:nvPr/>
        </p:nvSpPr>
        <p:spPr>
          <a:xfrm>
            <a:off x="221833" y="3873304"/>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30" name="Oval 10">
            <a:extLst>
              <a:ext uri="{FF2B5EF4-FFF2-40B4-BE49-F238E27FC236}">
                <a16:creationId xmlns:a16="http://schemas.microsoft.com/office/drawing/2014/main" id="{E67DD4E4-AAF0-4AE0-A3B5-D40D119B55C4}"/>
              </a:ext>
            </a:extLst>
          </p:cNvPr>
          <p:cNvSpPr/>
          <p:nvPr/>
        </p:nvSpPr>
        <p:spPr>
          <a:xfrm>
            <a:off x="7624297" y="5172278"/>
            <a:ext cx="3964000" cy="30374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Freeform 5">
            <a:extLst>
              <a:ext uri="{FF2B5EF4-FFF2-40B4-BE49-F238E27FC236}">
                <a16:creationId xmlns:a16="http://schemas.microsoft.com/office/drawing/2014/main" id="{C01592BB-919D-4DAB-87ED-326039EF4FF2}"/>
              </a:ext>
            </a:extLst>
          </p:cNvPr>
          <p:cNvSpPr>
            <a:spLocks noEditPoints="1"/>
          </p:cNvSpPr>
          <p:nvPr/>
        </p:nvSpPr>
        <p:spPr bwMode="auto">
          <a:xfrm>
            <a:off x="8294633" y="803732"/>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8023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p:txBody>
          <a:bodyPr/>
          <a:lstStyle/>
          <a:p>
            <a:fld id="{0EF95C8F-DBF8-4428-9C92-C7E00057F926}" type="slidenum">
              <a:rPr lang="fr-FR" smtClean="0"/>
              <a:t>25</a:t>
            </a:fld>
            <a:endParaRPr lang="fr-FR"/>
          </a:p>
        </p:txBody>
      </p:sp>
      <p:pic>
        <p:nvPicPr>
          <p:cNvPr id="1026" name="Picture 2" descr="Résultat de recherche d'images pour &quot;flutter&quot;">
            <a:extLst>
              <a:ext uri="{FF2B5EF4-FFF2-40B4-BE49-F238E27FC236}">
                <a16:creationId xmlns:a16="http://schemas.microsoft.com/office/drawing/2014/main" id="{20670E56-ACEA-42E8-8533-F5002536C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909638"/>
            <a:ext cx="8982075"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descr="Checkmark">
            <a:extLst>
              <a:ext uri="{FF2B5EF4-FFF2-40B4-BE49-F238E27FC236}">
                <a16:creationId xmlns:a16="http://schemas.microsoft.com/office/drawing/2014/main" id="{C4ED6302-E2C7-49CE-AFC0-52CFFBCE4A9E}"/>
              </a:ext>
            </a:extLst>
          </p:cNvPr>
          <p:cNvSpPr/>
          <p:nvPr/>
        </p:nvSpPr>
        <p:spPr>
          <a:xfrm>
            <a:off x="39189" y="-38143"/>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Oval 32">
            <a:extLst>
              <a:ext uri="{FF2B5EF4-FFF2-40B4-BE49-F238E27FC236}">
                <a16:creationId xmlns:a16="http://schemas.microsoft.com/office/drawing/2014/main" id="{686B63D7-30FE-48E1-9D1F-3C37BA59ED96}"/>
              </a:ext>
            </a:extLst>
          </p:cNvPr>
          <p:cNvSpPr/>
          <p:nvPr/>
        </p:nvSpPr>
        <p:spPr>
          <a:xfrm>
            <a:off x="10587038" y="403271"/>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94096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4D533DF-9490-4AE6-82D0-5A3AD78BB7BA}"/>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8458371A-474A-4157-B1FE-15B3617B78AC}"/>
              </a:ext>
            </a:extLst>
          </p:cNvPr>
          <p:cNvSpPr>
            <a:spLocks noGrp="1"/>
          </p:cNvSpPr>
          <p:nvPr>
            <p:ph type="sldNum" sz="quarter" idx="12"/>
          </p:nvPr>
        </p:nvSpPr>
        <p:spPr>
          <a:xfrm>
            <a:off x="8814125" y="6255322"/>
            <a:ext cx="1312025" cy="365125"/>
          </a:xfrm>
        </p:spPr>
        <p:txBody>
          <a:bodyPr/>
          <a:lstStyle/>
          <a:p>
            <a:fld id="{0EF95C8F-DBF8-4428-9C92-C7E00057F926}" type="slidenum">
              <a:rPr lang="fr-FR" smtClean="0"/>
              <a:t>26</a:t>
            </a:fld>
            <a:endParaRPr lang="fr-FR"/>
          </a:p>
        </p:txBody>
      </p:sp>
      <p:sp>
        <p:nvSpPr>
          <p:cNvPr id="6" name="Rectangle 5" descr="Gavel">
            <a:extLst>
              <a:ext uri="{FF2B5EF4-FFF2-40B4-BE49-F238E27FC236}">
                <a16:creationId xmlns:a16="http://schemas.microsoft.com/office/drawing/2014/main" id="{A78957A4-E1BE-4F4B-A55E-50DBC484E69D}"/>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2" name="Group 4">
            <a:extLst>
              <a:ext uri="{FF2B5EF4-FFF2-40B4-BE49-F238E27FC236}">
                <a16:creationId xmlns:a16="http://schemas.microsoft.com/office/drawing/2014/main" id="{208D7CBF-7AB8-46BB-A354-8784177E2913}"/>
              </a:ext>
            </a:extLst>
          </p:cNvPr>
          <p:cNvGrpSpPr>
            <a:grpSpLocks noChangeAspect="1"/>
          </p:cNvGrpSpPr>
          <p:nvPr/>
        </p:nvGrpSpPr>
        <p:grpSpPr bwMode="auto">
          <a:xfrm>
            <a:off x="734440" y="642187"/>
            <a:ext cx="10723120" cy="5807075"/>
            <a:chOff x="969" y="744"/>
            <a:chExt cx="5584" cy="3024"/>
          </a:xfrm>
          <a:solidFill>
            <a:schemeClr val="bg1">
              <a:lumMod val="50000"/>
              <a:alpha val="10000"/>
            </a:schemeClr>
          </a:solidFill>
        </p:grpSpPr>
        <p:sp>
          <p:nvSpPr>
            <p:cNvPr id="56" name="Freeform 5">
              <a:extLst>
                <a:ext uri="{FF2B5EF4-FFF2-40B4-BE49-F238E27FC236}">
                  <a16:creationId xmlns:a16="http://schemas.microsoft.com/office/drawing/2014/main" id="{CEBA5D82-2BBB-4768-B8BA-66DC4FB709C5}"/>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sp>
          <p:nvSpPr>
            <p:cNvPr id="57" name="Freeform 6">
              <a:extLst>
                <a:ext uri="{FF2B5EF4-FFF2-40B4-BE49-F238E27FC236}">
                  <a16:creationId xmlns:a16="http://schemas.microsoft.com/office/drawing/2014/main" id="{00541291-1550-4CD5-BACC-7341BF780BD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grpSp>
      <p:sp>
        <p:nvSpPr>
          <p:cNvPr id="43" name="Oval 2">
            <a:extLst>
              <a:ext uri="{FF2B5EF4-FFF2-40B4-BE49-F238E27FC236}">
                <a16:creationId xmlns:a16="http://schemas.microsoft.com/office/drawing/2014/main" id="{B1C2D4F4-AF16-4704-8CFC-52A811C8CDF2}"/>
              </a:ext>
            </a:extLst>
          </p:cNvPr>
          <p:cNvSpPr/>
          <p:nvPr/>
        </p:nvSpPr>
        <p:spPr>
          <a:xfrm rot="2933678">
            <a:off x="1725314" y="4410980"/>
            <a:ext cx="982395" cy="13670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15">
            <a:extLst>
              <a:ext uri="{FF2B5EF4-FFF2-40B4-BE49-F238E27FC236}">
                <a16:creationId xmlns:a16="http://schemas.microsoft.com/office/drawing/2014/main" id="{87FF5EC6-B45E-4361-AE11-8866D38ABF92}"/>
              </a:ext>
            </a:extLst>
          </p:cNvPr>
          <p:cNvSpPr>
            <a:spLocks/>
          </p:cNvSpPr>
          <p:nvPr/>
        </p:nvSpPr>
        <p:spPr bwMode="auto">
          <a:xfrm rot="2896639">
            <a:off x="1848300" y="2940177"/>
            <a:ext cx="665770" cy="1789119"/>
          </a:xfrm>
          <a:custGeom>
            <a:avLst/>
            <a:gdLst>
              <a:gd name="T0" fmla="*/ 293 w 319"/>
              <a:gd name="T1" fmla="*/ 381 h 808"/>
              <a:gd name="T2" fmla="*/ 212 w 319"/>
              <a:gd name="T3" fmla="*/ 105 h 808"/>
              <a:gd name="T4" fmla="*/ 194 w 319"/>
              <a:gd name="T5" fmla="*/ 0 h 808"/>
              <a:gd name="T6" fmla="*/ 6 w 319"/>
              <a:gd name="T7" fmla="*/ 131 h 808"/>
              <a:gd name="T8" fmla="*/ 2 w 319"/>
              <a:gd name="T9" fmla="*/ 135 h 808"/>
              <a:gd name="T10" fmla="*/ 2 w 319"/>
              <a:gd name="T11" fmla="*/ 136 h 808"/>
              <a:gd name="T12" fmla="*/ 1 w 319"/>
              <a:gd name="T13" fmla="*/ 139 h 808"/>
              <a:gd name="T14" fmla="*/ 0 w 319"/>
              <a:gd name="T15" fmla="*/ 142 h 808"/>
              <a:gd name="T16" fmla="*/ 0 w 319"/>
              <a:gd name="T17" fmla="*/ 143 h 808"/>
              <a:gd name="T18" fmla="*/ 0 w 319"/>
              <a:gd name="T19" fmla="*/ 143 h 808"/>
              <a:gd name="T20" fmla="*/ 0 w 319"/>
              <a:gd name="T21" fmla="*/ 149 h 808"/>
              <a:gd name="T22" fmla="*/ 28 w 319"/>
              <a:gd name="T23" fmla="*/ 349 h 808"/>
              <a:gd name="T24" fmla="*/ 92 w 319"/>
              <a:gd name="T25" fmla="*/ 808 h 808"/>
              <a:gd name="T26" fmla="*/ 319 w 319"/>
              <a:gd name="T27" fmla="*/ 445 h 808"/>
              <a:gd name="T28" fmla="*/ 293 w 319"/>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808">
                <a:moveTo>
                  <a:pt x="293" y="381"/>
                </a:moveTo>
                <a:cubicBezTo>
                  <a:pt x="257" y="289"/>
                  <a:pt x="231" y="197"/>
                  <a:pt x="212" y="105"/>
                </a:cubicBezTo>
                <a:cubicBezTo>
                  <a:pt x="205" y="70"/>
                  <a:pt x="199" y="35"/>
                  <a:pt x="194" y="0"/>
                </a:cubicBezTo>
                <a:cubicBezTo>
                  <a:pt x="156" y="26"/>
                  <a:pt x="7" y="131"/>
                  <a:pt x="6" y="131"/>
                </a:cubicBezTo>
                <a:cubicBezTo>
                  <a:pt x="5" y="132"/>
                  <a:pt x="3" y="134"/>
                  <a:pt x="2" y="135"/>
                </a:cubicBezTo>
                <a:cubicBezTo>
                  <a:pt x="2" y="135"/>
                  <a:pt x="2" y="136"/>
                  <a:pt x="2" y="136"/>
                </a:cubicBezTo>
                <a:cubicBezTo>
                  <a:pt x="1" y="137"/>
                  <a:pt x="1" y="138"/>
                  <a:pt x="1" y="139"/>
                </a:cubicBezTo>
                <a:cubicBezTo>
                  <a:pt x="0" y="140"/>
                  <a:pt x="0" y="141"/>
                  <a:pt x="0" y="142"/>
                </a:cubicBezTo>
                <a:cubicBezTo>
                  <a:pt x="0" y="142"/>
                  <a:pt x="0" y="143"/>
                  <a:pt x="0" y="143"/>
                </a:cubicBezTo>
                <a:cubicBezTo>
                  <a:pt x="0" y="143"/>
                  <a:pt x="0" y="143"/>
                  <a:pt x="0" y="143"/>
                </a:cubicBezTo>
                <a:cubicBezTo>
                  <a:pt x="0" y="145"/>
                  <a:pt x="0" y="147"/>
                  <a:pt x="0" y="149"/>
                </a:cubicBezTo>
                <a:cubicBezTo>
                  <a:pt x="9" y="217"/>
                  <a:pt x="20" y="285"/>
                  <a:pt x="28" y="349"/>
                </a:cubicBezTo>
                <a:cubicBezTo>
                  <a:pt x="45" y="479"/>
                  <a:pt x="92" y="808"/>
                  <a:pt x="92" y="808"/>
                </a:cubicBezTo>
                <a:cubicBezTo>
                  <a:pt x="319" y="445"/>
                  <a:pt x="319" y="445"/>
                  <a:pt x="319" y="445"/>
                </a:cubicBezTo>
                <a:cubicBezTo>
                  <a:pt x="319" y="445"/>
                  <a:pt x="300" y="399"/>
                  <a:pt x="293"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 name="Freeform 16">
            <a:extLst>
              <a:ext uri="{FF2B5EF4-FFF2-40B4-BE49-F238E27FC236}">
                <a16:creationId xmlns:a16="http://schemas.microsoft.com/office/drawing/2014/main" id="{0D704CBF-8C68-4272-B266-B81943E530A0}"/>
              </a:ext>
            </a:extLst>
          </p:cNvPr>
          <p:cNvSpPr>
            <a:spLocks/>
          </p:cNvSpPr>
          <p:nvPr/>
        </p:nvSpPr>
        <p:spPr bwMode="auto">
          <a:xfrm rot="2896639">
            <a:off x="3142202" y="4393910"/>
            <a:ext cx="670489" cy="1789119"/>
          </a:xfrm>
          <a:custGeom>
            <a:avLst/>
            <a:gdLst>
              <a:gd name="T0" fmla="*/ 27 w 320"/>
              <a:gd name="T1" fmla="*/ 381 h 808"/>
              <a:gd name="T2" fmla="*/ 108 w 320"/>
              <a:gd name="T3" fmla="*/ 105 h 808"/>
              <a:gd name="T4" fmla="*/ 126 w 320"/>
              <a:gd name="T5" fmla="*/ 0 h 808"/>
              <a:gd name="T6" fmla="*/ 314 w 320"/>
              <a:gd name="T7" fmla="*/ 131 h 808"/>
              <a:gd name="T8" fmla="*/ 318 w 320"/>
              <a:gd name="T9" fmla="*/ 135 h 808"/>
              <a:gd name="T10" fmla="*/ 318 w 320"/>
              <a:gd name="T11" fmla="*/ 136 h 808"/>
              <a:gd name="T12" fmla="*/ 319 w 320"/>
              <a:gd name="T13" fmla="*/ 139 h 808"/>
              <a:gd name="T14" fmla="*/ 320 w 320"/>
              <a:gd name="T15" fmla="*/ 142 h 808"/>
              <a:gd name="T16" fmla="*/ 320 w 320"/>
              <a:gd name="T17" fmla="*/ 143 h 808"/>
              <a:gd name="T18" fmla="*/ 320 w 320"/>
              <a:gd name="T19" fmla="*/ 143 h 808"/>
              <a:gd name="T20" fmla="*/ 320 w 320"/>
              <a:gd name="T21" fmla="*/ 149 h 808"/>
              <a:gd name="T22" fmla="*/ 292 w 320"/>
              <a:gd name="T23" fmla="*/ 349 h 808"/>
              <a:gd name="T24" fmla="*/ 228 w 320"/>
              <a:gd name="T25" fmla="*/ 808 h 808"/>
              <a:gd name="T26" fmla="*/ 0 w 320"/>
              <a:gd name="T27" fmla="*/ 445 h 808"/>
              <a:gd name="T28" fmla="*/ 27 w 320"/>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808">
                <a:moveTo>
                  <a:pt x="27" y="381"/>
                </a:moveTo>
                <a:cubicBezTo>
                  <a:pt x="63" y="289"/>
                  <a:pt x="89" y="197"/>
                  <a:pt x="108" y="105"/>
                </a:cubicBezTo>
                <a:cubicBezTo>
                  <a:pt x="115" y="70"/>
                  <a:pt x="121" y="35"/>
                  <a:pt x="126" y="0"/>
                </a:cubicBezTo>
                <a:cubicBezTo>
                  <a:pt x="164" y="26"/>
                  <a:pt x="313" y="131"/>
                  <a:pt x="314" y="131"/>
                </a:cubicBezTo>
                <a:cubicBezTo>
                  <a:pt x="315" y="132"/>
                  <a:pt x="317" y="134"/>
                  <a:pt x="318" y="135"/>
                </a:cubicBezTo>
                <a:cubicBezTo>
                  <a:pt x="318" y="135"/>
                  <a:pt x="318" y="136"/>
                  <a:pt x="318" y="136"/>
                </a:cubicBezTo>
                <a:cubicBezTo>
                  <a:pt x="319" y="137"/>
                  <a:pt x="319" y="138"/>
                  <a:pt x="319" y="139"/>
                </a:cubicBezTo>
                <a:cubicBezTo>
                  <a:pt x="320" y="140"/>
                  <a:pt x="320" y="141"/>
                  <a:pt x="320" y="142"/>
                </a:cubicBezTo>
                <a:cubicBezTo>
                  <a:pt x="320" y="142"/>
                  <a:pt x="320" y="143"/>
                  <a:pt x="320" y="143"/>
                </a:cubicBezTo>
                <a:cubicBezTo>
                  <a:pt x="320" y="143"/>
                  <a:pt x="320" y="143"/>
                  <a:pt x="320" y="143"/>
                </a:cubicBezTo>
                <a:cubicBezTo>
                  <a:pt x="320" y="145"/>
                  <a:pt x="320" y="147"/>
                  <a:pt x="320" y="149"/>
                </a:cubicBezTo>
                <a:cubicBezTo>
                  <a:pt x="311" y="217"/>
                  <a:pt x="300" y="285"/>
                  <a:pt x="292" y="349"/>
                </a:cubicBezTo>
                <a:cubicBezTo>
                  <a:pt x="275" y="479"/>
                  <a:pt x="228" y="808"/>
                  <a:pt x="228" y="808"/>
                </a:cubicBezTo>
                <a:cubicBezTo>
                  <a:pt x="0" y="445"/>
                  <a:pt x="0" y="445"/>
                  <a:pt x="0" y="445"/>
                </a:cubicBezTo>
                <a:cubicBezTo>
                  <a:pt x="0" y="445"/>
                  <a:pt x="20" y="399"/>
                  <a:pt x="27"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17">
            <a:extLst>
              <a:ext uri="{FF2B5EF4-FFF2-40B4-BE49-F238E27FC236}">
                <a16:creationId xmlns:a16="http://schemas.microsoft.com/office/drawing/2014/main" id="{08A97EFC-3B43-4CB0-9404-D619550C1B24}"/>
              </a:ext>
            </a:extLst>
          </p:cNvPr>
          <p:cNvSpPr>
            <a:spLocks/>
          </p:cNvSpPr>
          <p:nvPr/>
        </p:nvSpPr>
        <p:spPr bwMode="auto">
          <a:xfrm rot="2896639">
            <a:off x="3507849" y="1144722"/>
            <a:ext cx="1657339" cy="4155370"/>
          </a:xfrm>
          <a:custGeom>
            <a:avLst/>
            <a:gdLst>
              <a:gd name="T0" fmla="*/ 755 w 793"/>
              <a:gd name="T1" fmla="*/ 761 h 1876"/>
              <a:gd name="T2" fmla="*/ 397 w 793"/>
              <a:gd name="T3" fmla="*/ 0 h 1876"/>
              <a:gd name="T4" fmla="*/ 38 w 793"/>
              <a:gd name="T5" fmla="*/ 761 h 1876"/>
              <a:gd name="T6" fmla="*/ 3 w 793"/>
              <a:gd name="T7" fmla="*/ 1160 h 1876"/>
              <a:gd name="T8" fmla="*/ 41 w 793"/>
              <a:gd name="T9" fmla="*/ 1539 h 1876"/>
              <a:gd name="T10" fmla="*/ 122 w 793"/>
              <a:gd name="T11" fmla="*/ 1815 h 1876"/>
              <a:gd name="T12" fmla="*/ 147 w 793"/>
              <a:gd name="T13" fmla="*/ 1876 h 1876"/>
              <a:gd name="T14" fmla="*/ 397 w 793"/>
              <a:gd name="T15" fmla="*/ 1876 h 1876"/>
              <a:gd name="T16" fmla="*/ 646 w 793"/>
              <a:gd name="T17" fmla="*/ 1876 h 1876"/>
              <a:gd name="T18" fmla="*/ 671 w 793"/>
              <a:gd name="T19" fmla="*/ 1815 h 1876"/>
              <a:gd name="T20" fmla="*/ 752 w 793"/>
              <a:gd name="T21" fmla="*/ 1539 h 1876"/>
              <a:gd name="T22" fmla="*/ 791 w 793"/>
              <a:gd name="T23" fmla="*/ 1160 h 1876"/>
              <a:gd name="T24" fmla="*/ 755 w 793"/>
              <a:gd name="T25" fmla="*/ 761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1876">
                <a:moveTo>
                  <a:pt x="755" y="761"/>
                </a:moveTo>
                <a:cubicBezTo>
                  <a:pt x="656" y="282"/>
                  <a:pt x="442" y="35"/>
                  <a:pt x="397" y="0"/>
                </a:cubicBezTo>
                <a:cubicBezTo>
                  <a:pt x="352" y="35"/>
                  <a:pt x="137" y="282"/>
                  <a:pt x="38" y="761"/>
                </a:cubicBezTo>
                <a:cubicBezTo>
                  <a:pt x="11" y="894"/>
                  <a:pt x="0" y="1028"/>
                  <a:pt x="3" y="1160"/>
                </a:cubicBezTo>
                <a:cubicBezTo>
                  <a:pt x="2" y="1287"/>
                  <a:pt x="15" y="1413"/>
                  <a:pt x="41" y="1539"/>
                </a:cubicBezTo>
                <a:cubicBezTo>
                  <a:pt x="60" y="1632"/>
                  <a:pt x="86" y="1724"/>
                  <a:pt x="122" y="1815"/>
                </a:cubicBezTo>
                <a:cubicBezTo>
                  <a:pt x="129" y="1834"/>
                  <a:pt x="136" y="1855"/>
                  <a:pt x="147" y="1876"/>
                </a:cubicBezTo>
                <a:cubicBezTo>
                  <a:pt x="147" y="1876"/>
                  <a:pt x="294" y="1876"/>
                  <a:pt x="397" y="1876"/>
                </a:cubicBezTo>
                <a:cubicBezTo>
                  <a:pt x="499" y="1876"/>
                  <a:pt x="646" y="1876"/>
                  <a:pt x="646" y="1876"/>
                </a:cubicBezTo>
                <a:cubicBezTo>
                  <a:pt x="657" y="1855"/>
                  <a:pt x="664" y="1834"/>
                  <a:pt x="671" y="1815"/>
                </a:cubicBezTo>
                <a:cubicBezTo>
                  <a:pt x="707" y="1724"/>
                  <a:pt x="733" y="1632"/>
                  <a:pt x="752" y="1539"/>
                </a:cubicBezTo>
                <a:cubicBezTo>
                  <a:pt x="779" y="1413"/>
                  <a:pt x="791" y="1287"/>
                  <a:pt x="791" y="1160"/>
                </a:cubicBezTo>
                <a:cubicBezTo>
                  <a:pt x="793" y="1028"/>
                  <a:pt x="783" y="894"/>
                  <a:pt x="755" y="7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 name="Freeform 8">
            <a:extLst>
              <a:ext uri="{FF2B5EF4-FFF2-40B4-BE49-F238E27FC236}">
                <a16:creationId xmlns:a16="http://schemas.microsoft.com/office/drawing/2014/main" id="{FD3C21A9-DBAB-49CA-937B-7B3838E582DB}"/>
              </a:ext>
            </a:extLst>
          </p:cNvPr>
          <p:cNvSpPr>
            <a:spLocks/>
          </p:cNvSpPr>
          <p:nvPr/>
        </p:nvSpPr>
        <p:spPr bwMode="auto">
          <a:xfrm rot="2896639">
            <a:off x="1289545" y="4433094"/>
            <a:ext cx="1357650" cy="1801876"/>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9" name="TextBox 11">
            <a:extLst>
              <a:ext uri="{FF2B5EF4-FFF2-40B4-BE49-F238E27FC236}">
                <a16:creationId xmlns:a16="http://schemas.microsoft.com/office/drawing/2014/main" id="{F709C3C6-7652-47A3-8E49-05A5579CC3D1}"/>
              </a:ext>
            </a:extLst>
          </p:cNvPr>
          <p:cNvSpPr txBox="1"/>
          <p:nvPr/>
        </p:nvSpPr>
        <p:spPr>
          <a:xfrm rot="19039569">
            <a:off x="2429061" y="3021978"/>
            <a:ext cx="330675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Conclusion</a:t>
            </a:r>
          </a:p>
        </p:txBody>
      </p:sp>
      <p:sp>
        <p:nvSpPr>
          <p:cNvPr id="50" name="TextBox 13">
            <a:extLst>
              <a:ext uri="{FF2B5EF4-FFF2-40B4-BE49-F238E27FC236}">
                <a16:creationId xmlns:a16="http://schemas.microsoft.com/office/drawing/2014/main" id="{6032533E-00ED-45E1-B3A9-ECF7626C35FE}"/>
              </a:ext>
            </a:extLst>
          </p:cNvPr>
          <p:cNvSpPr txBox="1"/>
          <p:nvPr/>
        </p:nvSpPr>
        <p:spPr>
          <a:xfrm>
            <a:off x="6468714" y="1634341"/>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14">
            <a:extLst>
              <a:ext uri="{FF2B5EF4-FFF2-40B4-BE49-F238E27FC236}">
                <a16:creationId xmlns:a16="http://schemas.microsoft.com/office/drawing/2014/main" id="{2B4AEE10-19A8-44C7-AAAF-CBE6E7CDB751}"/>
              </a:ext>
            </a:extLst>
          </p:cNvPr>
          <p:cNvSpPr txBox="1"/>
          <p:nvPr/>
        </p:nvSpPr>
        <p:spPr>
          <a:xfrm>
            <a:off x="6369410" y="3017944"/>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15">
            <a:extLst>
              <a:ext uri="{FF2B5EF4-FFF2-40B4-BE49-F238E27FC236}">
                <a16:creationId xmlns:a16="http://schemas.microsoft.com/office/drawing/2014/main" id="{BA7AB1E8-5031-47D0-9D3F-766730195606}"/>
              </a:ext>
            </a:extLst>
          </p:cNvPr>
          <p:cNvSpPr txBox="1"/>
          <p:nvPr/>
        </p:nvSpPr>
        <p:spPr>
          <a:xfrm>
            <a:off x="6290115" y="4338903"/>
            <a:ext cx="148004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16">
            <a:extLst>
              <a:ext uri="{FF2B5EF4-FFF2-40B4-BE49-F238E27FC236}">
                <a16:creationId xmlns:a16="http://schemas.microsoft.com/office/drawing/2014/main" id="{D78C0651-9F27-45D0-A9A1-3A9F9D33ECA5}"/>
              </a:ext>
            </a:extLst>
          </p:cNvPr>
          <p:cNvSpPr txBox="1"/>
          <p:nvPr/>
        </p:nvSpPr>
        <p:spPr>
          <a:xfrm>
            <a:off x="7611844" y="1949811"/>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400" b="1" dirty="0">
                <a:latin typeface="Agency FB" panose="020B0503020202020204" pitchFamily="34" charset="0"/>
              </a:rPr>
              <a:t>Learning</a:t>
            </a:r>
            <a:endParaRPr kumimoji="0" lang="fr-FR" sz="24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4" name="TextBox 19">
            <a:extLst>
              <a:ext uri="{FF2B5EF4-FFF2-40B4-BE49-F238E27FC236}">
                <a16:creationId xmlns:a16="http://schemas.microsoft.com/office/drawing/2014/main" id="{3027DA01-CEFC-4A77-8976-4BC00CAE92BC}"/>
              </a:ext>
            </a:extLst>
          </p:cNvPr>
          <p:cNvSpPr txBox="1"/>
          <p:nvPr/>
        </p:nvSpPr>
        <p:spPr>
          <a:xfrm>
            <a:off x="7666090" y="3333414"/>
            <a:ext cx="244185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400" b="1" dirty="0">
                <a:latin typeface="Agency FB" panose="020B0503020202020204" pitchFamily="34" charset="0"/>
              </a:rPr>
              <a:t>Limits
</a:t>
            </a:r>
          </a:p>
        </p:txBody>
      </p:sp>
      <p:sp>
        <p:nvSpPr>
          <p:cNvPr id="55" name="TextBox 20">
            <a:extLst>
              <a:ext uri="{FF2B5EF4-FFF2-40B4-BE49-F238E27FC236}">
                <a16:creationId xmlns:a16="http://schemas.microsoft.com/office/drawing/2014/main" id="{506B16F1-B781-476B-B341-0FFDB3BBFA70}"/>
              </a:ext>
            </a:extLst>
          </p:cNvPr>
          <p:cNvSpPr txBox="1"/>
          <p:nvPr/>
        </p:nvSpPr>
        <p:spPr>
          <a:xfrm>
            <a:off x="7645821" y="4648175"/>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Proof of Concept</a:t>
            </a:r>
          </a:p>
        </p:txBody>
      </p:sp>
    </p:spTree>
    <p:extLst>
      <p:ext uri="{BB962C8B-B14F-4D97-AF65-F5344CB8AC3E}">
        <p14:creationId xmlns:p14="http://schemas.microsoft.com/office/powerpoint/2010/main" val="46700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68961B-88E6-4D7E-AAE7-863FA4DDF26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368745D9-424A-42AD-A779-19E2BE8FDCFC}"/>
              </a:ext>
            </a:extLst>
          </p:cNvPr>
          <p:cNvSpPr>
            <a:spLocks noGrp="1"/>
          </p:cNvSpPr>
          <p:nvPr>
            <p:ph type="sldNum" sz="quarter" idx="12"/>
          </p:nvPr>
        </p:nvSpPr>
        <p:spPr/>
        <p:txBody>
          <a:bodyPr/>
          <a:lstStyle/>
          <a:p>
            <a:fld id="{0EF95C8F-DBF8-4428-9C92-C7E00057F926}" type="slidenum">
              <a:rPr lang="fr-FR" smtClean="0"/>
              <a:t>3</a:t>
            </a:fld>
            <a:endParaRPr lang="fr-FR"/>
          </a:p>
        </p:txBody>
      </p:sp>
      <p:sp>
        <p:nvSpPr>
          <p:cNvPr id="6" name="Rectangle 5" descr="Bullseye">
            <a:extLst>
              <a:ext uri="{FF2B5EF4-FFF2-40B4-BE49-F238E27FC236}">
                <a16:creationId xmlns:a16="http://schemas.microsoft.com/office/drawing/2014/main" id="{5FE80D23-FA57-478A-A9AE-84B8F1DE3EE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05A90C0D-A73F-41A8-B0DA-959CB3E512E7}"/>
              </a:ext>
            </a:extLst>
          </p:cNvPr>
          <p:cNvPicPr>
            <a:picLocks noChangeAspect="1"/>
          </p:cNvPicPr>
          <p:nvPr/>
        </p:nvPicPr>
        <p:blipFill>
          <a:blip r:embed="rId5"/>
          <a:stretch>
            <a:fillRect/>
          </a:stretch>
        </p:blipFill>
        <p:spPr>
          <a:xfrm>
            <a:off x="1178935" y="3894847"/>
            <a:ext cx="2418963" cy="746534"/>
          </a:xfrm>
          <a:prstGeom prst="rect">
            <a:avLst/>
          </a:prstGeom>
        </p:spPr>
      </p:pic>
      <p:pic>
        <p:nvPicPr>
          <p:cNvPr id="18" name="Image 17">
            <a:extLst>
              <a:ext uri="{FF2B5EF4-FFF2-40B4-BE49-F238E27FC236}">
                <a16:creationId xmlns:a16="http://schemas.microsoft.com/office/drawing/2014/main" id="{B6351107-413E-4EE7-9CB8-17A5BFE579EA}"/>
              </a:ext>
            </a:extLst>
          </p:cNvPr>
          <p:cNvPicPr/>
          <p:nvPr/>
        </p:nvPicPr>
        <p:blipFill>
          <a:blip r:embed="rId6">
            <a:extLst>
              <a:ext uri="{28A0092B-C50C-407E-A947-70E740481C1C}">
                <a14:useLocalDpi xmlns:a14="http://schemas.microsoft.com/office/drawing/2010/main" val="0"/>
              </a:ext>
            </a:extLst>
          </a:blip>
          <a:stretch>
            <a:fillRect/>
          </a:stretch>
        </p:blipFill>
        <p:spPr>
          <a:xfrm>
            <a:off x="5778704" y="665327"/>
            <a:ext cx="1935480" cy="445135"/>
          </a:xfrm>
          <a:prstGeom prst="rect">
            <a:avLst/>
          </a:prstGeom>
        </p:spPr>
      </p:pic>
      <p:pic>
        <p:nvPicPr>
          <p:cNvPr id="19" name="Image 18">
            <a:extLst>
              <a:ext uri="{FF2B5EF4-FFF2-40B4-BE49-F238E27FC236}">
                <a16:creationId xmlns:a16="http://schemas.microsoft.com/office/drawing/2014/main" id="{E12C8448-DDC0-4DAA-A2C1-6FDDC36B3EF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835469" y="424662"/>
            <a:ext cx="861060" cy="680720"/>
          </a:xfrm>
          <a:prstGeom prst="rect">
            <a:avLst/>
          </a:prstGeom>
        </p:spPr>
      </p:pic>
      <p:pic>
        <p:nvPicPr>
          <p:cNvPr id="20" name="Image 19">
            <a:extLst>
              <a:ext uri="{FF2B5EF4-FFF2-40B4-BE49-F238E27FC236}">
                <a16:creationId xmlns:a16="http://schemas.microsoft.com/office/drawing/2014/main" id="{61042F70-782D-4750-A151-34701E179540}"/>
              </a:ext>
            </a:extLst>
          </p:cNvPr>
          <p:cNvPicPr/>
          <p:nvPr/>
        </p:nvPicPr>
        <p:blipFill rotWithShape="1">
          <a:blip r:embed="rId8">
            <a:extLst>
              <a:ext uri="{28A0092B-C50C-407E-A947-70E740481C1C}">
                <a14:useLocalDpi xmlns:a14="http://schemas.microsoft.com/office/drawing/2010/main" val="0"/>
              </a:ext>
            </a:extLst>
          </a:blip>
          <a:srcRect/>
          <a:stretch/>
        </p:blipFill>
        <p:spPr bwMode="auto">
          <a:xfrm>
            <a:off x="8753679" y="710412"/>
            <a:ext cx="1320800" cy="388620"/>
          </a:xfrm>
          <a:prstGeom prst="rect">
            <a:avLst/>
          </a:prstGeom>
          <a:ln>
            <a:solidFill>
              <a:schemeClr val="bg1"/>
            </a:solidFill>
          </a:ln>
          <a:extLst>
            <a:ext uri="{53640926-AAD7-44D8-BBD7-CCE9431645EC}">
              <a14:shadowObscured xmlns:a14="http://schemas.microsoft.com/office/drawing/2010/main"/>
            </a:ext>
          </a:extLst>
        </p:spPr>
      </p:pic>
      <p:grpSp>
        <p:nvGrpSpPr>
          <p:cNvPr id="21" name="Group 352">
            <a:extLst>
              <a:ext uri="{FF2B5EF4-FFF2-40B4-BE49-F238E27FC236}">
                <a16:creationId xmlns:a16="http://schemas.microsoft.com/office/drawing/2014/main" id="{4C79C155-7E6E-437A-8588-ABE01975EA0F}"/>
              </a:ext>
            </a:extLst>
          </p:cNvPr>
          <p:cNvGrpSpPr/>
          <p:nvPr/>
        </p:nvGrpSpPr>
        <p:grpSpPr>
          <a:xfrm>
            <a:off x="1735982" y="1151337"/>
            <a:ext cx="8085443" cy="4555326"/>
            <a:chOff x="2754472" y="1871489"/>
            <a:chExt cx="6743731" cy="3673413"/>
          </a:xfrm>
        </p:grpSpPr>
        <p:grpSp>
          <p:nvGrpSpPr>
            <p:cNvPr id="22" name="Group 343">
              <a:extLst>
                <a:ext uri="{FF2B5EF4-FFF2-40B4-BE49-F238E27FC236}">
                  <a16:creationId xmlns:a16="http://schemas.microsoft.com/office/drawing/2014/main" id="{99CFC8B2-779F-48E2-9929-806CF2277398}"/>
                </a:ext>
              </a:extLst>
            </p:cNvPr>
            <p:cNvGrpSpPr/>
            <p:nvPr/>
          </p:nvGrpSpPr>
          <p:grpSpPr>
            <a:xfrm>
              <a:off x="2754472" y="1871489"/>
              <a:ext cx="2870434" cy="2211390"/>
              <a:chOff x="3538538" y="3427412"/>
              <a:chExt cx="541338" cy="866775"/>
            </a:xfrm>
            <a:solidFill>
              <a:schemeClr val="accent4"/>
            </a:solidFill>
          </p:grpSpPr>
          <p:sp>
            <p:nvSpPr>
              <p:cNvPr id="141" name="Freeform 5">
                <a:extLst>
                  <a:ext uri="{FF2B5EF4-FFF2-40B4-BE49-F238E27FC236}">
                    <a16:creationId xmlns:a16="http://schemas.microsoft.com/office/drawing/2014/main" id="{F3039AB7-83A9-4D26-B6A4-49C07C99AB56}"/>
                  </a:ext>
                </a:extLst>
              </p:cNvPr>
              <p:cNvSpPr>
                <a:spLocks/>
              </p:cNvSpPr>
              <p:nvPr/>
            </p:nvSpPr>
            <p:spPr bwMode="auto">
              <a:xfrm>
                <a:off x="3829051" y="3759200"/>
                <a:ext cx="7938" cy="9525"/>
              </a:xfrm>
              <a:custGeom>
                <a:avLst/>
                <a:gdLst>
                  <a:gd name="T0" fmla="*/ 0 w 11"/>
                  <a:gd name="T1" fmla="*/ 5 h 7"/>
                  <a:gd name="T2" fmla="*/ 2 w 11"/>
                  <a:gd name="T3" fmla="*/ 7 h 7"/>
                  <a:gd name="T4" fmla="*/ 11 w 11"/>
                  <a:gd name="T5" fmla="*/ 0 h 7"/>
                  <a:gd name="T6" fmla="*/ 8 w 11"/>
                  <a:gd name="T7" fmla="*/ 0 h 7"/>
                  <a:gd name="T8" fmla="*/ 2 w 11"/>
                  <a:gd name="T9" fmla="*/ 2 h 7"/>
                  <a:gd name="T10" fmla="*/ 0 w 11"/>
                  <a:gd name="T11" fmla="*/ 5 h 7"/>
                </a:gdLst>
                <a:ahLst/>
                <a:cxnLst>
                  <a:cxn ang="0">
                    <a:pos x="T0" y="T1"/>
                  </a:cxn>
                  <a:cxn ang="0">
                    <a:pos x="T2" y="T3"/>
                  </a:cxn>
                  <a:cxn ang="0">
                    <a:pos x="T4" y="T5"/>
                  </a:cxn>
                  <a:cxn ang="0">
                    <a:pos x="T6" y="T7"/>
                  </a:cxn>
                  <a:cxn ang="0">
                    <a:pos x="T8" y="T9"/>
                  </a:cxn>
                  <a:cxn ang="0">
                    <a:pos x="T10" y="T11"/>
                  </a:cxn>
                </a:cxnLst>
                <a:rect l="0" t="0" r="r" b="b"/>
                <a:pathLst>
                  <a:path w="11" h="7">
                    <a:moveTo>
                      <a:pt x="0" y="5"/>
                    </a:moveTo>
                    <a:cubicBezTo>
                      <a:pt x="1" y="5"/>
                      <a:pt x="1" y="7"/>
                      <a:pt x="2" y="7"/>
                    </a:cubicBezTo>
                    <a:cubicBezTo>
                      <a:pt x="6" y="7"/>
                      <a:pt x="11" y="5"/>
                      <a:pt x="11" y="0"/>
                    </a:cubicBezTo>
                    <a:cubicBezTo>
                      <a:pt x="10" y="0"/>
                      <a:pt x="9" y="0"/>
                      <a:pt x="8" y="0"/>
                    </a:cubicBezTo>
                    <a:cubicBezTo>
                      <a:pt x="6" y="0"/>
                      <a:pt x="4" y="0"/>
                      <a:pt x="2" y="2"/>
                    </a:cubicBezTo>
                    <a:cubicBezTo>
                      <a:pt x="0"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6">
                <a:extLst>
                  <a:ext uri="{FF2B5EF4-FFF2-40B4-BE49-F238E27FC236}">
                    <a16:creationId xmlns:a16="http://schemas.microsoft.com/office/drawing/2014/main" id="{D5634252-D7F7-461A-AC29-690E50770D46}"/>
                  </a:ext>
                </a:extLst>
              </p:cNvPr>
              <p:cNvSpPr>
                <a:spLocks/>
              </p:cNvSpPr>
              <p:nvPr/>
            </p:nvSpPr>
            <p:spPr bwMode="auto">
              <a:xfrm>
                <a:off x="3817938" y="3716337"/>
                <a:ext cx="25400" cy="42863"/>
              </a:xfrm>
              <a:custGeom>
                <a:avLst/>
                <a:gdLst>
                  <a:gd name="T0" fmla="*/ 35 w 35"/>
                  <a:gd name="T1" fmla="*/ 22 h 30"/>
                  <a:gd name="T2" fmla="*/ 27 w 35"/>
                  <a:gd name="T3" fmla="*/ 20 h 30"/>
                  <a:gd name="T4" fmla="*/ 20 w 35"/>
                  <a:gd name="T5" fmla="*/ 10 h 30"/>
                  <a:gd name="T6" fmla="*/ 15 w 35"/>
                  <a:gd name="T7" fmla="*/ 9 h 30"/>
                  <a:gd name="T8" fmla="*/ 11 w 35"/>
                  <a:gd name="T9" fmla="*/ 9 h 30"/>
                  <a:gd name="T10" fmla="*/ 10 w 35"/>
                  <a:gd name="T11" fmla="*/ 6 h 30"/>
                  <a:gd name="T12" fmla="*/ 9 w 35"/>
                  <a:gd name="T13" fmla="*/ 2 h 30"/>
                  <a:gd name="T14" fmla="*/ 6 w 35"/>
                  <a:gd name="T15" fmla="*/ 10 h 30"/>
                  <a:gd name="T16" fmla="*/ 5 w 35"/>
                  <a:gd name="T17" fmla="*/ 15 h 30"/>
                  <a:gd name="T18" fmla="*/ 6 w 35"/>
                  <a:gd name="T19" fmla="*/ 18 h 30"/>
                  <a:gd name="T20" fmla="*/ 0 w 35"/>
                  <a:gd name="T21" fmla="*/ 23 h 30"/>
                  <a:gd name="T22" fmla="*/ 7 w 35"/>
                  <a:gd name="T23" fmla="*/ 22 h 30"/>
                  <a:gd name="T24" fmla="*/ 10 w 35"/>
                  <a:gd name="T25" fmla="*/ 28 h 30"/>
                  <a:gd name="T26" fmla="*/ 15 w 35"/>
                  <a:gd name="T27" fmla="*/ 23 h 30"/>
                  <a:gd name="T28" fmla="*/ 21 w 35"/>
                  <a:gd name="T29" fmla="*/ 18 h 30"/>
                  <a:gd name="T30" fmla="*/ 31 w 35"/>
                  <a:gd name="T31" fmla="*/ 25 h 30"/>
                  <a:gd name="T32" fmla="*/ 35 w 35"/>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35" y="22"/>
                    </a:moveTo>
                    <a:cubicBezTo>
                      <a:pt x="32" y="19"/>
                      <a:pt x="31" y="19"/>
                      <a:pt x="27" y="20"/>
                    </a:cubicBezTo>
                    <a:cubicBezTo>
                      <a:pt x="31" y="16"/>
                      <a:pt x="22" y="11"/>
                      <a:pt x="20" y="10"/>
                    </a:cubicBezTo>
                    <a:cubicBezTo>
                      <a:pt x="18" y="9"/>
                      <a:pt x="16" y="10"/>
                      <a:pt x="15" y="9"/>
                    </a:cubicBezTo>
                    <a:cubicBezTo>
                      <a:pt x="14" y="7"/>
                      <a:pt x="13" y="6"/>
                      <a:pt x="11" y="9"/>
                    </a:cubicBezTo>
                    <a:cubicBezTo>
                      <a:pt x="11" y="8"/>
                      <a:pt x="11" y="7"/>
                      <a:pt x="10" y="6"/>
                    </a:cubicBezTo>
                    <a:cubicBezTo>
                      <a:pt x="14" y="5"/>
                      <a:pt x="13" y="0"/>
                      <a:pt x="9" y="2"/>
                    </a:cubicBezTo>
                    <a:cubicBezTo>
                      <a:pt x="6" y="3"/>
                      <a:pt x="7" y="6"/>
                      <a:pt x="6" y="10"/>
                    </a:cubicBezTo>
                    <a:cubicBezTo>
                      <a:pt x="6" y="11"/>
                      <a:pt x="5" y="13"/>
                      <a:pt x="5" y="15"/>
                    </a:cubicBezTo>
                    <a:cubicBezTo>
                      <a:pt x="4" y="15"/>
                      <a:pt x="6" y="17"/>
                      <a:pt x="6" y="18"/>
                    </a:cubicBezTo>
                    <a:cubicBezTo>
                      <a:pt x="5" y="19"/>
                      <a:pt x="1" y="22"/>
                      <a:pt x="0" y="23"/>
                    </a:cubicBezTo>
                    <a:cubicBezTo>
                      <a:pt x="1" y="23"/>
                      <a:pt x="7" y="22"/>
                      <a:pt x="7" y="22"/>
                    </a:cubicBezTo>
                    <a:cubicBezTo>
                      <a:pt x="8" y="23"/>
                      <a:pt x="9" y="30"/>
                      <a:pt x="10" y="28"/>
                    </a:cubicBezTo>
                    <a:cubicBezTo>
                      <a:pt x="12" y="27"/>
                      <a:pt x="14" y="23"/>
                      <a:pt x="15" y="23"/>
                    </a:cubicBezTo>
                    <a:cubicBezTo>
                      <a:pt x="18" y="22"/>
                      <a:pt x="18" y="19"/>
                      <a:pt x="21" y="18"/>
                    </a:cubicBezTo>
                    <a:cubicBezTo>
                      <a:pt x="20" y="23"/>
                      <a:pt x="28" y="24"/>
                      <a:pt x="31" y="25"/>
                    </a:cubicBezTo>
                    <a:cubicBezTo>
                      <a:pt x="32" y="24"/>
                      <a:pt x="34" y="23"/>
                      <a:pt x="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7">
                <a:extLst>
                  <a:ext uri="{FF2B5EF4-FFF2-40B4-BE49-F238E27FC236}">
                    <a16:creationId xmlns:a16="http://schemas.microsoft.com/office/drawing/2014/main" id="{1E9A6D2E-993B-4ADC-A795-293BF17A4D6C}"/>
                  </a:ext>
                </a:extLst>
              </p:cNvPr>
              <p:cNvSpPr>
                <a:spLocks/>
              </p:cNvSpPr>
              <p:nvPr/>
            </p:nvSpPr>
            <p:spPr bwMode="auto">
              <a:xfrm>
                <a:off x="3808413" y="3605212"/>
                <a:ext cx="100013" cy="166688"/>
              </a:xfrm>
              <a:custGeom>
                <a:avLst/>
                <a:gdLst>
                  <a:gd name="T0" fmla="*/ 83 w 143"/>
                  <a:gd name="T1" fmla="*/ 26 h 119"/>
                  <a:gd name="T2" fmla="*/ 65 w 143"/>
                  <a:gd name="T3" fmla="*/ 12 h 119"/>
                  <a:gd name="T4" fmla="*/ 55 w 143"/>
                  <a:gd name="T5" fmla="*/ 18 h 119"/>
                  <a:gd name="T6" fmla="*/ 47 w 143"/>
                  <a:gd name="T7" fmla="*/ 17 h 119"/>
                  <a:gd name="T8" fmla="*/ 44 w 143"/>
                  <a:gd name="T9" fmla="*/ 6 h 119"/>
                  <a:gd name="T10" fmla="*/ 36 w 143"/>
                  <a:gd name="T11" fmla="*/ 1 h 119"/>
                  <a:gd name="T12" fmla="*/ 25 w 143"/>
                  <a:gd name="T13" fmla="*/ 1 h 119"/>
                  <a:gd name="T14" fmla="*/ 3 w 143"/>
                  <a:gd name="T15" fmla="*/ 12 h 119"/>
                  <a:gd name="T16" fmla="*/ 2 w 143"/>
                  <a:gd name="T17" fmla="*/ 27 h 119"/>
                  <a:gd name="T18" fmla="*/ 3 w 143"/>
                  <a:gd name="T19" fmla="*/ 30 h 119"/>
                  <a:gd name="T20" fmla="*/ 15 w 143"/>
                  <a:gd name="T21" fmla="*/ 37 h 119"/>
                  <a:gd name="T22" fmla="*/ 24 w 143"/>
                  <a:gd name="T23" fmla="*/ 42 h 119"/>
                  <a:gd name="T24" fmla="*/ 40 w 143"/>
                  <a:gd name="T25" fmla="*/ 44 h 119"/>
                  <a:gd name="T26" fmla="*/ 46 w 143"/>
                  <a:gd name="T27" fmla="*/ 45 h 119"/>
                  <a:gd name="T28" fmla="*/ 57 w 143"/>
                  <a:gd name="T29" fmla="*/ 42 h 119"/>
                  <a:gd name="T30" fmla="*/ 59 w 143"/>
                  <a:gd name="T31" fmla="*/ 40 h 119"/>
                  <a:gd name="T32" fmla="*/ 62 w 143"/>
                  <a:gd name="T33" fmla="*/ 44 h 119"/>
                  <a:gd name="T34" fmla="*/ 67 w 143"/>
                  <a:gd name="T35" fmla="*/ 55 h 119"/>
                  <a:gd name="T36" fmla="*/ 76 w 143"/>
                  <a:gd name="T37" fmla="*/ 55 h 119"/>
                  <a:gd name="T38" fmla="*/ 89 w 143"/>
                  <a:gd name="T39" fmla="*/ 68 h 119"/>
                  <a:gd name="T40" fmla="*/ 78 w 143"/>
                  <a:gd name="T41" fmla="*/ 81 h 119"/>
                  <a:gd name="T42" fmla="*/ 75 w 143"/>
                  <a:gd name="T43" fmla="*/ 88 h 119"/>
                  <a:gd name="T44" fmla="*/ 59 w 143"/>
                  <a:gd name="T45" fmla="*/ 93 h 119"/>
                  <a:gd name="T46" fmla="*/ 71 w 143"/>
                  <a:gd name="T47" fmla="*/ 96 h 119"/>
                  <a:gd name="T48" fmla="*/ 77 w 143"/>
                  <a:gd name="T49" fmla="*/ 94 h 119"/>
                  <a:gd name="T50" fmla="*/ 87 w 143"/>
                  <a:gd name="T51" fmla="*/ 101 h 119"/>
                  <a:gd name="T52" fmla="*/ 89 w 143"/>
                  <a:gd name="T53" fmla="*/ 106 h 119"/>
                  <a:gd name="T54" fmla="*/ 94 w 143"/>
                  <a:gd name="T55" fmla="*/ 110 h 119"/>
                  <a:gd name="T56" fmla="*/ 104 w 143"/>
                  <a:gd name="T57" fmla="*/ 115 h 119"/>
                  <a:gd name="T58" fmla="*/ 119 w 143"/>
                  <a:gd name="T59" fmla="*/ 114 h 119"/>
                  <a:gd name="T60" fmla="*/ 108 w 143"/>
                  <a:gd name="T61" fmla="*/ 108 h 119"/>
                  <a:gd name="T62" fmla="*/ 111 w 143"/>
                  <a:gd name="T63" fmla="*/ 105 h 119"/>
                  <a:gd name="T64" fmla="*/ 119 w 143"/>
                  <a:gd name="T65" fmla="*/ 108 h 119"/>
                  <a:gd name="T66" fmla="*/ 124 w 143"/>
                  <a:gd name="T67" fmla="*/ 110 h 119"/>
                  <a:gd name="T68" fmla="*/ 124 w 143"/>
                  <a:gd name="T69" fmla="*/ 104 h 119"/>
                  <a:gd name="T70" fmla="*/ 126 w 143"/>
                  <a:gd name="T71" fmla="*/ 101 h 119"/>
                  <a:gd name="T72" fmla="*/ 120 w 143"/>
                  <a:gd name="T73" fmla="*/ 92 h 119"/>
                  <a:gd name="T74" fmla="*/ 113 w 143"/>
                  <a:gd name="T75" fmla="*/ 87 h 119"/>
                  <a:gd name="T76" fmla="*/ 109 w 143"/>
                  <a:gd name="T77" fmla="*/ 82 h 119"/>
                  <a:gd name="T78" fmla="*/ 111 w 143"/>
                  <a:gd name="T79" fmla="*/ 77 h 119"/>
                  <a:gd name="T80" fmla="*/ 120 w 143"/>
                  <a:gd name="T81" fmla="*/ 81 h 119"/>
                  <a:gd name="T82" fmla="*/ 122 w 143"/>
                  <a:gd name="T83" fmla="*/ 84 h 119"/>
                  <a:gd name="T84" fmla="*/ 131 w 143"/>
                  <a:gd name="T85" fmla="*/ 82 h 119"/>
                  <a:gd name="T86" fmla="*/ 136 w 143"/>
                  <a:gd name="T87" fmla="*/ 79 h 119"/>
                  <a:gd name="T88" fmla="*/ 140 w 143"/>
                  <a:gd name="T89" fmla="*/ 72 h 119"/>
                  <a:gd name="T90" fmla="*/ 134 w 143"/>
                  <a:gd name="T91" fmla="*/ 68 h 119"/>
                  <a:gd name="T92" fmla="*/ 122 w 143"/>
                  <a:gd name="T93" fmla="*/ 61 h 119"/>
                  <a:gd name="T94" fmla="*/ 110 w 143"/>
                  <a:gd name="T95" fmla="*/ 53 h 119"/>
                  <a:gd name="T96" fmla="*/ 116 w 143"/>
                  <a:gd name="T97" fmla="*/ 50 h 119"/>
                  <a:gd name="T98" fmla="*/ 106 w 143"/>
                  <a:gd name="T99" fmla="*/ 46 h 119"/>
                  <a:gd name="T100" fmla="*/ 109 w 143"/>
                  <a:gd name="T101" fmla="*/ 38 h 119"/>
                  <a:gd name="T102" fmla="*/ 101 w 143"/>
                  <a:gd name="T103" fmla="*/ 40 h 119"/>
                  <a:gd name="T104" fmla="*/ 94 w 143"/>
                  <a:gd name="T105" fmla="*/ 31 h 119"/>
                  <a:gd name="T106" fmla="*/ 94 w 143"/>
                  <a:gd name="T107" fmla="*/ 2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119">
                    <a:moveTo>
                      <a:pt x="94" y="28"/>
                    </a:moveTo>
                    <a:cubicBezTo>
                      <a:pt x="92" y="24"/>
                      <a:pt x="87" y="24"/>
                      <a:pt x="83" y="26"/>
                    </a:cubicBezTo>
                    <a:cubicBezTo>
                      <a:pt x="82" y="26"/>
                      <a:pt x="77" y="19"/>
                      <a:pt x="75" y="17"/>
                    </a:cubicBezTo>
                    <a:cubicBezTo>
                      <a:pt x="73" y="14"/>
                      <a:pt x="68" y="12"/>
                      <a:pt x="65" y="12"/>
                    </a:cubicBezTo>
                    <a:cubicBezTo>
                      <a:pt x="64" y="13"/>
                      <a:pt x="60" y="12"/>
                      <a:pt x="59" y="13"/>
                    </a:cubicBezTo>
                    <a:cubicBezTo>
                      <a:pt x="59" y="14"/>
                      <a:pt x="56" y="18"/>
                      <a:pt x="55" y="18"/>
                    </a:cubicBezTo>
                    <a:cubicBezTo>
                      <a:pt x="51" y="15"/>
                      <a:pt x="52" y="15"/>
                      <a:pt x="49" y="18"/>
                    </a:cubicBezTo>
                    <a:cubicBezTo>
                      <a:pt x="48" y="20"/>
                      <a:pt x="46" y="20"/>
                      <a:pt x="47" y="17"/>
                    </a:cubicBezTo>
                    <a:cubicBezTo>
                      <a:pt x="48" y="13"/>
                      <a:pt x="49" y="13"/>
                      <a:pt x="48" y="10"/>
                    </a:cubicBezTo>
                    <a:cubicBezTo>
                      <a:pt x="46" y="8"/>
                      <a:pt x="46" y="8"/>
                      <a:pt x="44" y="6"/>
                    </a:cubicBezTo>
                    <a:cubicBezTo>
                      <a:pt x="43" y="5"/>
                      <a:pt x="44" y="1"/>
                      <a:pt x="41" y="1"/>
                    </a:cubicBezTo>
                    <a:cubicBezTo>
                      <a:pt x="40" y="1"/>
                      <a:pt x="37" y="1"/>
                      <a:pt x="36" y="1"/>
                    </a:cubicBezTo>
                    <a:cubicBezTo>
                      <a:pt x="32" y="3"/>
                      <a:pt x="29" y="5"/>
                      <a:pt x="25" y="5"/>
                    </a:cubicBezTo>
                    <a:cubicBezTo>
                      <a:pt x="25" y="4"/>
                      <a:pt x="25" y="3"/>
                      <a:pt x="25" y="1"/>
                    </a:cubicBezTo>
                    <a:cubicBezTo>
                      <a:pt x="20" y="0"/>
                      <a:pt x="17" y="0"/>
                      <a:pt x="12" y="3"/>
                    </a:cubicBezTo>
                    <a:cubicBezTo>
                      <a:pt x="7" y="5"/>
                      <a:pt x="5" y="7"/>
                      <a:pt x="3" y="12"/>
                    </a:cubicBezTo>
                    <a:cubicBezTo>
                      <a:pt x="2" y="14"/>
                      <a:pt x="0" y="18"/>
                      <a:pt x="0" y="20"/>
                    </a:cubicBezTo>
                    <a:cubicBezTo>
                      <a:pt x="0" y="21"/>
                      <a:pt x="1" y="27"/>
                      <a:pt x="2" y="27"/>
                    </a:cubicBezTo>
                    <a:cubicBezTo>
                      <a:pt x="7" y="28"/>
                      <a:pt x="11" y="27"/>
                      <a:pt x="14" y="32"/>
                    </a:cubicBezTo>
                    <a:cubicBezTo>
                      <a:pt x="11" y="31"/>
                      <a:pt x="7" y="31"/>
                      <a:pt x="3" y="30"/>
                    </a:cubicBezTo>
                    <a:cubicBezTo>
                      <a:pt x="4" y="34"/>
                      <a:pt x="7" y="36"/>
                      <a:pt x="10" y="38"/>
                    </a:cubicBezTo>
                    <a:cubicBezTo>
                      <a:pt x="13" y="39"/>
                      <a:pt x="13" y="37"/>
                      <a:pt x="15" y="37"/>
                    </a:cubicBezTo>
                    <a:cubicBezTo>
                      <a:pt x="19" y="36"/>
                      <a:pt x="16" y="38"/>
                      <a:pt x="18" y="40"/>
                    </a:cubicBezTo>
                    <a:cubicBezTo>
                      <a:pt x="20" y="41"/>
                      <a:pt x="23" y="42"/>
                      <a:pt x="24" y="42"/>
                    </a:cubicBezTo>
                    <a:cubicBezTo>
                      <a:pt x="28" y="42"/>
                      <a:pt x="33" y="41"/>
                      <a:pt x="36" y="43"/>
                    </a:cubicBezTo>
                    <a:cubicBezTo>
                      <a:pt x="37" y="43"/>
                      <a:pt x="39" y="43"/>
                      <a:pt x="40" y="44"/>
                    </a:cubicBezTo>
                    <a:cubicBezTo>
                      <a:pt x="41" y="44"/>
                      <a:pt x="41" y="42"/>
                      <a:pt x="42" y="43"/>
                    </a:cubicBezTo>
                    <a:cubicBezTo>
                      <a:pt x="44" y="43"/>
                      <a:pt x="44" y="45"/>
                      <a:pt x="46" y="45"/>
                    </a:cubicBezTo>
                    <a:cubicBezTo>
                      <a:pt x="44" y="43"/>
                      <a:pt x="43" y="41"/>
                      <a:pt x="42" y="40"/>
                    </a:cubicBezTo>
                    <a:cubicBezTo>
                      <a:pt x="48" y="42"/>
                      <a:pt x="51" y="43"/>
                      <a:pt x="57" y="42"/>
                    </a:cubicBezTo>
                    <a:cubicBezTo>
                      <a:pt x="56" y="39"/>
                      <a:pt x="56" y="38"/>
                      <a:pt x="53" y="37"/>
                    </a:cubicBezTo>
                    <a:cubicBezTo>
                      <a:pt x="57" y="34"/>
                      <a:pt x="56" y="38"/>
                      <a:pt x="59" y="40"/>
                    </a:cubicBezTo>
                    <a:cubicBezTo>
                      <a:pt x="59" y="41"/>
                      <a:pt x="61" y="39"/>
                      <a:pt x="62" y="40"/>
                    </a:cubicBezTo>
                    <a:cubicBezTo>
                      <a:pt x="62" y="41"/>
                      <a:pt x="62" y="43"/>
                      <a:pt x="62" y="44"/>
                    </a:cubicBezTo>
                    <a:cubicBezTo>
                      <a:pt x="65" y="41"/>
                      <a:pt x="70" y="48"/>
                      <a:pt x="72" y="50"/>
                    </a:cubicBezTo>
                    <a:cubicBezTo>
                      <a:pt x="68" y="51"/>
                      <a:pt x="67" y="51"/>
                      <a:pt x="67" y="55"/>
                    </a:cubicBezTo>
                    <a:cubicBezTo>
                      <a:pt x="69" y="55"/>
                      <a:pt x="71" y="54"/>
                      <a:pt x="73" y="53"/>
                    </a:cubicBezTo>
                    <a:cubicBezTo>
                      <a:pt x="75" y="52"/>
                      <a:pt x="75" y="52"/>
                      <a:pt x="76" y="55"/>
                    </a:cubicBezTo>
                    <a:cubicBezTo>
                      <a:pt x="78" y="58"/>
                      <a:pt x="83" y="57"/>
                      <a:pt x="85" y="61"/>
                    </a:cubicBezTo>
                    <a:cubicBezTo>
                      <a:pt x="86" y="64"/>
                      <a:pt x="87" y="66"/>
                      <a:pt x="89" y="68"/>
                    </a:cubicBezTo>
                    <a:cubicBezTo>
                      <a:pt x="89" y="70"/>
                      <a:pt x="88" y="70"/>
                      <a:pt x="87" y="71"/>
                    </a:cubicBezTo>
                    <a:cubicBezTo>
                      <a:pt x="84" y="74"/>
                      <a:pt x="81" y="78"/>
                      <a:pt x="78" y="81"/>
                    </a:cubicBezTo>
                    <a:cubicBezTo>
                      <a:pt x="78" y="82"/>
                      <a:pt x="83" y="84"/>
                      <a:pt x="82" y="86"/>
                    </a:cubicBezTo>
                    <a:cubicBezTo>
                      <a:pt x="81" y="87"/>
                      <a:pt x="76" y="88"/>
                      <a:pt x="75" y="88"/>
                    </a:cubicBezTo>
                    <a:cubicBezTo>
                      <a:pt x="71" y="89"/>
                      <a:pt x="67" y="88"/>
                      <a:pt x="64" y="87"/>
                    </a:cubicBezTo>
                    <a:cubicBezTo>
                      <a:pt x="64" y="90"/>
                      <a:pt x="60" y="91"/>
                      <a:pt x="59" y="93"/>
                    </a:cubicBezTo>
                    <a:cubicBezTo>
                      <a:pt x="59" y="94"/>
                      <a:pt x="61" y="97"/>
                      <a:pt x="63" y="97"/>
                    </a:cubicBezTo>
                    <a:cubicBezTo>
                      <a:pt x="66" y="97"/>
                      <a:pt x="69" y="98"/>
                      <a:pt x="71" y="96"/>
                    </a:cubicBezTo>
                    <a:cubicBezTo>
                      <a:pt x="73" y="94"/>
                      <a:pt x="74" y="96"/>
                      <a:pt x="77" y="97"/>
                    </a:cubicBezTo>
                    <a:cubicBezTo>
                      <a:pt x="77" y="95"/>
                      <a:pt x="78" y="95"/>
                      <a:pt x="77" y="94"/>
                    </a:cubicBezTo>
                    <a:cubicBezTo>
                      <a:pt x="79" y="94"/>
                      <a:pt x="80" y="95"/>
                      <a:pt x="80" y="97"/>
                    </a:cubicBezTo>
                    <a:cubicBezTo>
                      <a:pt x="84" y="94"/>
                      <a:pt x="84" y="96"/>
                      <a:pt x="87" y="101"/>
                    </a:cubicBezTo>
                    <a:cubicBezTo>
                      <a:pt x="88" y="103"/>
                      <a:pt x="90" y="103"/>
                      <a:pt x="93" y="104"/>
                    </a:cubicBezTo>
                    <a:cubicBezTo>
                      <a:pt x="91" y="105"/>
                      <a:pt x="90" y="105"/>
                      <a:pt x="89" y="106"/>
                    </a:cubicBezTo>
                    <a:cubicBezTo>
                      <a:pt x="91" y="108"/>
                      <a:pt x="92" y="109"/>
                      <a:pt x="95" y="108"/>
                    </a:cubicBezTo>
                    <a:cubicBezTo>
                      <a:pt x="95" y="109"/>
                      <a:pt x="94" y="110"/>
                      <a:pt x="94" y="110"/>
                    </a:cubicBezTo>
                    <a:cubicBezTo>
                      <a:pt x="97" y="110"/>
                      <a:pt x="99" y="111"/>
                      <a:pt x="102" y="112"/>
                    </a:cubicBezTo>
                    <a:cubicBezTo>
                      <a:pt x="103" y="112"/>
                      <a:pt x="103" y="115"/>
                      <a:pt x="104" y="115"/>
                    </a:cubicBezTo>
                    <a:cubicBezTo>
                      <a:pt x="110" y="116"/>
                      <a:pt x="115" y="118"/>
                      <a:pt x="120" y="119"/>
                    </a:cubicBezTo>
                    <a:cubicBezTo>
                      <a:pt x="120" y="117"/>
                      <a:pt x="120" y="116"/>
                      <a:pt x="119" y="114"/>
                    </a:cubicBezTo>
                    <a:cubicBezTo>
                      <a:pt x="117" y="113"/>
                      <a:pt x="115" y="112"/>
                      <a:pt x="113" y="110"/>
                    </a:cubicBezTo>
                    <a:cubicBezTo>
                      <a:pt x="112" y="110"/>
                      <a:pt x="109" y="110"/>
                      <a:pt x="108" y="108"/>
                    </a:cubicBezTo>
                    <a:cubicBezTo>
                      <a:pt x="108" y="106"/>
                      <a:pt x="106" y="105"/>
                      <a:pt x="106" y="103"/>
                    </a:cubicBezTo>
                    <a:cubicBezTo>
                      <a:pt x="107" y="103"/>
                      <a:pt x="109" y="104"/>
                      <a:pt x="111" y="105"/>
                    </a:cubicBezTo>
                    <a:cubicBezTo>
                      <a:pt x="110" y="104"/>
                      <a:pt x="110" y="103"/>
                      <a:pt x="110" y="102"/>
                    </a:cubicBezTo>
                    <a:cubicBezTo>
                      <a:pt x="113" y="104"/>
                      <a:pt x="116" y="106"/>
                      <a:pt x="119" y="108"/>
                    </a:cubicBezTo>
                    <a:cubicBezTo>
                      <a:pt x="121" y="110"/>
                      <a:pt x="124" y="114"/>
                      <a:pt x="125" y="113"/>
                    </a:cubicBezTo>
                    <a:cubicBezTo>
                      <a:pt x="124" y="112"/>
                      <a:pt x="124" y="111"/>
                      <a:pt x="124" y="110"/>
                    </a:cubicBezTo>
                    <a:cubicBezTo>
                      <a:pt x="124" y="110"/>
                      <a:pt x="125" y="110"/>
                      <a:pt x="126" y="110"/>
                    </a:cubicBezTo>
                    <a:cubicBezTo>
                      <a:pt x="127" y="108"/>
                      <a:pt x="122" y="107"/>
                      <a:pt x="124" y="104"/>
                    </a:cubicBezTo>
                    <a:cubicBezTo>
                      <a:pt x="125" y="105"/>
                      <a:pt x="126" y="106"/>
                      <a:pt x="127" y="108"/>
                    </a:cubicBezTo>
                    <a:cubicBezTo>
                      <a:pt x="126" y="105"/>
                      <a:pt x="127" y="102"/>
                      <a:pt x="126" y="101"/>
                    </a:cubicBezTo>
                    <a:cubicBezTo>
                      <a:pt x="125" y="99"/>
                      <a:pt x="123" y="99"/>
                      <a:pt x="122" y="97"/>
                    </a:cubicBezTo>
                    <a:cubicBezTo>
                      <a:pt x="122" y="94"/>
                      <a:pt x="122" y="93"/>
                      <a:pt x="120" y="92"/>
                    </a:cubicBezTo>
                    <a:cubicBezTo>
                      <a:pt x="118" y="91"/>
                      <a:pt x="116" y="90"/>
                      <a:pt x="115" y="93"/>
                    </a:cubicBezTo>
                    <a:cubicBezTo>
                      <a:pt x="115" y="91"/>
                      <a:pt x="114" y="89"/>
                      <a:pt x="113" y="87"/>
                    </a:cubicBezTo>
                    <a:cubicBezTo>
                      <a:pt x="113" y="84"/>
                      <a:pt x="112" y="85"/>
                      <a:pt x="110" y="86"/>
                    </a:cubicBezTo>
                    <a:cubicBezTo>
                      <a:pt x="110" y="85"/>
                      <a:pt x="110" y="83"/>
                      <a:pt x="109" y="82"/>
                    </a:cubicBezTo>
                    <a:cubicBezTo>
                      <a:pt x="110" y="82"/>
                      <a:pt x="111" y="82"/>
                      <a:pt x="113" y="82"/>
                    </a:cubicBezTo>
                    <a:cubicBezTo>
                      <a:pt x="113" y="79"/>
                      <a:pt x="110" y="80"/>
                      <a:pt x="111" y="77"/>
                    </a:cubicBezTo>
                    <a:cubicBezTo>
                      <a:pt x="113" y="75"/>
                      <a:pt x="114" y="75"/>
                      <a:pt x="116" y="76"/>
                    </a:cubicBezTo>
                    <a:cubicBezTo>
                      <a:pt x="117" y="77"/>
                      <a:pt x="119" y="80"/>
                      <a:pt x="120" y="81"/>
                    </a:cubicBezTo>
                    <a:cubicBezTo>
                      <a:pt x="122" y="81"/>
                      <a:pt x="125" y="80"/>
                      <a:pt x="126" y="79"/>
                    </a:cubicBezTo>
                    <a:cubicBezTo>
                      <a:pt x="127" y="82"/>
                      <a:pt x="124" y="82"/>
                      <a:pt x="122" y="84"/>
                    </a:cubicBezTo>
                    <a:cubicBezTo>
                      <a:pt x="125" y="88"/>
                      <a:pt x="127" y="89"/>
                      <a:pt x="131" y="92"/>
                    </a:cubicBezTo>
                    <a:cubicBezTo>
                      <a:pt x="133" y="89"/>
                      <a:pt x="132" y="86"/>
                      <a:pt x="131" y="82"/>
                    </a:cubicBezTo>
                    <a:cubicBezTo>
                      <a:pt x="135" y="85"/>
                      <a:pt x="136" y="83"/>
                      <a:pt x="140" y="81"/>
                    </a:cubicBezTo>
                    <a:cubicBezTo>
                      <a:pt x="139" y="80"/>
                      <a:pt x="138" y="80"/>
                      <a:pt x="136" y="79"/>
                    </a:cubicBezTo>
                    <a:cubicBezTo>
                      <a:pt x="138" y="78"/>
                      <a:pt x="140" y="79"/>
                      <a:pt x="142" y="79"/>
                    </a:cubicBezTo>
                    <a:cubicBezTo>
                      <a:pt x="142" y="75"/>
                      <a:pt x="143" y="73"/>
                      <a:pt x="140" y="72"/>
                    </a:cubicBezTo>
                    <a:cubicBezTo>
                      <a:pt x="138" y="70"/>
                      <a:pt x="134" y="72"/>
                      <a:pt x="132" y="72"/>
                    </a:cubicBezTo>
                    <a:cubicBezTo>
                      <a:pt x="133" y="70"/>
                      <a:pt x="133" y="70"/>
                      <a:pt x="134" y="68"/>
                    </a:cubicBezTo>
                    <a:cubicBezTo>
                      <a:pt x="131" y="68"/>
                      <a:pt x="129" y="68"/>
                      <a:pt x="127" y="65"/>
                    </a:cubicBezTo>
                    <a:cubicBezTo>
                      <a:pt x="125" y="63"/>
                      <a:pt x="124" y="62"/>
                      <a:pt x="122" y="61"/>
                    </a:cubicBezTo>
                    <a:cubicBezTo>
                      <a:pt x="116" y="59"/>
                      <a:pt x="111" y="57"/>
                      <a:pt x="106" y="54"/>
                    </a:cubicBezTo>
                    <a:cubicBezTo>
                      <a:pt x="107" y="54"/>
                      <a:pt x="108" y="53"/>
                      <a:pt x="110" y="53"/>
                    </a:cubicBezTo>
                    <a:cubicBezTo>
                      <a:pt x="110" y="52"/>
                      <a:pt x="110" y="51"/>
                      <a:pt x="110" y="49"/>
                    </a:cubicBezTo>
                    <a:cubicBezTo>
                      <a:pt x="111" y="49"/>
                      <a:pt x="113" y="50"/>
                      <a:pt x="116" y="50"/>
                    </a:cubicBezTo>
                    <a:cubicBezTo>
                      <a:pt x="115" y="47"/>
                      <a:pt x="115" y="47"/>
                      <a:pt x="111" y="47"/>
                    </a:cubicBezTo>
                    <a:cubicBezTo>
                      <a:pt x="110" y="48"/>
                      <a:pt x="108" y="47"/>
                      <a:pt x="106" y="46"/>
                    </a:cubicBezTo>
                    <a:cubicBezTo>
                      <a:pt x="110" y="44"/>
                      <a:pt x="110" y="44"/>
                      <a:pt x="113" y="44"/>
                    </a:cubicBezTo>
                    <a:cubicBezTo>
                      <a:pt x="113" y="41"/>
                      <a:pt x="111" y="40"/>
                      <a:pt x="109" y="38"/>
                    </a:cubicBezTo>
                    <a:cubicBezTo>
                      <a:pt x="109" y="41"/>
                      <a:pt x="106" y="42"/>
                      <a:pt x="104" y="43"/>
                    </a:cubicBezTo>
                    <a:cubicBezTo>
                      <a:pt x="104" y="40"/>
                      <a:pt x="103" y="41"/>
                      <a:pt x="101" y="40"/>
                    </a:cubicBezTo>
                    <a:cubicBezTo>
                      <a:pt x="103" y="39"/>
                      <a:pt x="107" y="39"/>
                      <a:pt x="108" y="36"/>
                    </a:cubicBezTo>
                    <a:cubicBezTo>
                      <a:pt x="106" y="35"/>
                      <a:pt x="96" y="28"/>
                      <a:pt x="94" y="31"/>
                    </a:cubicBezTo>
                    <a:cubicBezTo>
                      <a:pt x="93" y="33"/>
                      <a:pt x="90" y="36"/>
                      <a:pt x="89" y="33"/>
                    </a:cubicBezTo>
                    <a:cubicBezTo>
                      <a:pt x="88" y="31"/>
                      <a:pt x="93" y="29"/>
                      <a:pt x="9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8">
                <a:extLst>
                  <a:ext uri="{FF2B5EF4-FFF2-40B4-BE49-F238E27FC236}">
                    <a16:creationId xmlns:a16="http://schemas.microsoft.com/office/drawing/2014/main" id="{0BB89F49-5336-4AEC-B44A-B2F0EBAB6815}"/>
                  </a:ext>
                </a:extLst>
              </p:cNvPr>
              <p:cNvSpPr>
                <a:spLocks/>
              </p:cNvSpPr>
              <p:nvPr/>
            </p:nvSpPr>
            <p:spPr bwMode="auto">
              <a:xfrm>
                <a:off x="3849688" y="3681412"/>
                <a:ext cx="11113" cy="23813"/>
              </a:xfrm>
              <a:custGeom>
                <a:avLst/>
                <a:gdLst>
                  <a:gd name="T0" fmla="*/ 5 w 15"/>
                  <a:gd name="T1" fmla="*/ 12 h 17"/>
                  <a:gd name="T2" fmla="*/ 13 w 15"/>
                  <a:gd name="T3" fmla="*/ 13 h 17"/>
                  <a:gd name="T4" fmla="*/ 14 w 15"/>
                  <a:gd name="T5" fmla="*/ 5 h 17"/>
                  <a:gd name="T6" fmla="*/ 5 w 15"/>
                  <a:gd name="T7" fmla="*/ 12 h 17"/>
                </a:gdLst>
                <a:ahLst/>
                <a:cxnLst>
                  <a:cxn ang="0">
                    <a:pos x="T0" y="T1"/>
                  </a:cxn>
                  <a:cxn ang="0">
                    <a:pos x="T2" y="T3"/>
                  </a:cxn>
                  <a:cxn ang="0">
                    <a:pos x="T4" y="T5"/>
                  </a:cxn>
                  <a:cxn ang="0">
                    <a:pos x="T6" y="T7"/>
                  </a:cxn>
                </a:cxnLst>
                <a:rect l="0" t="0" r="r" b="b"/>
                <a:pathLst>
                  <a:path w="15" h="17">
                    <a:moveTo>
                      <a:pt x="5" y="12"/>
                    </a:moveTo>
                    <a:cubicBezTo>
                      <a:pt x="6" y="14"/>
                      <a:pt x="11" y="17"/>
                      <a:pt x="13" y="13"/>
                    </a:cubicBezTo>
                    <a:cubicBezTo>
                      <a:pt x="15" y="10"/>
                      <a:pt x="14" y="9"/>
                      <a:pt x="14" y="5"/>
                    </a:cubicBezTo>
                    <a:cubicBezTo>
                      <a:pt x="11"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9">
                <a:extLst>
                  <a:ext uri="{FF2B5EF4-FFF2-40B4-BE49-F238E27FC236}">
                    <a16:creationId xmlns:a16="http://schemas.microsoft.com/office/drawing/2014/main" id="{8A110C23-AD50-4BF2-A34C-BF2C5F75326D}"/>
                  </a:ext>
                </a:extLst>
              </p:cNvPr>
              <p:cNvSpPr>
                <a:spLocks/>
              </p:cNvSpPr>
              <p:nvPr/>
            </p:nvSpPr>
            <p:spPr bwMode="auto">
              <a:xfrm>
                <a:off x="3843338" y="3763962"/>
                <a:ext cx="4763" cy="12700"/>
              </a:xfrm>
              <a:custGeom>
                <a:avLst/>
                <a:gdLst>
                  <a:gd name="T0" fmla="*/ 4 w 8"/>
                  <a:gd name="T1" fmla="*/ 1 h 8"/>
                  <a:gd name="T2" fmla="*/ 0 w 8"/>
                  <a:gd name="T3" fmla="*/ 4 h 8"/>
                  <a:gd name="T4" fmla="*/ 2 w 8"/>
                  <a:gd name="T5" fmla="*/ 8 h 8"/>
                  <a:gd name="T6" fmla="*/ 4 w 8"/>
                  <a:gd name="T7" fmla="*/ 1 h 8"/>
                </a:gdLst>
                <a:ahLst/>
                <a:cxnLst>
                  <a:cxn ang="0">
                    <a:pos x="T0" y="T1"/>
                  </a:cxn>
                  <a:cxn ang="0">
                    <a:pos x="T2" y="T3"/>
                  </a:cxn>
                  <a:cxn ang="0">
                    <a:pos x="T4" y="T5"/>
                  </a:cxn>
                  <a:cxn ang="0">
                    <a:pos x="T6" y="T7"/>
                  </a:cxn>
                </a:cxnLst>
                <a:rect l="0" t="0" r="r" b="b"/>
                <a:pathLst>
                  <a:path w="8" h="8">
                    <a:moveTo>
                      <a:pt x="4" y="1"/>
                    </a:moveTo>
                    <a:cubicBezTo>
                      <a:pt x="2" y="0"/>
                      <a:pt x="0" y="2"/>
                      <a:pt x="0" y="4"/>
                    </a:cubicBezTo>
                    <a:cubicBezTo>
                      <a:pt x="0" y="6"/>
                      <a:pt x="1" y="6"/>
                      <a:pt x="2" y="8"/>
                    </a:cubicBezTo>
                    <a:cubicBezTo>
                      <a:pt x="4" y="7"/>
                      <a:pt x="8"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10">
                <a:extLst>
                  <a:ext uri="{FF2B5EF4-FFF2-40B4-BE49-F238E27FC236}">
                    <a16:creationId xmlns:a16="http://schemas.microsoft.com/office/drawing/2014/main" id="{AE1DF253-FDA8-4C51-BF0C-BDABEB5BF031}"/>
                  </a:ext>
                </a:extLst>
              </p:cNvPr>
              <p:cNvSpPr>
                <a:spLocks/>
              </p:cNvSpPr>
              <p:nvPr/>
            </p:nvSpPr>
            <p:spPr bwMode="auto">
              <a:xfrm>
                <a:off x="3771901" y="3495675"/>
                <a:ext cx="7938" cy="12700"/>
              </a:xfrm>
              <a:custGeom>
                <a:avLst/>
                <a:gdLst>
                  <a:gd name="T0" fmla="*/ 8 w 11"/>
                  <a:gd name="T1" fmla="*/ 3 h 10"/>
                  <a:gd name="T2" fmla="*/ 2 w 11"/>
                  <a:gd name="T3" fmla="*/ 5 h 10"/>
                  <a:gd name="T4" fmla="*/ 8 w 11"/>
                  <a:gd name="T5" fmla="*/ 3 h 10"/>
                </a:gdLst>
                <a:ahLst/>
                <a:cxnLst>
                  <a:cxn ang="0">
                    <a:pos x="T0" y="T1"/>
                  </a:cxn>
                  <a:cxn ang="0">
                    <a:pos x="T2" y="T3"/>
                  </a:cxn>
                  <a:cxn ang="0">
                    <a:pos x="T4" y="T5"/>
                  </a:cxn>
                </a:cxnLst>
                <a:rect l="0" t="0" r="r" b="b"/>
                <a:pathLst>
                  <a:path w="11" h="10">
                    <a:moveTo>
                      <a:pt x="8" y="3"/>
                    </a:moveTo>
                    <a:cubicBezTo>
                      <a:pt x="7" y="0"/>
                      <a:pt x="0" y="1"/>
                      <a:pt x="2" y="5"/>
                    </a:cubicBezTo>
                    <a:cubicBezTo>
                      <a:pt x="5" y="6"/>
                      <a:pt x="11" y="1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11">
                <a:extLst>
                  <a:ext uri="{FF2B5EF4-FFF2-40B4-BE49-F238E27FC236}">
                    <a16:creationId xmlns:a16="http://schemas.microsoft.com/office/drawing/2014/main" id="{23D3C83D-028C-4310-B6E6-CAB9240443A5}"/>
                  </a:ext>
                </a:extLst>
              </p:cNvPr>
              <p:cNvSpPr>
                <a:spLocks/>
              </p:cNvSpPr>
              <p:nvPr/>
            </p:nvSpPr>
            <p:spPr bwMode="auto">
              <a:xfrm>
                <a:off x="3868738" y="3427412"/>
                <a:ext cx="211138" cy="369888"/>
              </a:xfrm>
              <a:custGeom>
                <a:avLst/>
                <a:gdLst>
                  <a:gd name="T0" fmla="*/ 189 w 302"/>
                  <a:gd name="T1" fmla="*/ 203 h 263"/>
                  <a:gd name="T2" fmla="*/ 202 w 302"/>
                  <a:gd name="T3" fmla="*/ 189 h 263"/>
                  <a:gd name="T4" fmla="*/ 231 w 302"/>
                  <a:gd name="T5" fmla="*/ 180 h 263"/>
                  <a:gd name="T6" fmla="*/ 253 w 302"/>
                  <a:gd name="T7" fmla="*/ 158 h 263"/>
                  <a:gd name="T8" fmla="*/ 258 w 302"/>
                  <a:gd name="T9" fmla="*/ 129 h 263"/>
                  <a:gd name="T10" fmla="*/ 265 w 302"/>
                  <a:gd name="T11" fmla="*/ 110 h 263"/>
                  <a:gd name="T12" fmla="*/ 255 w 302"/>
                  <a:gd name="T13" fmla="*/ 95 h 263"/>
                  <a:gd name="T14" fmla="*/ 258 w 302"/>
                  <a:gd name="T15" fmla="*/ 73 h 263"/>
                  <a:gd name="T16" fmla="*/ 272 w 302"/>
                  <a:gd name="T17" fmla="*/ 53 h 263"/>
                  <a:gd name="T18" fmla="*/ 279 w 302"/>
                  <a:gd name="T19" fmla="*/ 41 h 263"/>
                  <a:gd name="T20" fmla="*/ 302 w 302"/>
                  <a:gd name="T21" fmla="*/ 31 h 263"/>
                  <a:gd name="T22" fmla="*/ 275 w 302"/>
                  <a:gd name="T23" fmla="*/ 26 h 263"/>
                  <a:gd name="T24" fmla="*/ 261 w 302"/>
                  <a:gd name="T25" fmla="*/ 29 h 263"/>
                  <a:gd name="T26" fmla="*/ 251 w 302"/>
                  <a:gd name="T27" fmla="*/ 24 h 263"/>
                  <a:gd name="T28" fmla="*/ 255 w 302"/>
                  <a:gd name="T29" fmla="*/ 16 h 263"/>
                  <a:gd name="T30" fmla="*/ 190 w 302"/>
                  <a:gd name="T31" fmla="*/ 1 h 263"/>
                  <a:gd name="T32" fmla="*/ 171 w 302"/>
                  <a:gd name="T33" fmla="*/ 3 h 263"/>
                  <a:gd name="T34" fmla="*/ 156 w 302"/>
                  <a:gd name="T35" fmla="*/ 7 h 263"/>
                  <a:gd name="T36" fmla="*/ 125 w 302"/>
                  <a:gd name="T37" fmla="*/ 14 h 263"/>
                  <a:gd name="T38" fmla="*/ 111 w 302"/>
                  <a:gd name="T39" fmla="*/ 18 h 263"/>
                  <a:gd name="T40" fmla="*/ 79 w 302"/>
                  <a:gd name="T41" fmla="*/ 22 h 263"/>
                  <a:gd name="T42" fmla="*/ 57 w 302"/>
                  <a:gd name="T43" fmla="*/ 31 h 263"/>
                  <a:gd name="T44" fmla="*/ 40 w 302"/>
                  <a:gd name="T45" fmla="*/ 51 h 263"/>
                  <a:gd name="T46" fmla="*/ 32 w 302"/>
                  <a:gd name="T47" fmla="*/ 62 h 263"/>
                  <a:gd name="T48" fmla="*/ 2 w 302"/>
                  <a:gd name="T49" fmla="*/ 70 h 263"/>
                  <a:gd name="T50" fmla="*/ 3 w 302"/>
                  <a:gd name="T51" fmla="*/ 81 h 263"/>
                  <a:gd name="T52" fmla="*/ 19 w 302"/>
                  <a:gd name="T53" fmla="*/ 96 h 263"/>
                  <a:gd name="T54" fmla="*/ 39 w 302"/>
                  <a:gd name="T55" fmla="*/ 100 h 263"/>
                  <a:gd name="T56" fmla="*/ 69 w 302"/>
                  <a:gd name="T57" fmla="*/ 104 h 263"/>
                  <a:gd name="T58" fmla="*/ 87 w 302"/>
                  <a:gd name="T59" fmla="*/ 133 h 263"/>
                  <a:gd name="T60" fmla="*/ 87 w 302"/>
                  <a:gd name="T61" fmla="*/ 152 h 263"/>
                  <a:gd name="T62" fmla="*/ 92 w 302"/>
                  <a:gd name="T63" fmla="*/ 171 h 263"/>
                  <a:gd name="T64" fmla="*/ 110 w 302"/>
                  <a:gd name="T65" fmla="*/ 171 h 263"/>
                  <a:gd name="T66" fmla="*/ 106 w 302"/>
                  <a:gd name="T67" fmla="*/ 181 h 263"/>
                  <a:gd name="T68" fmla="*/ 97 w 302"/>
                  <a:gd name="T69" fmla="*/ 189 h 263"/>
                  <a:gd name="T70" fmla="*/ 102 w 302"/>
                  <a:gd name="T71" fmla="*/ 218 h 263"/>
                  <a:gd name="T72" fmla="*/ 122 w 302"/>
                  <a:gd name="T73" fmla="*/ 254 h 263"/>
                  <a:gd name="T74" fmla="*/ 141 w 302"/>
                  <a:gd name="T75" fmla="*/ 263 h 263"/>
                  <a:gd name="T76" fmla="*/ 157 w 302"/>
                  <a:gd name="T77" fmla="*/ 236 h 263"/>
                  <a:gd name="T78" fmla="*/ 168 w 302"/>
                  <a:gd name="T79" fmla="*/ 21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263">
                    <a:moveTo>
                      <a:pt x="180" y="206"/>
                    </a:moveTo>
                    <a:cubicBezTo>
                      <a:pt x="183" y="205"/>
                      <a:pt x="187" y="205"/>
                      <a:pt x="189" y="203"/>
                    </a:cubicBezTo>
                    <a:cubicBezTo>
                      <a:pt x="192" y="201"/>
                      <a:pt x="194" y="196"/>
                      <a:pt x="196" y="194"/>
                    </a:cubicBezTo>
                    <a:cubicBezTo>
                      <a:pt x="198" y="191"/>
                      <a:pt x="199" y="190"/>
                      <a:pt x="202" y="189"/>
                    </a:cubicBezTo>
                    <a:cubicBezTo>
                      <a:pt x="206" y="188"/>
                      <a:pt x="210" y="187"/>
                      <a:pt x="214" y="185"/>
                    </a:cubicBezTo>
                    <a:cubicBezTo>
                      <a:pt x="219" y="184"/>
                      <a:pt x="226" y="183"/>
                      <a:pt x="231" y="180"/>
                    </a:cubicBezTo>
                    <a:cubicBezTo>
                      <a:pt x="238" y="176"/>
                      <a:pt x="245" y="171"/>
                      <a:pt x="251" y="167"/>
                    </a:cubicBezTo>
                    <a:cubicBezTo>
                      <a:pt x="254" y="163"/>
                      <a:pt x="254" y="163"/>
                      <a:pt x="253" y="158"/>
                    </a:cubicBezTo>
                    <a:cubicBezTo>
                      <a:pt x="252" y="156"/>
                      <a:pt x="251" y="150"/>
                      <a:pt x="251" y="148"/>
                    </a:cubicBezTo>
                    <a:cubicBezTo>
                      <a:pt x="253" y="141"/>
                      <a:pt x="254" y="134"/>
                      <a:pt x="258" y="129"/>
                    </a:cubicBezTo>
                    <a:cubicBezTo>
                      <a:pt x="261" y="126"/>
                      <a:pt x="264" y="123"/>
                      <a:pt x="267" y="119"/>
                    </a:cubicBezTo>
                    <a:cubicBezTo>
                      <a:pt x="267" y="118"/>
                      <a:pt x="265" y="111"/>
                      <a:pt x="265" y="110"/>
                    </a:cubicBezTo>
                    <a:cubicBezTo>
                      <a:pt x="265" y="107"/>
                      <a:pt x="265" y="103"/>
                      <a:pt x="263" y="101"/>
                    </a:cubicBezTo>
                    <a:cubicBezTo>
                      <a:pt x="260" y="99"/>
                      <a:pt x="258" y="97"/>
                      <a:pt x="255" y="95"/>
                    </a:cubicBezTo>
                    <a:cubicBezTo>
                      <a:pt x="259" y="91"/>
                      <a:pt x="263" y="87"/>
                      <a:pt x="267" y="83"/>
                    </a:cubicBezTo>
                    <a:cubicBezTo>
                      <a:pt x="263" y="80"/>
                      <a:pt x="260" y="79"/>
                      <a:pt x="258" y="73"/>
                    </a:cubicBezTo>
                    <a:cubicBezTo>
                      <a:pt x="256" y="69"/>
                      <a:pt x="261" y="64"/>
                      <a:pt x="263" y="61"/>
                    </a:cubicBezTo>
                    <a:cubicBezTo>
                      <a:pt x="265" y="57"/>
                      <a:pt x="269" y="56"/>
                      <a:pt x="272" y="53"/>
                    </a:cubicBezTo>
                    <a:cubicBezTo>
                      <a:pt x="276" y="50"/>
                      <a:pt x="279" y="48"/>
                      <a:pt x="282" y="44"/>
                    </a:cubicBezTo>
                    <a:cubicBezTo>
                      <a:pt x="281" y="43"/>
                      <a:pt x="279" y="42"/>
                      <a:pt x="279" y="41"/>
                    </a:cubicBezTo>
                    <a:cubicBezTo>
                      <a:pt x="282" y="41"/>
                      <a:pt x="286" y="41"/>
                      <a:pt x="290" y="39"/>
                    </a:cubicBezTo>
                    <a:cubicBezTo>
                      <a:pt x="294" y="36"/>
                      <a:pt x="298" y="33"/>
                      <a:pt x="302" y="31"/>
                    </a:cubicBezTo>
                    <a:cubicBezTo>
                      <a:pt x="298" y="28"/>
                      <a:pt x="293" y="26"/>
                      <a:pt x="288" y="24"/>
                    </a:cubicBezTo>
                    <a:cubicBezTo>
                      <a:pt x="284" y="24"/>
                      <a:pt x="277" y="23"/>
                      <a:pt x="275" y="26"/>
                    </a:cubicBezTo>
                    <a:cubicBezTo>
                      <a:pt x="274" y="28"/>
                      <a:pt x="272" y="31"/>
                      <a:pt x="270" y="31"/>
                    </a:cubicBezTo>
                    <a:cubicBezTo>
                      <a:pt x="267" y="31"/>
                      <a:pt x="264" y="30"/>
                      <a:pt x="261" y="29"/>
                    </a:cubicBezTo>
                    <a:cubicBezTo>
                      <a:pt x="258" y="28"/>
                      <a:pt x="251" y="34"/>
                      <a:pt x="248" y="35"/>
                    </a:cubicBezTo>
                    <a:cubicBezTo>
                      <a:pt x="249" y="34"/>
                      <a:pt x="255" y="24"/>
                      <a:pt x="251" y="24"/>
                    </a:cubicBezTo>
                    <a:cubicBezTo>
                      <a:pt x="247" y="24"/>
                      <a:pt x="243" y="24"/>
                      <a:pt x="240" y="22"/>
                    </a:cubicBezTo>
                    <a:cubicBezTo>
                      <a:pt x="245" y="20"/>
                      <a:pt x="250" y="18"/>
                      <a:pt x="255" y="16"/>
                    </a:cubicBezTo>
                    <a:cubicBezTo>
                      <a:pt x="245" y="11"/>
                      <a:pt x="236" y="6"/>
                      <a:pt x="226" y="4"/>
                    </a:cubicBezTo>
                    <a:cubicBezTo>
                      <a:pt x="214" y="3"/>
                      <a:pt x="202" y="0"/>
                      <a:pt x="190" y="1"/>
                    </a:cubicBezTo>
                    <a:cubicBezTo>
                      <a:pt x="185" y="2"/>
                      <a:pt x="181" y="2"/>
                      <a:pt x="177" y="3"/>
                    </a:cubicBezTo>
                    <a:cubicBezTo>
                      <a:pt x="175" y="3"/>
                      <a:pt x="173" y="2"/>
                      <a:pt x="171" y="3"/>
                    </a:cubicBezTo>
                    <a:cubicBezTo>
                      <a:pt x="169" y="4"/>
                      <a:pt x="169" y="10"/>
                      <a:pt x="166" y="9"/>
                    </a:cubicBezTo>
                    <a:cubicBezTo>
                      <a:pt x="162" y="8"/>
                      <a:pt x="159" y="7"/>
                      <a:pt x="156" y="7"/>
                    </a:cubicBezTo>
                    <a:cubicBezTo>
                      <a:pt x="152" y="6"/>
                      <a:pt x="147" y="4"/>
                      <a:pt x="143" y="6"/>
                    </a:cubicBezTo>
                    <a:cubicBezTo>
                      <a:pt x="137" y="9"/>
                      <a:pt x="131" y="12"/>
                      <a:pt x="125" y="14"/>
                    </a:cubicBezTo>
                    <a:cubicBezTo>
                      <a:pt x="131" y="18"/>
                      <a:pt x="137" y="21"/>
                      <a:pt x="140" y="27"/>
                    </a:cubicBezTo>
                    <a:cubicBezTo>
                      <a:pt x="131" y="23"/>
                      <a:pt x="121" y="20"/>
                      <a:pt x="111" y="18"/>
                    </a:cubicBezTo>
                    <a:cubicBezTo>
                      <a:pt x="108" y="17"/>
                      <a:pt x="103" y="19"/>
                      <a:pt x="101" y="20"/>
                    </a:cubicBezTo>
                    <a:cubicBezTo>
                      <a:pt x="94" y="20"/>
                      <a:pt x="86" y="22"/>
                      <a:pt x="79" y="22"/>
                    </a:cubicBezTo>
                    <a:cubicBezTo>
                      <a:pt x="76" y="23"/>
                      <a:pt x="71" y="22"/>
                      <a:pt x="69" y="24"/>
                    </a:cubicBezTo>
                    <a:cubicBezTo>
                      <a:pt x="64" y="26"/>
                      <a:pt x="60" y="28"/>
                      <a:pt x="57" y="31"/>
                    </a:cubicBezTo>
                    <a:cubicBezTo>
                      <a:pt x="46" y="36"/>
                      <a:pt x="37" y="41"/>
                      <a:pt x="26" y="47"/>
                    </a:cubicBezTo>
                    <a:cubicBezTo>
                      <a:pt x="30" y="51"/>
                      <a:pt x="35" y="50"/>
                      <a:pt x="40" y="51"/>
                    </a:cubicBezTo>
                    <a:cubicBezTo>
                      <a:pt x="39" y="54"/>
                      <a:pt x="37" y="57"/>
                      <a:pt x="37" y="60"/>
                    </a:cubicBezTo>
                    <a:cubicBezTo>
                      <a:pt x="35" y="63"/>
                      <a:pt x="35" y="62"/>
                      <a:pt x="32" y="62"/>
                    </a:cubicBezTo>
                    <a:cubicBezTo>
                      <a:pt x="27" y="63"/>
                      <a:pt x="23" y="64"/>
                      <a:pt x="19" y="65"/>
                    </a:cubicBezTo>
                    <a:cubicBezTo>
                      <a:pt x="13" y="67"/>
                      <a:pt x="7" y="68"/>
                      <a:pt x="2" y="70"/>
                    </a:cubicBezTo>
                    <a:cubicBezTo>
                      <a:pt x="0" y="71"/>
                      <a:pt x="0" y="74"/>
                      <a:pt x="0" y="76"/>
                    </a:cubicBezTo>
                    <a:cubicBezTo>
                      <a:pt x="0" y="77"/>
                      <a:pt x="2" y="80"/>
                      <a:pt x="3" y="81"/>
                    </a:cubicBezTo>
                    <a:cubicBezTo>
                      <a:pt x="5" y="83"/>
                      <a:pt x="7" y="88"/>
                      <a:pt x="9" y="90"/>
                    </a:cubicBezTo>
                    <a:cubicBezTo>
                      <a:pt x="13" y="92"/>
                      <a:pt x="16" y="94"/>
                      <a:pt x="19" y="96"/>
                    </a:cubicBezTo>
                    <a:cubicBezTo>
                      <a:pt x="21" y="98"/>
                      <a:pt x="26" y="102"/>
                      <a:pt x="28" y="102"/>
                    </a:cubicBezTo>
                    <a:cubicBezTo>
                      <a:pt x="32" y="101"/>
                      <a:pt x="35" y="100"/>
                      <a:pt x="39" y="100"/>
                    </a:cubicBezTo>
                    <a:cubicBezTo>
                      <a:pt x="46" y="99"/>
                      <a:pt x="52" y="100"/>
                      <a:pt x="59" y="102"/>
                    </a:cubicBezTo>
                    <a:cubicBezTo>
                      <a:pt x="62" y="102"/>
                      <a:pt x="66" y="103"/>
                      <a:pt x="69" y="104"/>
                    </a:cubicBezTo>
                    <a:cubicBezTo>
                      <a:pt x="71" y="104"/>
                      <a:pt x="75" y="110"/>
                      <a:pt x="76" y="112"/>
                    </a:cubicBezTo>
                    <a:cubicBezTo>
                      <a:pt x="81" y="118"/>
                      <a:pt x="83" y="126"/>
                      <a:pt x="87" y="133"/>
                    </a:cubicBezTo>
                    <a:cubicBezTo>
                      <a:pt x="88" y="138"/>
                      <a:pt x="88" y="138"/>
                      <a:pt x="87" y="142"/>
                    </a:cubicBezTo>
                    <a:cubicBezTo>
                      <a:pt x="86" y="146"/>
                      <a:pt x="84" y="149"/>
                      <a:pt x="87" y="152"/>
                    </a:cubicBezTo>
                    <a:cubicBezTo>
                      <a:pt x="90" y="155"/>
                      <a:pt x="93" y="156"/>
                      <a:pt x="92" y="161"/>
                    </a:cubicBezTo>
                    <a:cubicBezTo>
                      <a:pt x="91" y="166"/>
                      <a:pt x="89" y="168"/>
                      <a:pt x="92" y="171"/>
                    </a:cubicBezTo>
                    <a:cubicBezTo>
                      <a:pt x="95" y="175"/>
                      <a:pt x="95" y="175"/>
                      <a:pt x="100" y="174"/>
                    </a:cubicBezTo>
                    <a:cubicBezTo>
                      <a:pt x="104" y="173"/>
                      <a:pt x="107" y="172"/>
                      <a:pt x="110" y="171"/>
                    </a:cubicBezTo>
                    <a:cubicBezTo>
                      <a:pt x="110" y="173"/>
                      <a:pt x="109" y="176"/>
                      <a:pt x="109" y="179"/>
                    </a:cubicBezTo>
                    <a:cubicBezTo>
                      <a:pt x="109" y="180"/>
                      <a:pt x="106" y="181"/>
                      <a:pt x="106" y="181"/>
                    </a:cubicBezTo>
                    <a:cubicBezTo>
                      <a:pt x="103" y="182"/>
                      <a:pt x="101" y="183"/>
                      <a:pt x="98" y="184"/>
                    </a:cubicBezTo>
                    <a:cubicBezTo>
                      <a:pt x="97" y="185"/>
                      <a:pt x="97" y="188"/>
                      <a:pt x="97" y="189"/>
                    </a:cubicBezTo>
                    <a:cubicBezTo>
                      <a:pt x="97" y="192"/>
                      <a:pt x="95" y="199"/>
                      <a:pt x="96" y="202"/>
                    </a:cubicBezTo>
                    <a:cubicBezTo>
                      <a:pt x="98" y="208"/>
                      <a:pt x="100" y="213"/>
                      <a:pt x="102" y="218"/>
                    </a:cubicBezTo>
                    <a:cubicBezTo>
                      <a:pt x="104" y="227"/>
                      <a:pt x="109" y="234"/>
                      <a:pt x="114" y="241"/>
                    </a:cubicBezTo>
                    <a:cubicBezTo>
                      <a:pt x="117" y="245"/>
                      <a:pt x="119" y="250"/>
                      <a:pt x="122" y="254"/>
                    </a:cubicBezTo>
                    <a:cubicBezTo>
                      <a:pt x="123" y="257"/>
                      <a:pt x="127" y="257"/>
                      <a:pt x="129" y="257"/>
                    </a:cubicBezTo>
                    <a:cubicBezTo>
                      <a:pt x="133" y="259"/>
                      <a:pt x="138" y="261"/>
                      <a:pt x="141" y="263"/>
                    </a:cubicBezTo>
                    <a:cubicBezTo>
                      <a:pt x="143" y="263"/>
                      <a:pt x="148" y="263"/>
                      <a:pt x="148" y="262"/>
                    </a:cubicBezTo>
                    <a:cubicBezTo>
                      <a:pt x="152" y="254"/>
                      <a:pt x="154" y="245"/>
                      <a:pt x="157" y="236"/>
                    </a:cubicBezTo>
                    <a:cubicBezTo>
                      <a:pt x="159" y="229"/>
                      <a:pt x="161" y="223"/>
                      <a:pt x="163" y="215"/>
                    </a:cubicBezTo>
                    <a:cubicBezTo>
                      <a:pt x="164" y="212"/>
                      <a:pt x="164" y="212"/>
                      <a:pt x="168" y="211"/>
                    </a:cubicBezTo>
                    <a:cubicBezTo>
                      <a:pt x="172" y="209"/>
                      <a:pt x="177" y="208"/>
                      <a:pt x="180"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12">
                <a:extLst>
                  <a:ext uri="{FF2B5EF4-FFF2-40B4-BE49-F238E27FC236}">
                    <a16:creationId xmlns:a16="http://schemas.microsoft.com/office/drawing/2014/main" id="{5DCCA00D-6F42-4A97-9863-BFEEC7A7112A}"/>
                  </a:ext>
                </a:extLst>
              </p:cNvPr>
              <p:cNvSpPr>
                <a:spLocks/>
              </p:cNvSpPr>
              <p:nvPr/>
            </p:nvSpPr>
            <p:spPr bwMode="auto">
              <a:xfrm>
                <a:off x="3825876" y="4157662"/>
                <a:ext cx="38100" cy="33338"/>
              </a:xfrm>
              <a:custGeom>
                <a:avLst/>
                <a:gdLst>
                  <a:gd name="T0" fmla="*/ 48 w 53"/>
                  <a:gd name="T1" fmla="*/ 17 h 23"/>
                  <a:gd name="T2" fmla="*/ 45 w 53"/>
                  <a:gd name="T3" fmla="*/ 15 h 23"/>
                  <a:gd name="T4" fmla="*/ 37 w 53"/>
                  <a:gd name="T5" fmla="*/ 11 h 23"/>
                  <a:gd name="T6" fmla="*/ 37 w 53"/>
                  <a:gd name="T7" fmla="*/ 11 h 23"/>
                  <a:gd name="T8" fmla="*/ 18 w 53"/>
                  <a:gd name="T9" fmla="*/ 3 h 23"/>
                  <a:gd name="T10" fmla="*/ 6 w 53"/>
                  <a:gd name="T11" fmla="*/ 5 h 23"/>
                  <a:gd name="T12" fmla="*/ 0 w 53"/>
                  <a:gd name="T13" fmla="*/ 10 h 23"/>
                  <a:gd name="T14" fmla="*/ 16 w 53"/>
                  <a:gd name="T15" fmla="*/ 6 h 23"/>
                  <a:gd name="T16" fmla="*/ 13 w 53"/>
                  <a:gd name="T17" fmla="*/ 7 h 23"/>
                  <a:gd name="T18" fmla="*/ 17 w 53"/>
                  <a:gd name="T19" fmla="*/ 8 h 23"/>
                  <a:gd name="T20" fmla="*/ 20 w 53"/>
                  <a:gd name="T21" fmla="*/ 9 h 23"/>
                  <a:gd name="T22" fmla="*/ 29 w 53"/>
                  <a:gd name="T23" fmla="*/ 11 h 23"/>
                  <a:gd name="T24" fmla="*/ 35 w 53"/>
                  <a:gd name="T25" fmla="*/ 17 h 23"/>
                  <a:gd name="T26" fmla="*/ 39 w 53"/>
                  <a:gd name="T27" fmla="*/ 19 h 23"/>
                  <a:gd name="T28" fmla="*/ 36 w 53"/>
                  <a:gd name="T29" fmla="*/ 22 h 23"/>
                  <a:gd name="T30" fmla="*/ 47 w 53"/>
                  <a:gd name="T31" fmla="*/ 22 h 23"/>
                  <a:gd name="T32" fmla="*/ 53 w 53"/>
                  <a:gd name="T33" fmla="*/ 20 h 23"/>
                  <a:gd name="T34" fmla="*/ 48 w 53"/>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23">
                    <a:moveTo>
                      <a:pt x="48" y="17"/>
                    </a:moveTo>
                    <a:cubicBezTo>
                      <a:pt x="47" y="17"/>
                      <a:pt x="46" y="15"/>
                      <a:pt x="45" y="15"/>
                    </a:cubicBezTo>
                    <a:cubicBezTo>
                      <a:pt x="43" y="15"/>
                      <a:pt x="39" y="13"/>
                      <a:pt x="37" y="11"/>
                    </a:cubicBezTo>
                    <a:cubicBezTo>
                      <a:pt x="37" y="11"/>
                      <a:pt x="37" y="11"/>
                      <a:pt x="37" y="11"/>
                    </a:cubicBezTo>
                    <a:cubicBezTo>
                      <a:pt x="31" y="7"/>
                      <a:pt x="25" y="3"/>
                      <a:pt x="18" y="3"/>
                    </a:cubicBezTo>
                    <a:cubicBezTo>
                      <a:pt x="14" y="3"/>
                      <a:pt x="11" y="3"/>
                      <a:pt x="6" y="5"/>
                    </a:cubicBezTo>
                    <a:cubicBezTo>
                      <a:pt x="3" y="5"/>
                      <a:pt x="3" y="9"/>
                      <a:pt x="0" y="10"/>
                    </a:cubicBezTo>
                    <a:cubicBezTo>
                      <a:pt x="5" y="13"/>
                      <a:pt x="11" y="0"/>
                      <a:pt x="16" y="6"/>
                    </a:cubicBezTo>
                    <a:cubicBezTo>
                      <a:pt x="15" y="7"/>
                      <a:pt x="15" y="7"/>
                      <a:pt x="13" y="7"/>
                    </a:cubicBezTo>
                    <a:cubicBezTo>
                      <a:pt x="14" y="8"/>
                      <a:pt x="16" y="9"/>
                      <a:pt x="17" y="8"/>
                    </a:cubicBezTo>
                    <a:cubicBezTo>
                      <a:pt x="18" y="7"/>
                      <a:pt x="19" y="9"/>
                      <a:pt x="20" y="9"/>
                    </a:cubicBezTo>
                    <a:cubicBezTo>
                      <a:pt x="24" y="9"/>
                      <a:pt x="26" y="11"/>
                      <a:pt x="29" y="11"/>
                    </a:cubicBezTo>
                    <a:cubicBezTo>
                      <a:pt x="32" y="12"/>
                      <a:pt x="32" y="15"/>
                      <a:pt x="35" y="17"/>
                    </a:cubicBezTo>
                    <a:cubicBezTo>
                      <a:pt x="36" y="17"/>
                      <a:pt x="39" y="17"/>
                      <a:pt x="39" y="19"/>
                    </a:cubicBezTo>
                    <a:cubicBezTo>
                      <a:pt x="39" y="19"/>
                      <a:pt x="36" y="21"/>
                      <a:pt x="36" y="22"/>
                    </a:cubicBezTo>
                    <a:cubicBezTo>
                      <a:pt x="40" y="23"/>
                      <a:pt x="43" y="21"/>
                      <a:pt x="47" y="22"/>
                    </a:cubicBezTo>
                    <a:cubicBezTo>
                      <a:pt x="49" y="21"/>
                      <a:pt x="51" y="21"/>
                      <a:pt x="53" y="20"/>
                    </a:cubicBezTo>
                    <a:cubicBezTo>
                      <a:pt x="52" y="19"/>
                      <a:pt x="50" y="17"/>
                      <a:pt x="4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13">
                <a:extLst>
                  <a:ext uri="{FF2B5EF4-FFF2-40B4-BE49-F238E27FC236}">
                    <a16:creationId xmlns:a16="http://schemas.microsoft.com/office/drawing/2014/main" id="{7E1C5988-5241-4EB9-B7FE-7C0135328E28}"/>
                  </a:ext>
                </a:extLst>
              </p:cNvPr>
              <p:cNvSpPr>
                <a:spLocks/>
              </p:cNvSpPr>
              <p:nvPr/>
            </p:nvSpPr>
            <p:spPr bwMode="auto">
              <a:xfrm>
                <a:off x="4037013" y="3708400"/>
                <a:ext cx="38100" cy="44450"/>
              </a:xfrm>
              <a:custGeom>
                <a:avLst/>
                <a:gdLst>
                  <a:gd name="T0" fmla="*/ 9 w 55"/>
                  <a:gd name="T1" fmla="*/ 28 h 31"/>
                  <a:gd name="T2" fmla="*/ 18 w 55"/>
                  <a:gd name="T3" fmla="*/ 27 h 31"/>
                  <a:gd name="T4" fmla="*/ 21 w 55"/>
                  <a:gd name="T5" fmla="*/ 30 h 31"/>
                  <a:gd name="T6" fmla="*/ 25 w 55"/>
                  <a:gd name="T7" fmla="*/ 31 h 31"/>
                  <a:gd name="T8" fmla="*/ 32 w 55"/>
                  <a:gd name="T9" fmla="*/ 30 h 31"/>
                  <a:gd name="T10" fmla="*/ 34 w 55"/>
                  <a:gd name="T11" fmla="*/ 28 h 31"/>
                  <a:gd name="T12" fmla="*/ 39 w 55"/>
                  <a:gd name="T13" fmla="*/ 28 h 31"/>
                  <a:gd name="T14" fmla="*/ 46 w 55"/>
                  <a:gd name="T15" fmla="*/ 23 h 31"/>
                  <a:gd name="T16" fmla="*/ 50 w 55"/>
                  <a:gd name="T17" fmla="*/ 19 h 31"/>
                  <a:gd name="T18" fmla="*/ 55 w 55"/>
                  <a:gd name="T19" fmla="*/ 16 h 31"/>
                  <a:gd name="T20" fmla="*/ 53 w 55"/>
                  <a:gd name="T21" fmla="*/ 11 h 31"/>
                  <a:gd name="T22" fmla="*/ 48 w 55"/>
                  <a:gd name="T23" fmla="*/ 10 h 31"/>
                  <a:gd name="T24" fmla="*/ 40 w 55"/>
                  <a:gd name="T25" fmla="*/ 6 h 31"/>
                  <a:gd name="T26" fmla="*/ 31 w 55"/>
                  <a:gd name="T27" fmla="*/ 6 h 31"/>
                  <a:gd name="T28" fmla="*/ 32 w 55"/>
                  <a:gd name="T29" fmla="*/ 10 h 31"/>
                  <a:gd name="T30" fmla="*/ 27 w 55"/>
                  <a:gd name="T31" fmla="*/ 6 h 31"/>
                  <a:gd name="T32" fmla="*/ 25 w 55"/>
                  <a:gd name="T33" fmla="*/ 10 h 31"/>
                  <a:gd name="T34" fmla="*/ 21 w 55"/>
                  <a:gd name="T35" fmla="*/ 6 h 31"/>
                  <a:gd name="T36" fmla="*/ 19 w 55"/>
                  <a:gd name="T37" fmla="*/ 11 h 31"/>
                  <a:gd name="T38" fmla="*/ 17 w 55"/>
                  <a:gd name="T39" fmla="*/ 15 h 31"/>
                  <a:gd name="T40" fmla="*/ 14 w 55"/>
                  <a:gd name="T41" fmla="*/ 10 h 31"/>
                  <a:gd name="T42" fmla="*/ 16 w 55"/>
                  <a:gd name="T43" fmla="*/ 8 h 31"/>
                  <a:gd name="T44" fmla="*/ 13 w 55"/>
                  <a:gd name="T45" fmla="*/ 6 h 31"/>
                  <a:gd name="T46" fmla="*/ 7 w 55"/>
                  <a:gd name="T47" fmla="*/ 3 h 31"/>
                  <a:gd name="T48" fmla="*/ 11 w 55"/>
                  <a:gd name="T49" fmla="*/ 5 h 31"/>
                  <a:gd name="T50" fmla="*/ 4 w 55"/>
                  <a:gd name="T51" fmla="*/ 6 h 31"/>
                  <a:gd name="T52" fmla="*/ 5 w 55"/>
                  <a:gd name="T53" fmla="*/ 10 h 31"/>
                  <a:gd name="T54" fmla="*/ 2 w 55"/>
                  <a:gd name="T55" fmla="*/ 9 h 31"/>
                  <a:gd name="T56" fmla="*/ 2 w 55"/>
                  <a:gd name="T57" fmla="*/ 11 h 31"/>
                  <a:gd name="T58" fmla="*/ 0 w 55"/>
                  <a:gd name="T59" fmla="*/ 12 h 31"/>
                  <a:gd name="T60" fmla="*/ 7 w 55"/>
                  <a:gd name="T61" fmla="*/ 11 h 31"/>
                  <a:gd name="T62" fmla="*/ 14 w 55"/>
                  <a:gd name="T63" fmla="*/ 13 h 31"/>
                  <a:gd name="T64" fmla="*/ 10 w 55"/>
                  <a:gd name="T65" fmla="*/ 15 h 31"/>
                  <a:gd name="T66" fmla="*/ 14 w 55"/>
                  <a:gd name="T67" fmla="*/ 15 h 31"/>
                  <a:gd name="T68" fmla="*/ 14 w 55"/>
                  <a:gd name="T69" fmla="*/ 17 h 31"/>
                  <a:gd name="T70" fmla="*/ 2 w 55"/>
                  <a:gd name="T71" fmla="*/ 18 h 31"/>
                  <a:gd name="T72" fmla="*/ 11 w 55"/>
                  <a:gd name="T73" fmla="*/ 19 h 31"/>
                  <a:gd name="T74" fmla="*/ 12 w 55"/>
                  <a:gd name="T75" fmla="*/ 21 h 31"/>
                  <a:gd name="T76" fmla="*/ 12 w 55"/>
                  <a:gd name="T77" fmla="*/ 23 h 31"/>
                  <a:gd name="T78" fmla="*/ 14 w 55"/>
                  <a:gd name="T79" fmla="*/ 23 h 31"/>
                  <a:gd name="T80" fmla="*/ 9 w 55"/>
                  <a:gd name="T81"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31">
                    <a:moveTo>
                      <a:pt x="9" y="28"/>
                    </a:moveTo>
                    <a:cubicBezTo>
                      <a:pt x="12" y="28"/>
                      <a:pt x="15" y="27"/>
                      <a:pt x="18" y="27"/>
                    </a:cubicBezTo>
                    <a:cubicBezTo>
                      <a:pt x="19" y="27"/>
                      <a:pt x="20" y="29"/>
                      <a:pt x="21" y="30"/>
                    </a:cubicBezTo>
                    <a:cubicBezTo>
                      <a:pt x="21" y="31"/>
                      <a:pt x="23" y="31"/>
                      <a:pt x="25" y="31"/>
                    </a:cubicBezTo>
                    <a:cubicBezTo>
                      <a:pt x="27" y="31"/>
                      <a:pt x="29" y="31"/>
                      <a:pt x="32" y="30"/>
                    </a:cubicBezTo>
                    <a:cubicBezTo>
                      <a:pt x="33" y="29"/>
                      <a:pt x="33" y="29"/>
                      <a:pt x="34" y="28"/>
                    </a:cubicBezTo>
                    <a:cubicBezTo>
                      <a:pt x="35" y="28"/>
                      <a:pt x="37" y="28"/>
                      <a:pt x="39" y="28"/>
                    </a:cubicBezTo>
                    <a:cubicBezTo>
                      <a:pt x="40" y="27"/>
                      <a:pt x="44" y="23"/>
                      <a:pt x="46" y="23"/>
                    </a:cubicBezTo>
                    <a:cubicBezTo>
                      <a:pt x="48" y="24"/>
                      <a:pt x="50" y="22"/>
                      <a:pt x="50" y="19"/>
                    </a:cubicBezTo>
                    <a:cubicBezTo>
                      <a:pt x="52" y="20"/>
                      <a:pt x="53" y="18"/>
                      <a:pt x="55" y="16"/>
                    </a:cubicBezTo>
                    <a:cubicBezTo>
                      <a:pt x="53" y="15"/>
                      <a:pt x="55" y="12"/>
                      <a:pt x="53" y="11"/>
                    </a:cubicBezTo>
                    <a:cubicBezTo>
                      <a:pt x="51" y="11"/>
                      <a:pt x="50" y="9"/>
                      <a:pt x="48" y="10"/>
                    </a:cubicBezTo>
                    <a:cubicBezTo>
                      <a:pt x="51" y="5"/>
                      <a:pt x="37" y="0"/>
                      <a:pt x="40" y="6"/>
                    </a:cubicBezTo>
                    <a:cubicBezTo>
                      <a:pt x="36" y="5"/>
                      <a:pt x="35" y="7"/>
                      <a:pt x="31" y="6"/>
                    </a:cubicBezTo>
                    <a:cubicBezTo>
                      <a:pt x="32" y="7"/>
                      <a:pt x="32" y="8"/>
                      <a:pt x="32" y="10"/>
                    </a:cubicBezTo>
                    <a:cubicBezTo>
                      <a:pt x="30" y="8"/>
                      <a:pt x="30" y="6"/>
                      <a:pt x="27" y="6"/>
                    </a:cubicBezTo>
                    <a:cubicBezTo>
                      <a:pt x="25" y="6"/>
                      <a:pt x="25" y="8"/>
                      <a:pt x="25" y="10"/>
                    </a:cubicBezTo>
                    <a:cubicBezTo>
                      <a:pt x="24" y="8"/>
                      <a:pt x="23" y="6"/>
                      <a:pt x="21" y="6"/>
                    </a:cubicBezTo>
                    <a:cubicBezTo>
                      <a:pt x="22" y="11"/>
                      <a:pt x="20" y="8"/>
                      <a:pt x="19" y="11"/>
                    </a:cubicBezTo>
                    <a:cubicBezTo>
                      <a:pt x="18" y="12"/>
                      <a:pt x="18" y="13"/>
                      <a:pt x="17" y="15"/>
                    </a:cubicBezTo>
                    <a:cubicBezTo>
                      <a:pt x="16" y="13"/>
                      <a:pt x="15" y="12"/>
                      <a:pt x="14" y="10"/>
                    </a:cubicBezTo>
                    <a:cubicBezTo>
                      <a:pt x="15" y="11"/>
                      <a:pt x="16" y="10"/>
                      <a:pt x="16" y="8"/>
                    </a:cubicBezTo>
                    <a:cubicBezTo>
                      <a:pt x="16" y="7"/>
                      <a:pt x="14" y="6"/>
                      <a:pt x="13" y="6"/>
                    </a:cubicBezTo>
                    <a:cubicBezTo>
                      <a:pt x="11" y="4"/>
                      <a:pt x="11" y="3"/>
                      <a:pt x="7" y="3"/>
                    </a:cubicBezTo>
                    <a:cubicBezTo>
                      <a:pt x="7" y="5"/>
                      <a:pt x="9" y="4"/>
                      <a:pt x="11" y="5"/>
                    </a:cubicBezTo>
                    <a:cubicBezTo>
                      <a:pt x="11" y="10"/>
                      <a:pt x="6" y="4"/>
                      <a:pt x="4" y="6"/>
                    </a:cubicBezTo>
                    <a:cubicBezTo>
                      <a:pt x="2" y="8"/>
                      <a:pt x="6" y="8"/>
                      <a:pt x="5" y="10"/>
                    </a:cubicBezTo>
                    <a:cubicBezTo>
                      <a:pt x="5" y="11"/>
                      <a:pt x="3" y="10"/>
                      <a:pt x="2" y="9"/>
                    </a:cubicBezTo>
                    <a:cubicBezTo>
                      <a:pt x="2" y="10"/>
                      <a:pt x="2" y="11"/>
                      <a:pt x="2" y="11"/>
                    </a:cubicBezTo>
                    <a:cubicBezTo>
                      <a:pt x="1" y="11"/>
                      <a:pt x="1" y="11"/>
                      <a:pt x="0" y="12"/>
                    </a:cubicBezTo>
                    <a:cubicBezTo>
                      <a:pt x="3" y="13"/>
                      <a:pt x="4" y="13"/>
                      <a:pt x="7" y="11"/>
                    </a:cubicBezTo>
                    <a:cubicBezTo>
                      <a:pt x="9" y="11"/>
                      <a:pt x="12" y="13"/>
                      <a:pt x="14" y="13"/>
                    </a:cubicBezTo>
                    <a:cubicBezTo>
                      <a:pt x="12" y="13"/>
                      <a:pt x="11" y="14"/>
                      <a:pt x="10" y="15"/>
                    </a:cubicBezTo>
                    <a:cubicBezTo>
                      <a:pt x="11" y="15"/>
                      <a:pt x="12" y="16"/>
                      <a:pt x="14" y="15"/>
                    </a:cubicBezTo>
                    <a:cubicBezTo>
                      <a:pt x="14" y="15"/>
                      <a:pt x="14" y="16"/>
                      <a:pt x="14" y="17"/>
                    </a:cubicBezTo>
                    <a:cubicBezTo>
                      <a:pt x="10" y="16"/>
                      <a:pt x="6" y="18"/>
                      <a:pt x="2" y="18"/>
                    </a:cubicBezTo>
                    <a:cubicBezTo>
                      <a:pt x="3" y="21"/>
                      <a:pt x="9" y="19"/>
                      <a:pt x="11" y="19"/>
                    </a:cubicBezTo>
                    <a:cubicBezTo>
                      <a:pt x="11" y="21"/>
                      <a:pt x="11" y="22"/>
                      <a:pt x="12" y="21"/>
                    </a:cubicBezTo>
                    <a:cubicBezTo>
                      <a:pt x="12" y="22"/>
                      <a:pt x="12" y="23"/>
                      <a:pt x="12" y="23"/>
                    </a:cubicBezTo>
                    <a:cubicBezTo>
                      <a:pt x="12" y="23"/>
                      <a:pt x="13" y="23"/>
                      <a:pt x="14" y="23"/>
                    </a:cubicBezTo>
                    <a:cubicBezTo>
                      <a:pt x="12" y="26"/>
                      <a:pt x="8" y="25"/>
                      <a:pt x="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14">
                <a:extLst>
                  <a:ext uri="{FF2B5EF4-FFF2-40B4-BE49-F238E27FC236}">
                    <a16:creationId xmlns:a16="http://schemas.microsoft.com/office/drawing/2014/main" id="{FB9DCB72-AC17-4681-9405-697A0D2A7894}"/>
                  </a:ext>
                </a:extLst>
              </p:cNvPr>
              <p:cNvSpPr>
                <a:spLocks/>
              </p:cNvSpPr>
              <p:nvPr/>
            </p:nvSpPr>
            <p:spPr bwMode="auto">
              <a:xfrm>
                <a:off x="3862388" y="4187825"/>
                <a:ext cx="22225" cy="20638"/>
              </a:xfrm>
              <a:custGeom>
                <a:avLst/>
                <a:gdLst>
                  <a:gd name="T0" fmla="*/ 28 w 31"/>
                  <a:gd name="T1" fmla="*/ 7 h 15"/>
                  <a:gd name="T2" fmla="*/ 24 w 31"/>
                  <a:gd name="T3" fmla="*/ 3 h 15"/>
                  <a:gd name="T4" fmla="*/ 22 w 31"/>
                  <a:gd name="T5" fmla="*/ 2 h 15"/>
                  <a:gd name="T6" fmla="*/ 17 w 31"/>
                  <a:gd name="T7" fmla="*/ 1 h 15"/>
                  <a:gd name="T8" fmla="*/ 14 w 31"/>
                  <a:gd name="T9" fmla="*/ 2 h 15"/>
                  <a:gd name="T10" fmla="*/ 6 w 31"/>
                  <a:gd name="T11" fmla="*/ 2 h 15"/>
                  <a:gd name="T12" fmla="*/ 12 w 31"/>
                  <a:gd name="T13" fmla="*/ 9 h 15"/>
                  <a:gd name="T14" fmla="*/ 1 w 31"/>
                  <a:gd name="T15" fmla="*/ 10 h 15"/>
                  <a:gd name="T16" fmla="*/ 9 w 31"/>
                  <a:gd name="T17" fmla="*/ 11 h 15"/>
                  <a:gd name="T18" fmla="*/ 13 w 31"/>
                  <a:gd name="T19" fmla="*/ 11 h 15"/>
                  <a:gd name="T20" fmla="*/ 16 w 31"/>
                  <a:gd name="T21" fmla="*/ 15 h 15"/>
                  <a:gd name="T22" fmla="*/ 17 w 31"/>
                  <a:gd name="T23" fmla="*/ 11 h 15"/>
                  <a:gd name="T24" fmla="*/ 20 w 31"/>
                  <a:gd name="T25" fmla="*/ 11 h 15"/>
                  <a:gd name="T26" fmla="*/ 27 w 31"/>
                  <a:gd name="T27" fmla="*/ 10 h 15"/>
                  <a:gd name="T28" fmla="*/ 31 w 31"/>
                  <a:gd name="T29" fmla="*/ 9 h 15"/>
                  <a:gd name="T30" fmla="*/ 28 w 31"/>
                  <a:gd name="T3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5">
                    <a:moveTo>
                      <a:pt x="28" y="7"/>
                    </a:moveTo>
                    <a:cubicBezTo>
                      <a:pt x="26" y="6"/>
                      <a:pt x="26" y="6"/>
                      <a:pt x="24" y="3"/>
                    </a:cubicBezTo>
                    <a:cubicBezTo>
                      <a:pt x="23" y="1"/>
                      <a:pt x="23" y="2"/>
                      <a:pt x="22" y="2"/>
                    </a:cubicBezTo>
                    <a:cubicBezTo>
                      <a:pt x="20" y="2"/>
                      <a:pt x="19" y="0"/>
                      <a:pt x="17" y="1"/>
                    </a:cubicBezTo>
                    <a:cubicBezTo>
                      <a:pt x="17" y="1"/>
                      <a:pt x="14" y="2"/>
                      <a:pt x="14" y="2"/>
                    </a:cubicBezTo>
                    <a:cubicBezTo>
                      <a:pt x="10" y="2"/>
                      <a:pt x="9" y="0"/>
                      <a:pt x="6" y="2"/>
                    </a:cubicBezTo>
                    <a:cubicBezTo>
                      <a:pt x="10" y="5"/>
                      <a:pt x="9" y="5"/>
                      <a:pt x="12" y="9"/>
                    </a:cubicBezTo>
                    <a:cubicBezTo>
                      <a:pt x="9" y="11"/>
                      <a:pt x="0" y="7"/>
                      <a:pt x="1" y="10"/>
                    </a:cubicBezTo>
                    <a:cubicBezTo>
                      <a:pt x="4" y="13"/>
                      <a:pt x="5" y="11"/>
                      <a:pt x="9" y="11"/>
                    </a:cubicBezTo>
                    <a:cubicBezTo>
                      <a:pt x="10" y="12"/>
                      <a:pt x="12" y="11"/>
                      <a:pt x="13" y="11"/>
                    </a:cubicBezTo>
                    <a:cubicBezTo>
                      <a:pt x="14" y="12"/>
                      <a:pt x="13" y="15"/>
                      <a:pt x="16" y="15"/>
                    </a:cubicBezTo>
                    <a:cubicBezTo>
                      <a:pt x="17" y="15"/>
                      <a:pt x="17" y="11"/>
                      <a:pt x="17" y="11"/>
                    </a:cubicBezTo>
                    <a:cubicBezTo>
                      <a:pt x="19" y="9"/>
                      <a:pt x="19" y="11"/>
                      <a:pt x="20" y="11"/>
                    </a:cubicBezTo>
                    <a:cubicBezTo>
                      <a:pt x="22" y="11"/>
                      <a:pt x="24" y="10"/>
                      <a:pt x="27" y="10"/>
                    </a:cubicBezTo>
                    <a:cubicBezTo>
                      <a:pt x="29" y="10"/>
                      <a:pt x="29" y="12"/>
                      <a:pt x="31" y="9"/>
                    </a:cubicBezTo>
                    <a:cubicBezTo>
                      <a:pt x="31" y="8"/>
                      <a:pt x="29" y="7"/>
                      <a:pt x="2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15">
                <a:extLst>
                  <a:ext uri="{FF2B5EF4-FFF2-40B4-BE49-F238E27FC236}">
                    <a16:creationId xmlns:a16="http://schemas.microsoft.com/office/drawing/2014/main" id="{82F6E052-FF60-4BDD-AE71-75B30098CE4D}"/>
                  </a:ext>
                </a:extLst>
              </p:cNvPr>
              <p:cNvSpPr>
                <a:spLocks/>
              </p:cNvSpPr>
              <p:nvPr/>
            </p:nvSpPr>
            <p:spPr bwMode="auto">
              <a:xfrm>
                <a:off x="3849688" y="4197350"/>
                <a:ext cx="6350" cy="9525"/>
              </a:xfrm>
              <a:custGeom>
                <a:avLst/>
                <a:gdLst>
                  <a:gd name="T0" fmla="*/ 0 w 10"/>
                  <a:gd name="T1" fmla="*/ 4 h 7"/>
                  <a:gd name="T2" fmla="*/ 5 w 10"/>
                  <a:gd name="T3" fmla="*/ 7 h 7"/>
                  <a:gd name="T4" fmla="*/ 10 w 10"/>
                  <a:gd name="T5" fmla="*/ 6 h 7"/>
                  <a:gd name="T6" fmla="*/ 9 w 10"/>
                  <a:gd name="T7" fmla="*/ 4 h 7"/>
                  <a:gd name="T8" fmla="*/ 0 w 10"/>
                  <a:gd name="T9" fmla="*/ 4 h 7"/>
                </a:gdLst>
                <a:ahLst/>
                <a:cxnLst>
                  <a:cxn ang="0">
                    <a:pos x="T0" y="T1"/>
                  </a:cxn>
                  <a:cxn ang="0">
                    <a:pos x="T2" y="T3"/>
                  </a:cxn>
                  <a:cxn ang="0">
                    <a:pos x="T4" y="T5"/>
                  </a:cxn>
                  <a:cxn ang="0">
                    <a:pos x="T6" y="T7"/>
                  </a:cxn>
                  <a:cxn ang="0">
                    <a:pos x="T8" y="T9"/>
                  </a:cxn>
                </a:cxnLst>
                <a:rect l="0" t="0" r="r" b="b"/>
                <a:pathLst>
                  <a:path w="10" h="7">
                    <a:moveTo>
                      <a:pt x="0" y="4"/>
                    </a:moveTo>
                    <a:cubicBezTo>
                      <a:pt x="1" y="5"/>
                      <a:pt x="3" y="6"/>
                      <a:pt x="5" y="7"/>
                    </a:cubicBezTo>
                    <a:cubicBezTo>
                      <a:pt x="7" y="7"/>
                      <a:pt x="8" y="5"/>
                      <a:pt x="10" y="6"/>
                    </a:cubicBezTo>
                    <a:cubicBezTo>
                      <a:pt x="10" y="6"/>
                      <a:pt x="9" y="5"/>
                      <a:pt x="9" y="4"/>
                    </a:cubicBezTo>
                    <a:cubicBezTo>
                      <a:pt x="7" y="3"/>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16">
                <a:extLst>
                  <a:ext uri="{FF2B5EF4-FFF2-40B4-BE49-F238E27FC236}">
                    <a16:creationId xmlns:a16="http://schemas.microsoft.com/office/drawing/2014/main" id="{ADF0E7A5-61F1-4A61-A4E6-F05D1C7CDD25}"/>
                  </a:ext>
                </a:extLst>
              </p:cNvPr>
              <p:cNvSpPr>
                <a:spLocks/>
              </p:cNvSpPr>
              <p:nvPr/>
            </p:nvSpPr>
            <p:spPr bwMode="auto">
              <a:xfrm>
                <a:off x="3914776" y="3887787"/>
                <a:ext cx="23813" cy="57150"/>
              </a:xfrm>
              <a:custGeom>
                <a:avLst/>
                <a:gdLst>
                  <a:gd name="T0" fmla="*/ 29 w 34"/>
                  <a:gd name="T1" fmla="*/ 23 h 40"/>
                  <a:gd name="T2" fmla="*/ 27 w 34"/>
                  <a:gd name="T3" fmla="*/ 18 h 40"/>
                  <a:gd name="T4" fmla="*/ 18 w 34"/>
                  <a:gd name="T5" fmla="*/ 19 h 40"/>
                  <a:gd name="T6" fmla="*/ 18 w 34"/>
                  <a:gd name="T7" fmla="*/ 14 h 40"/>
                  <a:gd name="T8" fmla="*/ 15 w 34"/>
                  <a:gd name="T9" fmla="*/ 13 h 40"/>
                  <a:gd name="T10" fmla="*/ 18 w 34"/>
                  <a:gd name="T11" fmla="*/ 7 h 40"/>
                  <a:gd name="T12" fmla="*/ 20 w 34"/>
                  <a:gd name="T13" fmla="*/ 2 h 40"/>
                  <a:gd name="T14" fmla="*/ 10 w 34"/>
                  <a:gd name="T15" fmla="*/ 10 h 40"/>
                  <a:gd name="T16" fmla="*/ 1 w 34"/>
                  <a:gd name="T17" fmla="*/ 25 h 40"/>
                  <a:gd name="T18" fmla="*/ 0 w 34"/>
                  <a:gd name="T19" fmla="*/ 31 h 40"/>
                  <a:gd name="T20" fmla="*/ 6 w 34"/>
                  <a:gd name="T21" fmla="*/ 33 h 40"/>
                  <a:gd name="T22" fmla="*/ 20 w 34"/>
                  <a:gd name="T23" fmla="*/ 35 h 40"/>
                  <a:gd name="T24" fmla="*/ 18 w 34"/>
                  <a:gd name="T25" fmla="*/ 38 h 40"/>
                  <a:gd name="T26" fmla="*/ 27 w 34"/>
                  <a:gd name="T27" fmla="*/ 34 h 40"/>
                  <a:gd name="T28" fmla="*/ 28 w 34"/>
                  <a:gd name="T29" fmla="*/ 38 h 40"/>
                  <a:gd name="T30" fmla="*/ 33 w 34"/>
                  <a:gd name="T31" fmla="*/ 37 h 40"/>
                  <a:gd name="T32" fmla="*/ 32 w 34"/>
                  <a:gd name="T33" fmla="*/ 26 h 40"/>
                  <a:gd name="T34" fmla="*/ 29 w 34"/>
                  <a:gd name="T3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0">
                    <a:moveTo>
                      <a:pt x="29" y="23"/>
                    </a:moveTo>
                    <a:cubicBezTo>
                      <a:pt x="29" y="20"/>
                      <a:pt x="29" y="20"/>
                      <a:pt x="27" y="18"/>
                    </a:cubicBezTo>
                    <a:cubicBezTo>
                      <a:pt x="26" y="16"/>
                      <a:pt x="20" y="18"/>
                      <a:pt x="18" y="19"/>
                    </a:cubicBezTo>
                    <a:cubicBezTo>
                      <a:pt x="18" y="17"/>
                      <a:pt x="18" y="15"/>
                      <a:pt x="18" y="14"/>
                    </a:cubicBezTo>
                    <a:cubicBezTo>
                      <a:pt x="17" y="14"/>
                      <a:pt x="15" y="14"/>
                      <a:pt x="15" y="13"/>
                    </a:cubicBezTo>
                    <a:cubicBezTo>
                      <a:pt x="15" y="10"/>
                      <a:pt x="16" y="9"/>
                      <a:pt x="18" y="7"/>
                    </a:cubicBezTo>
                    <a:cubicBezTo>
                      <a:pt x="19" y="6"/>
                      <a:pt x="20" y="4"/>
                      <a:pt x="20" y="2"/>
                    </a:cubicBezTo>
                    <a:cubicBezTo>
                      <a:pt x="16" y="0"/>
                      <a:pt x="12" y="6"/>
                      <a:pt x="10" y="10"/>
                    </a:cubicBezTo>
                    <a:cubicBezTo>
                      <a:pt x="7" y="17"/>
                      <a:pt x="5" y="20"/>
                      <a:pt x="1" y="25"/>
                    </a:cubicBezTo>
                    <a:cubicBezTo>
                      <a:pt x="0" y="26"/>
                      <a:pt x="0" y="31"/>
                      <a:pt x="0" y="31"/>
                    </a:cubicBezTo>
                    <a:cubicBezTo>
                      <a:pt x="1" y="33"/>
                      <a:pt x="5" y="33"/>
                      <a:pt x="6" y="33"/>
                    </a:cubicBezTo>
                    <a:cubicBezTo>
                      <a:pt x="11" y="32"/>
                      <a:pt x="16" y="32"/>
                      <a:pt x="20" y="35"/>
                    </a:cubicBezTo>
                    <a:cubicBezTo>
                      <a:pt x="18" y="35"/>
                      <a:pt x="18" y="36"/>
                      <a:pt x="18" y="38"/>
                    </a:cubicBezTo>
                    <a:cubicBezTo>
                      <a:pt x="22" y="37"/>
                      <a:pt x="23" y="34"/>
                      <a:pt x="27" y="34"/>
                    </a:cubicBezTo>
                    <a:cubicBezTo>
                      <a:pt x="27" y="37"/>
                      <a:pt x="26" y="37"/>
                      <a:pt x="28" y="38"/>
                    </a:cubicBezTo>
                    <a:cubicBezTo>
                      <a:pt x="31" y="40"/>
                      <a:pt x="32" y="40"/>
                      <a:pt x="33" y="37"/>
                    </a:cubicBezTo>
                    <a:cubicBezTo>
                      <a:pt x="34" y="35"/>
                      <a:pt x="32" y="29"/>
                      <a:pt x="32" y="26"/>
                    </a:cubicBezTo>
                    <a:cubicBezTo>
                      <a:pt x="32" y="25"/>
                      <a:pt x="28" y="24"/>
                      <a:pt x="2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17">
                <a:extLst>
                  <a:ext uri="{FF2B5EF4-FFF2-40B4-BE49-F238E27FC236}">
                    <a16:creationId xmlns:a16="http://schemas.microsoft.com/office/drawing/2014/main" id="{7446A1EC-8343-4702-A4F8-F450E62A452A}"/>
                  </a:ext>
                </a:extLst>
              </p:cNvPr>
              <p:cNvSpPr>
                <a:spLocks/>
              </p:cNvSpPr>
              <p:nvPr/>
            </p:nvSpPr>
            <p:spPr bwMode="auto">
              <a:xfrm>
                <a:off x="3886201" y="4197350"/>
                <a:ext cx="6350" cy="11113"/>
              </a:xfrm>
              <a:custGeom>
                <a:avLst/>
                <a:gdLst>
                  <a:gd name="T0" fmla="*/ 8 w 9"/>
                  <a:gd name="T1" fmla="*/ 3 h 8"/>
                  <a:gd name="T2" fmla="*/ 2 w 9"/>
                  <a:gd name="T3" fmla="*/ 5 h 8"/>
                  <a:gd name="T4" fmla="*/ 9 w 9"/>
                  <a:gd name="T5" fmla="*/ 4 h 8"/>
                  <a:gd name="T6" fmla="*/ 8 w 9"/>
                  <a:gd name="T7" fmla="*/ 3 h 8"/>
                </a:gdLst>
                <a:ahLst/>
                <a:cxnLst>
                  <a:cxn ang="0">
                    <a:pos x="T0" y="T1"/>
                  </a:cxn>
                  <a:cxn ang="0">
                    <a:pos x="T2" y="T3"/>
                  </a:cxn>
                  <a:cxn ang="0">
                    <a:pos x="T4" y="T5"/>
                  </a:cxn>
                  <a:cxn ang="0">
                    <a:pos x="T6" y="T7"/>
                  </a:cxn>
                </a:cxnLst>
                <a:rect l="0" t="0" r="r" b="b"/>
                <a:pathLst>
                  <a:path w="9" h="8">
                    <a:moveTo>
                      <a:pt x="8" y="3"/>
                    </a:moveTo>
                    <a:cubicBezTo>
                      <a:pt x="7" y="2"/>
                      <a:pt x="0" y="0"/>
                      <a:pt x="2" y="5"/>
                    </a:cubicBezTo>
                    <a:cubicBezTo>
                      <a:pt x="3" y="8"/>
                      <a:pt x="8" y="6"/>
                      <a:pt x="9" y="4"/>
                    </a:cubicBezTo>
                    <a:cubicBezTo>
                      <a:pt x="9" y="4"/>
                      <a:pt x="9"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18">
                <a:extLst>
                  <a:ext uri="{FF2B5EF4-FFF2-40B4-BE49-F238E27FC236}">
                    <a16:creationId xmlns:a16="http://schemas.microsoft.com/office/drawing/2014/main" id="{6E824181-6FBA-4A0F-9E17-1BF2D2217EFC}"/>
                  </a:ext>
                </a:extLst>
              </p:cNvPr>
              <p:cNvSpPr>
                <a:spLocks/>
              </p:cNvSpPr>
              <p:nvPr/>
            </p:nvSpPr>
            <p:spPr bwMode="auto">
              <a:xfrm>
                <a:off x="3778251" y="3519487"/>
                <a:ext cx="14288" cy="20638"/>
              </a:xfrm>
              <a:custGeom>
                <a:avLst/>
                <a:gdLst>
                  <a:gd name="T0" fmla="*/ 4 w 21"/>
                  <a:gd name="T1" fmla="*/ 5 h 15"/>
                  <a:gd name="T2" fmla="*/ 11 w 21"/>
                  <a:gd name="T3" fmla="*/ 10 h 15"/>
                  <a:gd name="T4" fmla="*/ 6 w 21"/>
                  <a:gd name="T5" fmla="*/ 12 h 15"/>
                  <a:gd name="T6" fmla="*/ 10 w 21"/>
                  <a:gd name="T7" fmla="*/ 15 h 15"/>
                  <a:gd name="T8" fmla="*/ 14 w 21"/>
                  <a:gd name="T9" fmla="*/ 14 h 15"/>
                  <a:gd name="T10" fmla="*/ 20 w 21"/>
                  <a:gd name="T11" fmla="*/ 12 h 15"/>
                  <a:gd name="T12" fmla="*/ 21 w 21"/>
                  <a:gd name="T13" fmla="*/ 7 h 15"/>
                  <a:gd name="T14" fmla="*/ 15 w 21"/>
                  <a:gd name="T15" fmla="*/ 5 h 15"/>
                  <a:gd name="T16" fmla="*/ 11 w 21"/>
                  <a:gd name="T17" fmla="*/ 3 h 15"/>
                  <a:gd name="T18" fmla="*/ 5 w 21"/>
                  <a:gd name="T19" fmla="*/ 5 h 15"/>
                  <a:gd name="T20" fmla="*/ 4 w 21"/>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5">
                    <a:moveTo>
                      <a:pt x="4" y="5"/>
                    </a:moveTo>
                    <a:cubicBezTo>
                      <a:pt x="4" y="10"/>
                      <a:pt x="8" y="8"/>
                      <a:pt x="11" y="10"/>
                    </a:cubicBezTo>
                    <a:cubicBezTo>
                      <a:pt x="9" y="11"/>
                      <a:pt x="8" y="11"/>
                      <a:pt x="6" y="12"/>
                    </a:cubicBezTo>
                    <a:cubicBezTo>
                      <a:pt x="7" y="12"/>
                      <a:pt x="10" y="15"/>
                      <a:pt x="10" y="15"/>
                    </a:cubicBezTo>
                    <a:cubicBezTo>
                      <a:pt x="12" y="15"/>
                      <a:pt x="13" y="14"/>
                      <a:pt x="14" y="14"/>
                    </a:cubicBezTo>
                    <a:cubicBezTo>
                      <a:pt x="16" y="13"/>
                      <a:pt x="20" y="13"/>
                      <a:pt x="20" y="12"/>
                    </a:cubicBezTo>
                    <a:cubicBezTo>
                      <a:pt x="21" y="10"/>
                      <a:pt x="19" y="9"/>
                      <a:pt x="21" y="7"/>
                    </a:cubicBezTo>
                    <a:cubicBezTo>
                      <a:pt x="19" y="6"/>
                      <a:pt x="16" y="6"/>
                      <a:pt x="15" y="5"/>
                    </a:cubicBezTo>
                    <a:cubicBezTo>
                      <a:pt x="14" y="5"/>
                      <a:pt x="13" y="3"/>
                      <a:pt x="11" y="3"/>
                    </a:cubicBezTo>
                    <a:cubicBezTo>
                      <a:pt x="9" y="1"/>
                      <a:pt x="0" y="0"/>
                      <a:pt x="5"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19">
                <a:extLst>
                  <a:ext uri="{FF2B5EF4-FFF2-40B4-BE49-F238E27FC236}">
                    <a16:creationId xmlns:a16="http://schemas.microsoft.com/office/drawing/2014/main" id="{C23DA02B-D740-47DE-83E4-161F23330F45}"/>
                  </a:ext>
                </a:extLst>
              </p:cNvPr>
              <p:cNvSpPr>
                <a:spLocks/>
              </p:cNvSpPr>
              <p:nvPr/>
            </p:nvSpPr>
            <p:spPr bwMode="auto">
              <a:xfrm>
                <a:off x="3803651" y="3541712"/>
                <a:ext cx="6350" cy="7938"/>
              </a:xfrm>
              <a:custGeom>
                <a:avLst/>
                <a:gdLst>
                  <a:gd name="T0" fmla="*/ 2 w 10"/>
                  <a:gd name="T1" fmla="*/ 2 h 6"/>
                  <a:gd name="T2" fmla="*/ 5 w 10"/>
                  <a:gd name="T3" fmla="*/ 5 h 6"/>
                  <a:gd name="T4" fmla="*/ 10 w 10"/>
                  <a:gd name="T5" fmla="*/ 4 h 6"/>
                  <a:gd name="T6" fmla="*/ 2 w 10"/>
                  <a:gd name="T7" fmla="*/ 2 h 6"/>
                </a:gdLst>
                <a:ahLst/>
                <a:cxnLst>
                  <a:cxn ang="0">
                    <a:pos x="T0" y="T1"/>
                  </a:cxn>
                  <a:cxn ang="0">
                    <a:pos x="T2" y="T3"/>
                  </a:cxn>
                  <a:cxn ang="0">
                    <a:pos x="T4" y="T5"/>
                  </a:cxn>
                  <a:cxn ang="0">
                    <a:pos x="T6" y="T7"/>
                  </a:cxn>
                </a:cxnLst>
                <a:rect l="0" t="0" r="r" b="b"/>
                <a:pathLst>
                  <a:path w="10" h="6">
                    <a:moveTo>
                      <a:pt x="2" y="2"/>
                    </a:moveTo>
                    <a:cubicBezTo>
                      <a:pt x="0" y="3"/>
                      <a:pt x="4" y="5"/>
                      <a:pt x="5" y="5"/>
                    </a:cubicBezTo>
                    <a:cubicBezTo>
                      <a:pt x="7" y="6"/>
                      <a:pt x="8" y="5"/>
                      <a:pt x="10" y="4"/>
                    </a:cubicBezTo>
                    <a:cubicBezTo>
                      <a:pt x="9"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20">
                <a:extLst>
                  <a:ext uri="{FF2B5EF4-FFF2-40B4-BE49-F238E27FC236}">
                    <a16:creationId xmlns:a16="http://schemas.microsoft.com/office/drawing/2014/main" id="{9205E691-A1DF-4567-B1CC-5D033C463D1F}"/>
                  </a:ext>
                </a:extLst>
              </p:cNvPr>
              <p:cNvSpPr>
                <a:spLocks/>
              </p:cNvSpPr>
              <p:nvPr/>
            </p:nvSpPr>
            <p:spPr bwMode="auto">
              <a:xfrm>
                <a:off x="3787776" y="3538537"/>
                <a:ext cx="9525" cy="7938"/>
              </a:xfrm>
              <a:custGeom>
                <a:avLst/>
                <a:gdLst>
                  <a:gd name="T0" fmla="*/ 13 w 15"/>
                  <a:gd name="T1" fmla="*/ 5 h 6"/>
                  <a:gd name="T2" fmla="*/ 15 w 15"/>
                  <a:gd name="T3" fmla="*/ 2 h 6"/>
                  <a:gd name="T4" fmla="*/ 0 w 15"/>
                  <a:gd name="T5" fmla="*/ 2 h 6"/>
                  <a:gd name="T6" fmla="*/ 13 w 15"/>
                  <a:gd name="T7" fmla="*/ 5 h 6"/>
                </a:gdLst>
                <a:ahLst/>
                <a:cxnLst>
                  <a:cxn ang="0">
                    <a:pos x="T0" y="T1"/>
                  </a:cxn>
                  <a:cxn ang="0">
                    <a:pos x="T2" y="T3"/>
                  </a:cxn>
                  <a:cxn ang="0">
                    <a:pos x="T4" y="T5"/>
                  </a:cxn>
                  <a:cxn ang="0">
                    <a:pos x="T6" y="T7"/>
                  </a:cxn>
                </a:cxnLst>
                <a:rect l="0" t="0" r="r" b="b"/>
                <a:pathLst>
                  <a:path w="15" h="6">
                    <a:moveTo>
                      <a:pt x="13" y="5"/>
                    </a:moveTo>
                    <a:cubicBezTo>
                      <a:pt x="14" y="4"/>
                      <a:pt x="14" y="2"/>
                      <a:pt x="15" y="2"/>
                    </a:cubicBezTo>
                    <a:cubicBezTo>
                      <a:pt x="10" y="0"/>
                      <a:pt x="4" y="0"/>
                      <a:pt x="0" y="2"/>
                    </a:cubicBezTo>
                    <a:cubicBezTo>
                      <a:pt x="0" y="6"/>
                      <a:pt x="10"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7" name="Freeform 21">
                <a:extLst>
                  <a:ext uri="{FF2B5EF4-FFF2-40B4-BE49-F238E27FC236}">
                    <a16:creationId xmlns:a16="http://schemas.microsoft.com/office/drawing/2014/main" id="{E824A8DB-3085-435F-896D-BA116EF52879}"/>
                  </a:ext>
                </a:extLst>
              </p:cNvPr>
              <p:cNvSpPr>
                <a:spLocks/>
              </p:cNvSpPr>
              <p:nvPr/>
            </p:nvSpPr>
            <p:spPr bwMode="auto">
              <a:xfrm>
                <a:off x="3784601" y="3551237"/>
                <a:ext cx="60325" cy="44450"/>
              </a:xfrm>
              <a:custGeom>
                <a:avLst/>
                <a:gdLst>
                  <a:gd name="T0" fmla="*/ 25 w 87"/>
                  <a:gd name="T1" fmla="*/ 27 h 32"/>
                  <a:gd name="T2" fmla="*/ 31 w 87"/>
                  <a:gd name="T3" fmla="*/ 26 h 32"/>
                  <a:gd name="T4" fmla="*/ 34 w 87"/>
                  <a:gd name="T5" fmla="*/ 30 h 32"/>
                  <a:gd name="T6" fmla="*/ 39 w 87"/>
                  <a:gd name="T7" fmla="*/ 27 h 32"/>
                  <a:gd name="T8" fmla="*/ 40 w 87"/>
                  <a:gd name="T9" fmla="*/ 29 h 32"/>
                  <a:gd name="T10" fmla="*/ 41 w 87"/>
                  <a:gd name="T11" fmla="*/ 26 h 32"/>
                  <a:gd name="T12" fmla="*/ 43 w 87"/>
                  <a:gd name="T13" fmla="*/ 30 h 32"/>
                  <a:gd name="T14" fmla="*/ 53 w 87"/>
                  <a:gd name="T15" fmla="*/ 31 h 32"/>
                  <a:gd name="T16" fmla="*/ 53 w 87"/>
                  <a:gd name="T17" fmla="*/ 29 h 32"/>
                  <a:gd name="T18" fmla="*/ 59 w 87"/>
                  <a:gd name="T19" fmla="*/ 28 h 32"/>
                  <a:gd name="T20" fmla="*/ 67 w 87"/>
                  <a:gd name="T21" fmla="*/ 30 h 32"/>
                  <a:gd name="T22" fmla="*/ 66 w 87"/>
                  <a:gd name="T23" fmla="*/ 26 h 32"/>
                  <a:gd name="T24" fmla="*/ 70 w 87"/>
                  <a:gd name="T25" fmla="*/ 30 h 32"/>
                  <a:gd name="T26" fmla="*/ 76 w 87"/>
                  <a:gd name="T27" fmla="*/ 31 h 32"/>
                  <a:gd name="T28" fmla="*/ 83 w 87"/>
                  <a:gd name="T29" fmla="*/ 30 h 32"/>
                  <a:gd name="T30" fmla="*/ 87 w 87"/>
                  <a:gd name="T31" fmla="*/ 26 h 32"/>
                  <a:gd name="T32" fmla="*/ 83 w 87"/>
                  <a:gd name="T33" fmla="*/ 24 h 32"/>
                  <a:gd name="T34" fmla="*/ 87 w 87"/>
                  <a:gd name="T35" fmla="*/ 21 h 32"/>
                  <a:gd name="T36" fmla="*/ 70 w 87"/>
                  <a:gd name="T37" fmla="*/ 16 h 32"/>
                  <a:gd name="T38" fmla="*/ 63 w 87"/>
                  <a:gd name="T39" fmla="*/ 16 h 32"/>
                  <a:gd name="T40" fmla="*/ 54 w 87"/>
                  <a:gd name="T41" fmla="*/ 18 h 32"/>
                  <a:gd name="T42" fmla="*/ 56 w 87"/>
                  <a:gd name="T43" fmla="*/ 20 h 32"/>
                  <a:gd name="T44" fmla="*/ 47 w 87"/>
                  <a:gd name="T45" fmla="*/ 18 h 32"/>
                  <a:gd name="T46" fmla="*/ 43 w 87"/>
                  <a:gd name="T47" fmla="*/ 19 h 32"/>
                  <a:gd name="T48" fmla="*/ 39 w 87"/>
                  <a:gd name="T49" fmla="*/ 16 h 32"/>
                  <a:gd name="T50" fmla="*/ 33 w 87"/>
                  <a:gd name="T51" fmla="*/ 12 h 32"/>
                  <a:gd name="T52" fmla="*/ 38 w 87"/>
                  <a:gd name="T53" fmla="*/ 10 h 32"/>
                  <a:gd name="T54" fmla="*/ 34 w 87"/>
                  <a:gd name="T55" fmla="*/ 8 h 32"/>
                  <a:gd name="T56" fmla="*/ 31 w 87"/>
                  <a:gd name="T57" fmla="*/ 5 h 32"/>
                  <a:gd name="T58" fmla="*/ 22 w 87"/>
                  <a:gd name="T59" fmla="*/ 5 h 32"/>
                  <a:gd name="T60" fmla="*/ 15 w 87"/>
                  <a:gd name="T61" fmla="*/ 2 h 32"/>
                  <a:gd name="T62" fmla="*/ 5 w 87"/>
                  <a:gd name="T63" fmla="*/ 1 h 32"/>
                  <a:gd name="T64" fmla="*/ 4 w 87"/>
                  <a:gd name="T65" fmla="*/ 7 h 32"/>
                  <a:gd name="T66" fmla="*/ 13 w 87"/>
                  <a:gd name="T67" fmla="*/ 10 h 32"/>
                  <a:gd name="T68" fmla="*/ 21 w 87"/>
                  <a:gd name="T69" fmla="*/ 11 h 32"/>
                  <a:gd name="T70" fmla="*/ 24 w 87"/>
                  <a:gd name="T71" fmla="*/ 18 h 32"/>
                  <a:gd name="T72" fmla="*/ 25 w 87"/>
                  <a:gd name="T73"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32">
                    <a:moveTo>
                      <a:pt x="25" y="27"/>
                    </a:moveTo>
                    <a:cubicBezTo>
                      <a:pt x="26" y="30"/>
                      <a:pt x="29" y="27"/>
                      <a:pt x="31" y="26"/>
                    </a:cubicBezTo>
                    <a:cubicBezTo>
                      <a:pt x="32" y="29"/>
                      <a:pt x="32" y="29"/>
                      <a:pt x="34" y="30"/>
                    </a:cubicBezTo>
                    <a:cubicBezTo>
                      <a:pt x="36" y="30"/>
                      <a:pt x="38" y="30"/>
                      <a:pt x="39" y="27"/>
                    </a:cubicBezTo>
                    <a:cubicBezTo>
                      <a:pt x="39" y="28"/>
                      <a:pt x="40" y="28"/>
                      <a:pt x="40" y="29"/>
                    </a:cubicBezTo>
                    <a:cubicBezTo>
                      <a:pt x="40" y="28"/>
                      <a:pt x="41" y="27"/>
                      <a:pt x="41" y="26"/>
                    </a:cubicBezTo>
                    <a:cubicBezTo>
                      <a:pt x="43" y="27"/>
                      <a:pt x="41" y="30"/>
                      <a:pt x="43" y="30"/>
                    </a:cubicBezTo>
                    <a:cubicBezTo>
                      <a:pt x="47" y="31"/>
                      <a:pt x="50" y="31"/>
                      <a:pt x="53" y="31"/>
                    </a:cubicBezTo>
                    <a:cubicBezTo>
                      <a:pt x="52" y="30"/>
                      <a:pt x="53" y="30"/>
                      <a:pt x="53" y="29"/>
                    </a:cubicBezTo>
                    <a:cubicBezTo>
                      <a:pt x="54" y="31"/>
                      <a:pt x="59" y="32"/>
                      <a:pt x="59" y="28"/>
                    </a:cubicBezTo>
                    <a:cubicBezTo>
                      <a:pt x="60" y="32"/>
                      <a:pt x="65" y="30"/>
                      <a:pt x="67" y="30"/>
                    </a:cubicBezTo>
                    <a:cubicBezTo>
                      <a:pt x="67" y="28"/>
                      <a:pt x="66" y="27"/>
                      <a:pt x="66" y="26"/>
                    </a:cubicBezTo>
                    <a:cubicBezTo>
                      <a:pt x="70" y="26"/>
                      <a:pt x="68" y="29"/>
                      <a:pt x="70" y="30"/>
                    </a:cubicBezTo>
                    <a:cubicBezTo>
                      <a:pt x="72" y="30"/>
                      <a:pt x="73" y="32"/>
                      <a:pt x="76" y="31"/>
                    </a:cubicBezTo>
                    <a:cubicBezTo>
                      <a:pt x="77" y="31"/>
                      <a:pt x="83" y="31"/>
                      <a:pt x="83" y="30"/>
                    </a:cubicBezTo>
                    <a:cubicBezTo>
                      <a:pt x="84" y="26"/>
                      <a:pt x="85" y="26"/>
                      <a:pt x="87" y="26"/>
                    </a:cubicBezTo>
                    <a:cubicBezTo>
                      <a:pt x="86" y="24"/>
                      <a:pt x="85" y="24"/>
                      <a:pt x="83" y="24"/>
                    </a:cubicBezTo>
                    <a:cubicBezTo>
                      <a:pt x="84" y="23"/>
                      <a:pt x="85" y="22"/>
                      <a:pt x="87" y="21"/>
                    </a:cubicBezTo>
                    <a:cubicBezTo>
                      <a:pt x="82" y="17"/>
                      <a:pt x="76" y="14"/>
                      <a:pt x="70" y="16"/>
                    </a:cubicBezTo>
                    <a:cubicBezTo>
                      <a:pt x="68" y="16"/>
                      <a:pt x="65" y="15"/>
                      <a:pt x="63" y="16"/>
                    </a:cubicBezTo>
                    <a:cubicBezTo>
                      <a:pt x="59" y="17"/>
                      <a:pt x="57" y="18"/>
                      <a:pt x="54" y="18"/>
                    </a:cubicBezTo>
                    <a:cubicBezTo>
                      <a:pt x="55" y="19"/>
                      <a:pt x="55" y="20"/>
                      <a:pt x="56" y="20"/>
                    </a:cubicBezTo>
                    <a:cubicBezTo>
                      <a:pt x="53" y="19"/>
                      <a:pt x="49" y="18"/>
                      <a:pt x="47" y="18"/>
                    </a:cubicBezTo>
                    <a:cubicBezTo>
                      <a:pt x="45" y="18"/>
                      <a:pt x="44" y="20"/>
                      <a:pt x="43" y="19"/>
                    </a:cubicBezTo>
                    <a:cubicBezTo>
                      <a:pt x="41" y="18"/>
                      <a:pt x="40" y="17"/>
                      <a:pt x="39" y="16"/>
                    </a:cubicBezTo>
                    <a:cubicBezTo>
                      <a:pt x="38" y="16"/>
                      <a:pt x="33" y="12"/>
                      <a:pt x="33" y="12"/>
                    </a:cubicBezTo>
                    <a:cubicBezTo>
                      <a:pt x="32" y="10"/>
                      <a:pt x="38" y="13"/>
                      <a:pt x="38" y="10"/>
                    </a:cubicBezTo>
                    <a:cubicBezTo>
                      <a:pt x="37" y="10"/>
                      <a:pt x="35" y="9"/>
                      <a:pt x="34" y="8"/>
                    </a:cubicBezTo>
                    <a:cubicBezTo>
                      <a:pt x="31" y="8"/>
                      <a:pt x="33" y="7"/>
                      <a:pt x="31" y="5"/>
                    </a:cubicBezTo>
                    <a:cubicBezTo>
                      <a:pt x="28" y="3"/>
                      <a:pt x="25" y="6"/>
                      <a:pt x="22" y="5"/>
                    </a:cubicBezTo>
                    <a:cubicBezTo>
                      <a:pt x="19" y="5"/>
                      <a:pt x="17" y="2"/>
                      <a:pt x="15" y="2"/>
                    </a:cubicBezTo>
                    <a:cubicBezTo>
                      <a:pt x="11" y="1"/>
                      <a:pt x="8" y="0"/>
                      <a:pt x="5" y="1"/>
                    </a:cubicBezTo>
                    <a:cubicBezTo>
                      <a:pt x="0" y="2"/>
                      <a:pt x="1" y="4"/>
                      <a:pt x="4" y="7"/>
                    </a:cubicBezTo>
                    <a:cubicBezTo>
                      <a:pt x="8" y="11"/>
                      <a:pt x="10" y="10"/>
                      <a:pt x="13" y="10"/>
                    </a:cubicBezTo>
                    <a:cubicBezTo>
                      <a:pt x="17" y="10"/>
                      <a:pt x="18" y="8"/>
                      <a:pt x="21" y="11"/>
                    </a:cubicBezTo>
                    <a:cubicBezTo>
                      <a:pt x="22" y="13"/>
                      <a:pt x="26" y="16"/>
                      <a:pt x="24" y="18"/>
                    </a:cubicBezTo>
                    <a:cubicBezTo>
                      <a:pt x="22" y="22"/>
                      <a:pt x="23" y="23"/>
                      <a:pt x="2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8" name="Freeform 22">
                <a:extLst>
                  <a:ext uri="{FF2B5EF4-FFF2-40B4-BE49-F238E27FC236}">
                    <a16:creationId xmlns:a16="http://schemas.microsoft.com/office/drawing/2014/main" id="{1679F93B-84A1-4830-B021-9B2742CF3346}"/>
                  </a:ext>
                </a:extLst>
              </p:cNvPr>
              <p:cNvSpPr>
                <a:spLocks/>
              </p:cNvSpPr>
              <p:nvPr/>
            </p:nvSpPr>
            <p:spPr bwMode="auto">
              <a:xfrm>
                <a:off x="3806826" y="3556000"/>
                <a:ext cx="4763" cy="6350"/>
              </a:xfrm>
              <a:custGeom>
                <a:avLst/>
                <a:gdLst>
                  <a:gd name="T0" fmla="*/ 2 w 7"/>
                  <a:gd name="T1" fmla="*/ 0 h 5"/>
                  <a:gd name="T2" fmla="*/ 5 w 7"/>
                  <a:gd name="T3" fmla="*/ 4 h 5"/>
                  <a:gd name="T4" fmla="*/ 5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0" y="2"/>
                      <a:pt x="4" y="5"/>
                      <a:pt x="5" y="4"/>
                    </a:cubicBezTo>
                    <a:cubicBezTo>
                      <a:pt x="5" y="4"/>
                      <a:pt x="5" y="2"/>
                      <a:pt x="5" y="2"/>
                    </a:cubicBezTo>
                    <a:cubicBezTo>
                      <a:pt x="7"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23">
                <a:extLst>
                  <a:ext uri="{FF2B5EF4-FFF2-40B4-BE49-F238E27FC236}">
                    <a16:creationId xmlns:a16="http://schemas.microsoft.com/office/drawing/2014/main" id="{5CE05BCB-28A0-4035-9FD3-A57A246C1870}"/>
                  </a:ext>
                </a:extLst>
              </p:cNvPr>
              <p:cNvSpPr>
                <a:spLocks/>
              </p:cNvSpPr>
              <p:nvPr/>
            </p:nvSpPr>
            <p:spPr bwMode="auto">
              <a:xfrm>
                <a:off x="3802063" y="3436937"/>
                <a:ext cx="106363" cy="131763"/>
              </a:xfrm>
              <a:custGeom>
                <a:avLst/>
                <a:gdLst>
                  <a:gd name="T0" fmla="*/ 8 w 152"/>
                  <a:gd name="T1" fmla="*/ 29 h 93"/>
                  <a:gd name="T2" fmla="*/ 34 w 152"/>
                  <a:gd name="T3" fmla="*/ 26 h 93"/>
                  <a:gd name="T4" fmla="*/ 13 w 152"/>
                  <a:gd name="T5" fmla="*/ 33 h 93"/>
                  <a:gd name="T6" fmla="*/ 38 w 152"/>
                  <a:gd name="T7" fmla="*/ 30 h 93"/>
                  <a:gd name="T8" fmla="*/ 37 w 152"/>
                  <a:gd name="T9" fmla="*/ 37 h 93"/>
                  <a:gd name="T10" fmla="*/ 45 w 152"/>
                  <a:gd name="T11" fmla="*/ 33 h 93"/>
                  <a:gd name="T12" fmla="*/ 50 w 152"/>
                  <a:gd name="T13" fmla="*/ 33 h 93"/>
                  <a:gd name="T14" fmla="*/ 53 w 152"/>
                  <a:gd name="T15" fmla="*/ 36 h 93"/>
                  <a:gd name="T16" fmla="*/ 73 w 152"/>
                  <a:gd name="T17" fmla="*/ 26 h 93"/>
                  <a:gd name="T18" fmla="*/ 71 w 152"/>
                  <a:gd name="T19" fmla="*/ 34 h 93"/>
                  <a:gd name="T20" fmla="*/ 53 w 152"/>
                  <a:gd name="T21" fmla="*/ 49 h 93"/>
                  <a:gd name="T22" fmla="*/ 28 w 152"/>
                  <a:gd name="T23" fmla="*/ 40 h 93"/>
                  <a:gd name="T24" fmla="*/ 44 w 152"/>
                  <a:gd name="T25" fmla="*/ 61 h 93"/>
                  <a:gd name="T26" fmla="*/ 28 w 152"/>
                  <a:gd name="T27" fmla="*/ 69 h 93"/>
                  <a:gd name="T28" fmla="*/ 35 w 152"/>
                  <a:gd name="T29" fmla="*/ 76 h 93"/>
                  <a:gd name="T30" fmla="*/ 33 w 152"/>
                  <a:gd name="T31" fmla="*/ 78 h 93"/>
                  <a:gd name="T32" fmla="*/ 19 w 152"/>
                  <a:gd name="T33" fmla="*/ 73 h 93"/>
                  <a:gd name="T34" fmla="*/ 17 w 152"/>
                  <a:gd name="T35" fmla="*/ 82 h 93"/>
                  <a:gd name="T36" fmla="*/ 12 w 152"/>
                  <a:gd name="T37" fmla="*/ 87 h 93"/>
                  <a:gd name="T38" fmla="*/ 23 w 152"/>
                  <a:gd name="T39" fmla="*/ 88 h 93"/>
                  <a:gd name="T40" fmla="*/ 34 w 152"/>
                  <a:gd name="T41" fmla="*/ 90 h 93"/>
                  <a:gd name="T42" fmla="*/ 43 w 152"/>
                  <a:gd name="T43" fmla="*/ 86 h 93"/>
                  <a:gd name="T44" fmla="*/ 53 w 152"/>
                  <a:gd name="T45" fmla="*/ 88 h 93"/>
                  <a:gd name="T46" fmla="*/ 63 w 152"/>
                  <a:gd name="T47" fmla="*/ 91 h 93"/>
                  <a:gd name="T48" fmla="*/ 68 w 152"/>
                  <a:gd name="T49" fmla="*/ 89 h 93"/>
                  <a:gd name="T50" fmla="*/ 69 w 152"/>
                  <a:gd name="T51" fmla="*/ 83 h 93"/>
                  <a:gd name="T52" fmla="*/ 63 w 152"/>
                  <a:gd name="T53" fmla="*/ 82 h 93"/>
                  <a:gd name="T54" fmla="*/ 68 w 152"/>
                  <a:gd name="T55" fmla="*/ 70 h 93"/>
                  <a:gd name="T56" fmla="*/ 82 w 152"/>
                  <a:gd name="T57" fmla="*/ 65 h 93"/>
                  <a:gd name="T58" fmla="*/ 85 w 152"/>
                  <a:gd name="T59" fmla="*/ 61 h 93"/>
                  <a:gd name="T60" fmla="*/ 85 w 152"/>
                  <a:gd name="T61" fmla="*/ 57 h 93"/>
                  <a:gd name="T62" fmla="*/ 92 w 152"/>
                  <a:gd name="T63" fmla="*/ 51 h 93"/>
                  <a:gd name="T64" fmla="*/ 99 w 152"/>
                  <a:gd name="T65" fmla="*/ 49 h 93"/>
                  <a:gd name="T66" fmla="*/ 99 w 152"/>
                  <a:gd name="T67" fmla="*/ 42 h 93"/>
                  <a:gd name="T68" fmla="*/ 119 w 152"/>
                  <a:gd name="T69" fmla="*/ 34 h 93"/>
                  <a:gd name="T70" fmla="*/ 108 w 152"/>
                  <a:gd name="T71" fmla="*/ 30 h 93"/>
                  <a:gd name="T72" fmla="*/ 115 w 152"/>
                  <a:gd name="T73" fmla="*/ 22 h 93"/>
                  <a:gd name="T74" fmla="*/ 152 w 152"/>
                  <a:gd name="T75" fmla="*/ 12 h 93"/>
                  <a:gd name="T76" fmla="*/ 117 w 152"/>
                  <a:gd name="T77" fmla="*/ 9 h 93"/>
                  <a:gd name="T78" fmla="*/ 109 w 152"/>
                  <a:gd name="T79" fmla="*/ 0 h 93"/>
                  <a:gd name="T80" fmla="*/ 95 w 152"/>
                  <a:gd name="T81" fmla="*/ 8 h 93"/>
                  <a:gd name="T82" fmla="*/ 72 w 152"/>
                  <a:gd name="T83" fmla="*/ 2 h 93"/>
                  <a:gd name="T84" fmla="*/ 71 w 152"/>
                  <a:gd name="T85" fmla="*/ 5 h 93"/>
                  <a:gd name="T86" fmla="*/ 59 w 152"/>
                  <a:gd name="T87" fmla="*/ 6 h 93"/>
                  <a:gd name="T88" fmla="*/ 46 w 152"/>
                  <a:gd name="T89" fmla="*/ 11 h 93"/>
                  <a:gd name="T90" fmla="*/ 45 w 152"/>
                  <a:gd name="T91" fmla="*/ 16 h 93"/>
                  <a:gd name="T92" fmla="*/ 30 w 152"/>
                  <a:gd name="T93" fmla="*/ 10 h 93"/>
                  <a:gd name="T94" fmla="*/ 25 w 152"/>
                  <a:gd name="T95" fmla="*/ 14 h 93"/>
                  <a:gd name="T96" fmla="*/ 13 w 152"/>
                  <a:gd name="T97" fmla="*/ 20 h 93"/>
                  <a:gd name="T98" fmla="*/ 8 w 152"/>
                  <a:gd name="T99"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93">
                    <a:moveTo>
                      <a:pt x="16" y="23"/>
                    </a:moveTo>
                    <a:cubicBezTo>
                      <a:pt x="13" y="25"/>
                      <a:pt x="11" y="27"/>
                      <a:pt x="8" y="29"/>
                    </a:cubicBezTo>
                    <a:cubicBezTo>
                      <a:pt x="13" y="32"/>
                      <a:pt x="16" y="30"/>
                      <a:pt x="22" y="30"/>
                    </a:cubicBezTo>
                    <a:cubicBezTo>
                      <a:pt x="26" y="30"/>
                      <a:pt x="30" y="28"/>
                      <a:pt x="34" y="26"/>
                    </a:cubicBezTo>
                    <a:cubicBezTo>
                      <a:pt x="30" y="29"/>
                      <a:pt x="28" y="30"/>
                      <a:pt x="23" y="30"/>
                    </a:cubicBezTo>
                    <a:cubicBezTo>
                      <a:pt x="19" y="31"/>
                      <a:pt x="17" y="31"/>
                      <a:pt x="13" y="33"/>
                    </a:cubicBezTo>
                    <a:cubicBezTo>
                      <a:pt x="17" y="34"/>
                      <a:pt x="22" y="36"/>
                      <a:pt x="25" y="34"/>
                    </a:cubicBezTo>
                    <a:cubicBezTo>
                      <a:pt x="30" y="31"/>
                      <a:pt x="32" y="30"/>
                      <a:pt x="38" y="30"/>
                    </a:cubicBezTo>
                    <a:cubicBezTo>
                      <a:pt x="32" y="32"/>
                      <a:pt x="30" y="32"/>
                      <a:pt x="26" y="36"/>
                    </a:cubicBezTo>
                    <a:cubicBezTo>
                      <a:pt x="30" y="36"/>
                      <a:pt x="33" y="37"/>
                      <a:pt x="37" y="37"/>
                    </a:cubicBezTo>
                    <a:cubicBezTo>
                      <a:pt x="39" y="37"/>
                      <a:pt x="40" y="38"/>
                      <a:pt x="40" y="35"/>
                    </a:cubicBezTo>
                    <a:cubicBezTo>
                      <a:pt x="41" y="34"/>
                      <a:pt x="43" y="33"/>
                      <a:pt x="45" y="33"/>
                    </a:cubicBezTo>
                    <a:cubicBezTo>
                      <a:pt x="44" y="34"/>
                      <a:pt x="43" y="34"/>
                      <a:pt x="43" y="35"/>
                    </a:cubicBezTo>
                    <a:cubicBezTo>
                      <a:pt x="45" y="34"/>
                      <a:pt x="48" y="34"/>
                      <a:pt x="50" y="33"/>
                    </a:cubicBezTo>
                    <a:cubicBezTo>
                      <a:pt x="48" y="34"/>
                      <a:pt x="46" y="36"/>
                      <a:pt x="45" y="37"/>
                    </a:cubicBezTo>
                    <a:cubicBezTo>
                      <a:pt x="47" y="36"/>
                      <a:pt x="50" y="36"/>
                      <a:pt x="53" y="36"/>
                    </a:cubicBezTo>
                    <a:cubicBezTo>
                      <a:pt x="55" y="35"/>
                      <a:pt x="59" y="35"/>
                      <a:pt x="60" y="34"/>
                    </a:cubicBezTo>
                    <a:cubicBezTo>
                      <a:pt x="64" y="30"/>
                      <a:pt x="68" y="28"/>
                      <a:pt x="73" y="26"/>
                    </a:cubicBezTo>
                    <a:cubicBezTo>
                      <a:pt x="71" y="28"/>
                      <a:pt x="69" y="30"/>
                      <a:pt x="67" y="32"/>
                    </a:cubicBezTo>
                    <a:cubicBezTo>
                      <a:pt x="68" y="32"/>
                      <a:pt x="69" y="33"/>
                      <a:pt x="71" y="34"/>
                    </a:cubicBezTo>
                    <a:cubicBezTo>
                      <a:pt x="62" y="36"/>
                      <a:pt x="53" y="38"/>
                      <a:pt x="44" y="40"/>
                    </a:cubicBezTo>
                    <a:cubicBezTo>
                      <a:pt x="47" y="43"/>
                      <a:pt x="50" y="46"/>
                      <a:pt x="53" y="49"/>
                    </a:cubicBezTo>
                    <a:cubicBezTo>
                      <a:pt x="50" y="47"/>
                      <a:pt x="45" y="42"/>
                      <a:pt x="41" y="40"/>
                    </a:cubicBezTo>
                    <a:cubicBezTo>
                      <a:pt x="40" y="40"/>
                      <a:pt x="27" y="40"/>
                      <a:pt x="28" y="40"/>
                    </a:cubicBezTo>
                    <a:cubicBezTo>
                      <a:pt x="24" y="47"/>
                      <a:pt x="31" y="47"/>
                      <a:pt x="35" y="50"/>
                    </a:cubicBezTo>
                    <a:cubicBezTo>
                      <a:pt x="39" y="53"/>
                      <a:pt x="42" y="57"/>
                      <a:pt x="44" y="61"/>
                    </a:cubicBezTo>
                    <a:cubicBezTo>
                      <a:pt x="38" y="58"/>
                      <a:pt x="29" y="57"/>
                      <a:pt x="24" y="62"/>
                    </a:cubicBezTo>
                    <a:cubicBezTo>
                      <a:pt x="20" y="67"/>
                      <a:pt x="23" y="67"/>
                      <a:pt x="28" y="69"/>
                    </a:cubicBezTo>
                    <a:cubicBezTo>
                      <a:pt x="31" y="70"/>
                      <a:pt x="34" y="65"/>
                      <a:pt x="36" y="63"/>
                    </a:cubicBezTo>
                    <a:cubicBezTo>
                      <a:pt x="34" y="68"/>
                      <a:pt x="30" y="72"/>
                      <a:pt x="35" y="76"/>
                    </a:cubicBezTo>
                    <a:cubicBezTo>
                      <a:pt x="39" y="78"/>
                      <a:pt x="45" y="72"/>
                      <a:pt x="46" y="70"/>
                    </a:cubicBezTo>
                    <a:cubicBezTo>
                      <a:pt x="43" y="76"/>
                      <a:pt x="40" y="80"/>
                      <a:pt x="33" y="78"/>
                    </a:cubicBezTo>
                    <a:cubicBezTo>
                      <a:pt x="30" y="77"/>
                      <a:pt x="30" y="73"/>
                      <a:pt x="27" y="72"/>
                    </a:cubicBezTo>
                    <a:cubicBezTo>
                      <a:pt x="24" y="72"/>
                      <a:pt x="22" y="72"/>
                      <a:pt x="19" y="73"/>
                    </a:cubicBezTo>
                    <a:cubicBezTo>
                      <a:pt x="21" y="77"/>
                      <a:pt x="21" y="77"/>
                      <a:pt x="25" y="78"/>
                    </a:cubicBezTo>
                    <a:cubicBezTo>
                      <a:pt x="22" y="81"/>
                      <a:pt x="20" y="80"/>
                      <a:pt x="17" y="82"/>
                    </a:cubicBezTo>
                    <a:cubicBezTo>
                      <a:pt x="16" y="82"/>
                      <a:pt x="13" y="82"/>
                      <a:pt x="12" y="84"/>
                    </a:cubicBezTo>
                    <a:cubicBezTo>
                      <a:pt x="11" y="84"/>
                      <a:pt x="13" y="86"/>
                      <a:pt x="12" y="87"/>
                    </a:cubicBezTo>
                    <a:cubicBezTo>
                      <a:pt x="14" y="90"/>
                      <a:pt x="15" y="88"/>
                      <a:pt x="16" y="86"/>
                    </a:cubicBezTo>
                    <a:cubicBezTo>
                      <a:pt x="17" y="89"/>
                      <a:pt x="22" y="92"/>
                      <a:pt x="23" y="88"/>
                    </a:cubicBezTo>
                    <a:cubicBezTo>
                      <a:pt x="23" y="91"/>
                      <a:pt x="25" y="89"/>
                      <a:pt x="27" y="89"/>
                    </a:cubicBezTo>
                    <a:cubicBezTo>
                      <a:pt x="30" y="90"/>
                      <a:pt x="32" y="90"/>
                      <a:pt x="34" y="90"/>
                    </a:cubicBezTo>
                    <a:cubicBezTo>
                      <a:pt x="37" y="90"/>
                      <a:pt x="38" y="87"/>
                      <a:pt x="39" y="88"/>
                    </a:cubicBezTo>
                    <a:cubicBezTo>
                      <a:pt x="41" y="88"/>
                      <a:pt x="44" y="90"/>
                      <a:pt x="43" y="86"/>
                    </a:cubicBezTo>
                    <a:cubicBezTo>
                      <a:pt x="44" y="89"/>
                      <a:pt x="49" y="92"/>
                      <a:pt x="49" y="87"/>
                    </a:cubicBezTo>
                    <a:cubicBezTo>
                      <a:pt x="51" y="90"/>
                      <a:pt x="52" y="86"/>
                      <a:pt x="53" y="88"/>
                    </a:cubicBezTo>
                    <a:cubicBezTo>
                      <a:pt x="55" y="90"/>
                      <a:pt x="55" y="91"/>
                      <a:pt x="54" y="93"/>
                    </a:cubicBezTo>
                    <a:cubicBezTo>
                      <a:pt x="57" y="93"/>
                      <a:pt x="60" y="91"/>
                      <a:pt x="63" y="91"/>
                    </a:cubicBezTo>
                    <a:cubicBezTo>
                      <a:pt x="64" y="90"/>
                      <a:pt x="64" y="88"/>
                      <a:pt x="65" y="88"/>
                    </a:cubicBezTo>
                    <a:cubicBezTo>
                      <a:pt x="66" y="88"/>
                      <a:pt x="66" y="89"/>
                      <a:pt x="68" y="89"/>
                    </a:cubicBezTo>
                    <a:cubicBezTo>
                      <a:pt x="68" y="88"/>
                      <a:pt x="71" y="88"/>
                      <a:pt x="71" y="87"/>
                    </a:cubicBezTo>
                    <a:cubicBezTo>
                      <a:pt x="70" y="86"/>
                      <a:pt x="71" y="84"/>
                      <a:pt x="69" y="83"/>
                    </a:cubicBezTo>
                    <a:cubicBezTo>
                      <a:pt x="68" y="82"/>
                      <a:pt x="68" y="81"/>
                      <a:pt x="66" y="82"/>
                    </a:cubicBezTo>
                    <a:cubicBezTo>
                      <a:pt x="64" y="84"/>
                      <a:pt x="64" y="84"/>
                      <a:pt x="63" y="82"/>
                    </a:cubicBezTo>
                    <a:cubicBezTo>
                      <a:pt x="62" y="80"/>
                      <a:pt x="67" y="76"/>
                      <a:pt x="68" y="76"/>
                    </a:cubicBezTo>
                    <a:cubicBezTo>
                      <a:pt x="71" y="73"/>
                      <a:pt x="66" y="71"/>
                      <a:pt x="68" y="70"/>
                    </a:cubicBezTo>
                    <a:cubicBezTo>
                      <a:pt x="69" y="69"/>
                      <a:pt x="73" y="72"/>
                      <a:pt x="75" y="71"/>
                    </a:cubicBezTo>
                    <a:cubicBezTo>
                      <a:pt x="78" y="70"/>
                      <a:pt x="79" y="69"/>
                      <a:pt x="82" y="65"/>
                    </a:cubicBezTo>
                    <a:cubicBezTo>
                      <a:pt x="80" y="65"/>
                      <a:pt x="78" y="64"/>
                      <a:pt x="76" y="63"/>
                    </a:cubicBezTo>
                    <a:cubicBezTo>
                      <a:pt x="79" y="63"/>
                      <a:pt x="82" y="62"/>
                      <a:pt x="85" y="61"/>
                    </a:cubicBezTo>
                    <a:cubicBezTo>
                      <a:pt x="85" y="58"/>
                      <a:pt x="78" y="57"/>
                      <a:pt x="75" y="57"/>
                    </a:cubicBezTo>
                    <a:cubicBezTo>
                      <a:pt x="79" y="57"/>
                      <a:pt x="82" y="57"/>
                      <a:pt x="85" y="57"/>
                    </a:cubicBezTo>
                    <a:cubicBezTo>
                      <a:pt x="86" y="53"/>
                      <a:pt x="76" y="54"/>
                      <a:pt x="74" y="53"/>
                    </a:cubicBezTo>
                    <a:cubicBezTo>
                      <a:pt x="80" y="53"/>
                      <a:pt x="87" y="52"/>
                      <a:pt x="92" y="51"/>
                    </a:cubicBezTo>
                    <a:cubicBezTo>
                      <a:pt x="92" y="50"/>
                      <a:pt x="92" y="49"/>
                      <a:pt x="92" y="47"/>
                    </a:cubicBezTo>
                    <a:cubicBezTo>
                      <a:pt x="94" y="48"/>
                      <a:pt x="97" y="50"/>
                      <a:pt x="99" y="49"/>
                    </a:cubicBezTo>
                    <a:cubicBezTo>
                      <a:pt x="102" y="47"/>
                      <a:pt x="103" y="46"/>
                      <a:pt x="106" y="43"/>
                    </a:cubicBezTo>
                    <a:cubicBezTo>
                      <a:pt x="103" y="42"/>
                      <a:pt x="101" y="42"/>
                      <a:pt x="99" y="42"/>
                    </a:cubicBezTo>
                    <a:cubicBezTo>
                      <a:pt x="103" y="42"/>
                      <a:pt x="106" y="41"/>
                      <a:pt x="110" y="40"/>
                    </a:cubicBezTo>
                    <a:cubicBezTo>
                      <a:pt x="113" y="40"/>
                      <a:pt x="116" y="36"/>
                      <a:pt x="119" y="34"/>
                    </a:cubicBezTo>
                    <a:cubicBezTo>
                      <a:pt x="122" y="32"/>
                      <a:pt x="135" y="28"/>
                      <a:pt x="135" y="24"/>
                    </a:cubicBezTo>
                    <a:cubicBezTo>
                      <a:pt x="126" y="26"/>
                      <a:pt x="117" y="28"/>
                      <a:pt x="108" y="30"/>
                    </a:cubicBezTo>
                    <a:cubicBezTo>
                      <a:pt x="113" y="28"/>
                      <a:pt x="119" y="26"/>
                      <a:pt x="124" y="24"/>
                    </a:cubicBezTo>
                    <a:cubicBezTo>
                      <a:pt x="121" y="24"/>
                      <a:pt x="118" y="23"/>
                      <a:pt x="115" y="22"/>
                    </a:cubicBezTo>
                    <a:cubicBezTo>
                      <a:pt x="122" y="21"/>
                      <a:pt x="129" y="21"/>
                      <a:pt x="136" y="21"/>
                    </a:cubicBezTo>
                    <a:cubicBezTo>
                      <a:pt x="141" y="20"/>
                      <a:pt x="147" y="15"/>
                      <a:pt x="152" y="12"/>
                    </a:cubicBezTo>
                    <a:cubicBezTo>
                      <a:pt x="146" y="9"/>
                      <a:pt x="140" y="8"/>
                      <a:pt x="134" y="7"/>
                    </a:cubicBezTo>
                    <a:cubicBezTo>
                      <a:pt x="128" y="6"/>
                      <a:pt x="123" y="7"/>
                      <a:pt x="117" y="9"/>
                    </a:cubicBezTo>
                    <a:cubicBezTo>
                      <a:pt x="120" y="7"/>
                      <a:pt x="124" y="5"/>
                      <a:pt x="126" y="3"/>
                    </a:cubicBezTo>
                    <a:cubicBezTo>
                      <a:pt x="120" y="3"/>
                      <a:pt x="115" y="0"/>
                      <a:pt x="109" y="0"/>
                    </a:cubicBezTo>
                    <a:cubicBezTo>
                      <a:pt x="104" y="0"/>
                      <a:pt x="98" y="3"/>
                      <a:pt x="92" y="3"/>
                    </a:cubicBezTo>
                    <a:cubicBezTo>
                      <a:pt x="93" y="5"/>
                      <a:pt x="94" y="7"/>
                      <a:pt x="95" y="8"/>
                    </a:cubicBezTo>
                    <a:cubicBezTo>
                      <a:pt x="92" y="6"/>
                      <a:pt x="89" y="3"/>
                      <a:pt x="85" y="3"/>
                    </a:cubicBezTo>
                    <a:cubicBezTo>
                      <a:pt x="81" y="3"/>
                      <a:pt x="76" y="2"/>
                      <a:pt x="72" y="2"/>
                    </a:cubicBezTo>
                    <a:cubicBezTo>
                      <a:pt x="75" y="5"/>
                      <a:pt x="78" y="7"/>
                      <a:pt x="80" y="9"/>
                    </a:cubicBezTo>
                    <a:cubicBezTo>
                      <a:pt x="77" y="8"/>
                      <a:pt x="74" y="7"/>
                      <a:pt x="71" y="5"/>
                    </a:cubicBezTo>
                    <a:cubicBezTo>
                      <a:pt x="69" y="5"/>
                      <a:pt x="64" y="3"/>
                      <a:pt x="62" y="3"/>
                    </a:cubicBezTo>
                    <a:cubicBezTo>
                      <a:pt x="61" y="4"/>
                      <a:pt x="60" y="6"/>
                      <a:pt x="59" y="6"/>
                    </a:cubicBezTo>
                    <a:cubicBezTo>
                      <a:pt x="57" y="6"/>
                      <a:pt x="55" y="6"/>
                      <a:pt x="53" y="6"/>
                    </a:cubicBezTo>
                    <a:cubicBezTo>
                      <a:pt x="51" y="7"/>
                      <a:pt x="48" y="10"/>
                      <a:pt x="46" y="11"/>
                    </a:cubicBezTo>
                    <a:cubicBezTo>
                      <a:pt x="52" y="15"/>
                      <a:pt x="57" y="17"/>
                      <a:pt x="62" y="21"/>
                    </a:cubicBezTo>
                    <a:cubicBezTo>
                      <a:pt x="57" y="19"/>
                      <a:pt x="50" y="17"/>
                      <a:pt x="45" y="16"/>
                    </a:cubicBezTo>
                    <a:cubicBezTo>
                      <a:pt x="42" y="15"/>
                      <a:pt x="39" y="12"/>
                      <a:pt x="37" y="11"/>
                    </a:cubicBezTo>
                    <a:cubicBezTo>
                      <a:pt x="36" y="9"/>
                      <a:pt x="32" y="10"/>
                      <a:pt x="30" y="10"/>
                    </a:cubicBezTo>
                    <a:cubicBezTo>
                      <a:pt x="31" y="11"/>
                      <a:pt x="31" y="13"/>
                      <a:pt x="32" y="13"/>
                    </a:cubicBezTo>
                    <a:cubicBezTo>
                      <a:pt x="30" y="13"/>
                      <a:pt x="27" y="14"/>
                      <a:pt x="25" y="14"/>
                    </a:cubicBezTo>
                    <a:cubicBezTo>
                      <a:pt x="27" y="15"/>
                      <a:pt x="28" y="15"/>
                      <a:pt x="30" y="16"/>
                    </a:cubicBezTo>
                    <a:cubicBezTo>
                      <a:pt x="24" y="17"/>
                      <a:pt x="16" y="13"/>
                      <a:pt x="13" y="20"/>
                    </a:cubicBezTo>
                    <a:cubicBezTo>
                      <a:pt x="9" y="17"/>
                      <a:pt x="4" y="19"/>
                      <a:pt x="0" y="22"/>
                    </a:cubicBezTo>
                    <a:cubicBezTo>
                      <a:pt x="2" y="24"/>
                      <a:pt x="5" y="25"/>
                      <a:pt x="8" y="26"/>
                    </a:cubicBezTo>
                    <a:cubicBezTo>
                      <a:pt x="11" y="25"/>
                      <a:pt x="13" y="24"/>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24">
                <a:extLst>
                  <a:ext uri="{FF2B5EF4-FFF2-40B4-BE49-F238E27FC236}">
                    <a16:creationId xmlns:a16="http://schemas.microsoft.com/office/drawing/2014/main" id="{08E51DBB-4D39-4ADF-8368-5EC84C42F456}"/>
                  </a:ext>
                </a:extLst>
              </p:cNvPr>
              <p:cNvSpPr>
                <a:spLocks/>
              </p:cNvSpPr>
              <p:nvPr/>
            </p:nvSpPr>
            <p:spPr bwMode="auto">
              <a:xfrm>
                <a:off x="3762376" y="3556000"/>
                <a:ext cx="22225" cy="31750"/>
              </a:xfrm>
              <a:custGeom>
                <a:avLst/>
                <a:gdLst>
                  <a:gd name="T0" fmla="*/ 14 w 31"/>
                  <a:gd name="T1" fmla="*/ 3 h 23"/>
                  <a:gd name="T2" fmla="*/ 17 w 31"/>
                  <a:gd name="T3" fmla="*/ 7 h 23"/>
                  <a:gd name="T4" fmla="*/ 15 w 31"/>
                  <a:gd name="T5" fmla="*/ 7 h 23"/>
                  <a:gd name="T6" fmla="*/ 18 w 31"/>
                  <a:gd name="T7" fmla="*/ 12 h 23"/>
                  <a:gd name="T8" fmla="*/ 7 w 31"/>
                  <a:gd name="T9" fmla="*/ 7 h 23"/>
                  <a:gd name="T10" fmla="*/ 10 w 31"/>
                  <a:gd name="T11" fmla="*/ 8 h 23"/>
                  <a:gd name="T12" fmla="*/ 10 w 31"/>
                  <a:gd name="T13" fmla="*/ 11 h 23"/>
                  <a:gd name="T14" fmla="*/ 4 w 31"/>
                  <a:gd name="T15" fmla="*/ 11 h 23"/>
                  <a:gd name="T16" fmla="*/ 1 w 31"/>
                  <a:gd name="T17" fmla="*/ 13 h 23"/>
                  <a:gd name="T18" fmla="*/ 4 w 31"/>
                  <a:gd name="T19" fmla="*/ 13 h 23"/>
                  <a:gd name="T20" fmla="*/ 9 w 31"/>
                  <a:gd name="T21" fmla="*/ 15 h 23"/>
                  <a:gd name="T22" fmla="*/ 19 w 31"/>
                  <a:gd name="T23" fmla="*/ 14 h 23"/>
                  <a:gd name="T24" fmla="*/ 16 w 31"/>
                  <a:gd name="T25" fmla="*/ 16 h 23"/>
                  <a:gd name="T26" fmla="*/ 17 w 31"/>
                  <a:gd name="T27" fmla="*/ 17 h 23"/>
                  <a:gd name="T28" fmla="*/ 13 w 31"/>
                  <a:gd name="T29" fmla="*/ 18 h 23"/>
                  <a:gd name="T30" fmla="*/ 17 w 31"/>
                  <a:gd name="T31" fmla="*/ 19 h 23"/>
                  <a:gd name="T32" fmla="*/ 15 w 31"/>
                  <a:gd name="T33" fmla="*/ 19 h 23"/>
                  <a:gd name="T34" fmla="*/ 19 w 31"/>
                  <a:gd name="T35" fmla="*/ 22 h 23"/>
                  <a:gd name="T36" fmla="*/ 21 w 31"/>
                  <a:gd name="T37" fmla="*/ 21 h 23"/>
                  <a:gd name="T38" fmla="*/ 29 w 31"/>
                  <a:gd name="T39" fmla="*/ 20 h 23"/>
                  <a:gd name="T40" fmla="*/ 27 w 31"/>
                  <a:gd name="T41" fmla="*/ 18 h 23"/>
                  <a:gd name="T42" fmla="*/ 28 w 31"/>
                  <a:gd name="T43" fmla="*/ 15 h 23"/>
                  <a:gd name="T44" fmla="*/ 30 w 31"/>
                  <a:gd name="T45" fmla="*/ 17 h 23"/>
                  <a:gd name="T46" fmla="*/ 29 w 31"/>
                  <a:gd name="T47" fmla="*/ 12 h 23"/>
                  <a:gd name="T48" fmla="*/ 30 w 31"/>
                  <a:gd name="T49" fmla="*/ 8 h 23"/>
                  <a:gd name="T50" fmla="*/ 27 w 31"/>
                  <a:gd name="T51" fmla="*/ 4 h 23"/>
                  <a:gd name="T52" fmla="*/ 23 w 31"/>
                  <a:gd name="T53" fmla="*/ 2 h 23"/>
                  <a:gd name="T54" fmla="*/ 14 w 31"/>
                  <a:gd name="T5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23">
                    <a:moveTo>
                      <a:pt x="14" y="3"/>
                    </a:moveTo>
                    <a:cubicBezTo>
                      <a:pt x="10" y="4"/>
                      <a:pt x="17" y="5"/>
                      <a:pt x="17" y="7"/>
                    </a:cubicBezTo>
                    <a:cubicBezTo>
                      <a:pt x="17" y="7"/>
                      <a:pt x="16" y="7"/>
                      <a:pt x="15" y="7"/>
                    </a:cubicBezTo>
                    <a:cubicBezTo>
                      <a:pt x="16" y="9"/>
                      <a:pt x="17" y="10"/>
                      <a:pt x="18" y="12"/>
                    </a:cubicBezTo>
                    <a:cubicBezTo>
                      <a:pt x="17" y="11"/>
                      <a:pt x="6" y="0"/>
                      <a:pt x="7" y="7"/>
                    </a:cubicBezTo>
                    <a:cubicBezTo>
                      <a:pt x="8" y="7"/>
                      <a:pt x="9" y="8"/>
                      <a:pt x="10" y="8"/>
                    </a:cubicBezTo>
                    <a:cubicBezTo>
                      <a:pt x="8" y="9"/>
                      <a:pt x="8" y="11"/>
                      <a:pt x="10" y="11"/>
                    </a:cubicBezTo>
                    <a:cubicBezTo>
                      <a:pt x="10" y="13"/>
                      <a:pt x="6" y="11"/>
                      <a:pt x="4" y="11"/>
                    </a:cubicBezTo>
                    <a:cubicBezTo>
                      <a:pt x="3" y="11"/>
                      <a:pt x="1" y="11"/>
                      <a:pt x="1" y="13"/>
                    </a:cubicBezTo>
                    <a:cubicBezTo>
                      <a:pt x="2" y="13"/>
                      <a:pt x="3" y="13"/>
                      <a:pt x="4" y="13"/>
                    </a:cubicBezTo>
                    <a:cubicBezTo>
                      <a:pt x="0" y="16"/>
                      <a:pt x="6" y="16"/>
                      <a:pt x="9" y="15"/>
                    </a:cubicBezTo>
                    <a:cubicBezTo>
                      <a:pt x="12" y="15"/>
                      <a:pt x="15" y="15"/>
                      <a:pt x="19" y="14"/>
                    </a:cubicBezTo>
                    <a:cubicBezTo>
                      <a:pt x="18" y="15"/>
                      <a:pt x="17" y="16"/>
                      <a:pt x="16" y="16"/>
                    </a:cubicBezTo>
                    <a:cubicBezTo>
                      <a:pt x="16" y="16"/>
                      <a:pt x="17" y="16"/>
                      <a:pt x="17" y="17"/>
                    </a:cubicBezTo>
                    <a:cubicBezTo>
                      <a:pt x="15" y="17"/>
                      <a:pt x="14" y="17"/>
                      <a:pt x="13" y="18"/>
                    </a:cubicBezTo>
                    <a:cubicBezTo>
                      <a:pt x="15" y="18"/>
                      <a:pt x="16" y="19"/>
                      <a:pt x="17" y="19"/>
                    </a:cubicBezTo>
                    <a:cubicBezTo>
                      <a:pt x="17" y="19"/>
                      <a:pt x="15" y="19"/>
                      <a:pt x="15" y="19"/>
                    </a:cubicBezTo>
                    <a:cubicBezTo>
                      <a:pt x="15" y="22"/>
                      <a:pt x="17" y="21"/>
                      <a:pt x="19" y="22"/>
                    </a:cubicBezTo>
                    <a:cubicBezTo>
                      <a:pt x="20" y="23"/>
                      <a:pt x="20" y="21"/>
                      <a:pt x="21" y="21"/>
                    </a:cubicBezTo>
                    <a:cubicBezTo>
                      <a:pt x="24" y="21"/>
                      <a:pt x="27" y="23"/>
                      <a:pt x="29" y="20"/>
                    </a:cubicBezTo>
                    <a:cubicBezTo>
                      <a:pt x="29" y="19"/>
                      <a:pt x="28" y="19"/>
                      <a:pt x="27" y="18"/>
                    </a:cubicBezTo>
                    <a:cubicBezTo>
                      <a:pt x="28" y="17"/>
                      <a:pt x="29" y="17"/>
                      <a:pt x="28" y="15"/>
                    </a:cubicBezTo>
                    <a:cubicBezTo>
                      <a:pt x="29" y="16"/>
                      <a:pt x="29" y="16"/>
                      <a:pt x="30" y="17"/>
                    </a:cubicBezTo>
                    <a:cubicBezTo>
                      <a:pt x="31" y="15"/>
                      <a:pt x="29" y="14"/>
                      <a:pt x="29" y="12"/>
                    </a:cubicBezTo>
                    <a:cubicBezTo>
                      <a:pt x="29" y="11"/>
                      <a:pt x="30" y="9"/>
                      <a:pt x="30" y="8"/>
                    </a:cubicBezTo>
                    <a:cubicBezTo>
                      <a:pt x="29" y="7"/>
                      <a:pt x="28" y="4"/>
                      <a:pt x="27" y="4"/>
                    </a:cubicBezTo>
                    <a:cubicBezTo>
                      <a:pt x="26" y="3"/>
                      <a:pt x="24" y="2"/>
                      <a:pt x="23" y="2"/>
                    </a:cubicBezTo>
                    <a:cubicBezTo>
                      <a:pt x="20" y="4"/>
                      <a:pt x="18"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25">
                <a:extLst>
                  <a:ext uri="{FF2B5EF4-FFF2-40B4-BE49-F238E27FC236}">
                    <a16:creationId xmlns:a16="http://schemas.microsoft.com/office/drawing/2014/main" id="{E6CA805E-10BE-4E07-A3CC-D7EA4A687BEF}"/>
                  </a:ext>
                </a:extLst>
              </p:cNvPr>
              <p:cNvSpPr>
                <a:spLocks/>
              </p:cNvSpPr>
              <p:nvPr/>
            </p:nvSpPr>
            <p:spPr bwMode="auto">
              <a:xfrm>
                <a:off x="3784601" y="3471862"/>
                <a:ext cx="41275" cy="61913"/>
              </a:xfrm>
              <a:custGeom>
                <a:avLst/>
                <a:gdLst>
                  <a:gd name="T0" fmla="*/ 0 w 59"/>
                  <a:gd name="T1" fmla="*/ 19 h 44"/>
                  <a:gd name="T2" fmla="*/ 11 w 59"/>
                  <a:gd name="T3" fmla="*/ 24 h 44"/>
                  <a:gd name="T4" fmla="*/ 6 w 59"/>
                  <a:gd name="T5" fmla="*/ 26 h 44"/>
                  <a:gd name="T6" fmla="*/ 7 w 59"/>
                  <a:gd name="T7" fmla="*/ 28 h 44"/>
                  <a:gd name="T8" fmla="*/ 10 w 59"/>
                  <a:gd name="T9" fmla="*/ 29 h 44"/>
                  <a:gd name="T10" fmla="*/ 13 w 59"/>
                  <a:gd name="T11" fmla="*/ 28 h 44"/>
                  <a:gd name="T12" fmla="*/ 13 w 59"/>
                  <a:gd name="T13" fmla="*/ 29 h 44"/>
                  <a:gd name="T14" fmla="*/ 17 w 59"/>
                  <a:gd name="T15" fmla="*/ 28 h 44"/>
                  <a:gd name="T16" fmla="*/ 19 w 59"/>
                  <a:gd name="T17" fmla="*/ 27 h 44"/>
                  <a:gd name="T18" fmla="*/ 28 w 59"/>
                  <a:gd name="T19" fmla="*/ 29 h 44"/>
                  <a:gd name="T20" fmla="*/ 21 w 59"/>
                  <a:gd name="T21" fmla="*/ 29 h 44"/>
                  <a:gd name="T22" fmla="*/ 32 w 59"/>
                  <a:gd name="T23" fmla="*/ 30 h 44"/>
                  <a:gd name="T24" fmla="*/ 12 w 59"/>
                  <a:gd name="T25" fmla="*/ 33 h 44"/>
                  <a:gd name="T26" fmla="*/ 19 w 59"/>
                  <a:gd name="T27" fmla="*/ 36 h 44"/>
                  <a:gd name="T28" fmla="*/ 15 w 59"/>
                  <a:gd name="T29" fmla="*/ 36 h 44"/>
                  <a:gd name="T30" fmla="*/ 25 w 59"/>
                  <a:gd name="T31" fmla="*/ 39 h 44"/>
                  <a:gd name="T32" fmla="*/ 19 w 59"/>
                  <a:gd name="T33" fmla="*/ 39 h 44"/>
                  <a:gd name="T34" fmla="*/ 32 w 59"/>
                  <a:gd name="T35" fmla="*/ 44 h 44"/>
                  <a:gd name="T36" fmla="*/ 30 w 59"/>
                  <a:gd name="T37" fmla="*/ 41 h 44"/>
                  <a:gd name="T38" fmla="*/ 36 w 59"/>
                  <a:gd name="T39" fmla="*/ 44 h 44"/>
                  <a:gd name="T40" fmla="*/ 33 w 59"/>
                  <a:gd name="T41" fmla="*/ 38 h 44"/>
                  <a:gd name="T42" fmla="*/ 39 w 59"/>
                  <a:gd name="T43" fmla="*/ 44 h 44"/>
                  <a:gd name="T44" fmla="*/ 40 w 59"/>
                  <a:gd name="T45" fmla="*/ 38 h 44"/>
                  <a:gd name="T46" fmla="*/ 45 w 59"/>
                  <a:gd name="T47" fmla="*/ 32 h 44"/>
                  <a:gd name="T48" fmla="*/ 46 w 59"/>
                  <a:gd name="T49" fmla="*/ 37 h 44"/>
                  <a:gd name="T50" fmla="*/ 49 w 59"/>
                  <a:gd name="T51" fmla="*/ 33 h 44"/>
                  <a:gd name="T52" fmla="*/ 59 w 59"/>
                  <a:gd name="T53" fmla="*/ 30 h 44"/>
                  <a:gd name="T54" fmla="*/ 54 w 59"/>
                  <a:gd name="T55" fmla="*/ 25 h 44"/>
                  <a:gd name="T56" fmla="*/ 53 w 59"/>
                  <a:gd name="T57" fmla="*/ 27 h 44"/>
                  <a:gd name="T58" fmla="*/ 46 w 59"/>
                  <a:gd name="T59" fmla="*/ 27 h 44"/>
                  <a:gd name="T60" fmla="*/ 44 w 59"/>
                  <a:gd name="T61" fmla="*/ 19 h 44"/>
                  <a:gd name="T62" fmla="*/ 40 w 59"/>
                  <a:gd name="T63" fmla="*/ 15 h 44"/>
                  <a:gd name="T64" fmla="*/ 42 w 59"/>
                  <a:gd name="T65" fmla="*/ 18 h 44"/>
                  <a:gd name="T66" fmla="*/ 37 w 59"/>
                  <a:gd name="T67" fmla="*/ 16 h 44"/>
                  <a:gd name="T68" fmla="*/ 36 w 59"/>
                  <a:gd name="T69" fmla="*/ 13 h 44"/>
                  <a:gd name="T70" fmla="*/ 29 w 59"/>
                  <a:gd name="T71" fmla="*/ 10 h 44"/>
                  <a:gd name="T72" fmla="*/ 20 w 59"/>
                  <a:gd name="T73" fmla="*/ 2 h 44"/>
                  <a:gd name="T74" fmla="*/ 12 w 59"/>
                  <a:gd name="T75" fmla="*/ 3 h 44"/>
                  <a:gd name="T76" fmla="*/ 19 w 59"/>
                  <a:gd name="T77" fmla="*/ 4 h 44"/>
                  <a:gd name="T78" fmla="*/ 7 w 59"/>
                  <a:gd name="T79" fmla="*/ 9 h 44"/>
                  <a:gd name="T80" fmla="*/ 12 w 59"/>
                  <a:gd name="T81" fmla="*/ 10 h 44"/>
                  <a:gd name="T82" fmla="*/ 5 w 59"/>
                  <a:gd name="T83" fmla="*/ 14 h 44"/>
                  <a:gd name="T84" fmla="*/ 1 w 59"/>
                  <a:gd name="T85" fmla="*/ 16 h 44"/>
                  <a:gd name="T86" fmla="*/ 7 w 59"/>
                  <a:gd name="T87" fmla="*/ 17 h 44"/>
                  <a:gd name="T88" fmla="*/ 6 w 59"/>
                  <a:gd name="T89" fmla="*/ 18 h 44"/>
                  <a:gd name="T90" fmla="*/ 12 w 59"/>
                  <a:gd name="T91" fmla="*/ 18 h 44"/>
                  <a:gd name="T92" fmla="*/ 10 w 59"/>
                  <a:gd name="T93" fmla="*/ 19 h 44"/>
                  <a:gd name="T94" fmla="*/ 12 w 59"/>
                  <a:gd name="T95" fmla="*/ 20 h 44"/>
                  <a:gd name="T96" fmla="*/ 9 w 59"/>
                  <a:gd name="T97" fmla="*/ 20 h 44"/>
                  <a:gd name="T98" fmla="*/ 0 w 59"/>
                  <a:gd name="T9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4">
                    <a:moveTo>
                      <a:pt x="0" y="19"/>
                    </a:moveTo>
                    <a:cubicBezTo>
                      <a:pt x="1" y="25"/>
                      <a:pt x="7" y="25"/>
                      <a:pt x="11" y="24"/>
                    </a:cubicBezTo>
                    <a:cubicBezTo>
                      <a:pt x="10" y="26"/>
                      <a:pt x="8" y="26"/>
                      <a:pt x="6" y="26"/>
                    </a:cubicBezTo>
                    <a:cubicBezTo>
                      <a:pt x="5" y="26"/>
                      <a:pt x="5" y="29"/>
                      <a:pt x="7" y="28"/>
                    </a:cubicBezTo>
                    <a:cubicBezTo>
                      <a:pt x="8" y="28"/>
                      <a:pt x="8" y="31"/>
                      <a:pt x="10" y="29"/>
                    </a:cubicBezTo>
                    <a:cubicBezTo>
                      <a:pt x="11" y="29"/>
                      <a:pt x="12" y="27"/>
                      <a:pt x="13" y="28"/>
                    </a:cubicBezTo>
                    <a:cubicBezTo>
                      <a:pt x="13" y="29"/>
                      <a:pt x="13" y="29"/>
                      <a:pt x="13" y="29"/>
                    </a:cubicBezTo>
                    <a:cubicBezTo>
                      <a:pt x="15" y="31"/>
                      <a:pt x="16" y="29"/>
                      <a:pt x="17" y="28"/>
                    </a:cubicBezTo>
                    <a:cubicBezTo>
                      <a:pt x="17" y="28"/>
                      <a:pt x="19" y="30"/>
                      <a:pt x="19" y="27"/>
                    </a:cubicBezTo>
                    <a:cubicBezTo>
                      <a:pt x="21" y="29"/>
                      <a:pt x="26" y="27"/>
                      <a:pt x="28" y="29"/>
                    </a:cubicBezTo>
                    <a:cubicBezTo>
                      <a:pt x="26" y="29"/>
                      <a:pt x="23" y="29"/>
                      <a:pt x="21" y="29"/>
                    </a:cubicBezTo>
                    <a:cubicBezTo>
                      <a:pt x="24" y="31"/>
                      <a:pt x="28" y="31"/>
                      <a:pt x="32" y="30"/>
                    </a:cubicBezTo>
                    <a:cubicBezTo>
                      <a:pt x="25" y="31"/>
                      <a:pt x="19" y="31"/>
                      <a:pt x="12" y="33"/>
                    </a:cubicBezTo>
                    <a:cubicBezTo>
                      <a:pt x="14" y="35"/>
                      <a:pt x="16" y="35"/>
                      <a:pt x="19" y="36"/>
                    </a:cubicBezTo>
                    <a:cubicBezTo>
                      <a:pt x="17" y="36"/>
                      <a:pt x="16" y="36"/>
                      <a:pt x="15" y="36"/>
                    </a:cubicBezTo>
                    <a:cubicBezTo>
                      <a:pt x="17" y="39"/>
                      <a:pt x="22" y="38"/>
                      <a:pt x="25" y="39"/>
                    </a:cubicBezTo>
                    <a:cubicBezTo>
                      <a:pt x="23" y="39"/>
                      <a:pt x="21" y="39"/>
                      <a:pt x="19" y="39"/>
                    </a:cubicBezTo>
                    <a:cubicBezTo>
                      <a:pt x="22" y="44"/>
                      <a:pt x="28" y="43"/>
                      <a:pt x="32" y="44"/>
                    </a:cubicBezTo>
                    <a:cubicBezTo>
                      <a:pt x="32" y="43"/>
                      <a:pt x="31" y="41"/>
                      <a:pt x="30" y="41"/>
                    </a:cubicBezTo>
                    <a:cubicBezTo>
                      <a:pt x="33" y="41"/>
                      <a:pt x="34" y="43"/>
                      <a:pt x="36" y="44"/>
                    </a:cubicBezTo>
                    <a:cubicBezTo>
                      <a:pt x="35" y="42"/>
                      <a:pt x="34" y="40"/>
                      <a:pt x="33" y="38"/>
                    </a:cubicBezTo>
                    <a:cubicBezTo>
                      <a:pt x="35" y="40"/>
                      <a:pt x="37" y="42"/>
                      <a:pt x="39" y="44"/>
                    </a:cubicBezTo>
                    <a:cubicBezTo>
                      <a:pt x="40" y="41"/>
                      <a:pt x="41" y="40"/>
                      <a:pt x="40" y="38"/>
                    </a:cubicBezTo>
                    <a:cubicBezTo>
                      <a:pt x="48" y="43"/>
                      <a:pt x="39" y="34"/>
                      <a:pt x="45" y="32"/>
                    </a:cubicBezTo>
                    <a:cubicBezTo>
                      <a:pt x="44" y="34"/>
                      <a:pt x="45" y="36"/>
                      <a:pt x="46" y="37"/>
                    </a:cubicBezTo>
                    <a:cubicBezTo>
                      <a:pt x="47" y="36"/>
                      <a:pt x="49" y="35"/>
                      <a:pt x="49" y="33"/>
                    </a:cubicBezTo>
                    <a:cubicBezTo>
                      <a:pt x="50" y="34"/>
                      <a:pt x="56" y="31"/>
                      <a:pt x="59" y="30"/>
                    </a:cubicBezTo>
                    <a:cubicBezTo>
                      <a:pt x="58" y="28"/>
                      <a:pt x="56" y="27"/>
                      <a:pt x="54" y="25"/>
                    </a:cubicBezTo>
                    <a:cubicBezTo>
                      <a:pt x="54" y="26"/>
                      <a:pt x="54" y="27"/>
                      <a:pt x="53" y="27"/>
                    </a:cubicBezTo>
                    <a:cubicBezTo>
                      <a:pt x="53" y="23"/>
                      <a:pt x="48" y="25"/>
                      <a:pt x="46" y="27"/>
                    </a:cubicBezTo>
                    <a:cubicBezTo>
                      <a:pt x="49" y="22"/>
                      <a:pt x="50" y="20"/>
                      <a:pt x="44" y="19"/>
                    </a:cubicBezTo>
                    <a:cubicBezTo>
                      <a:pt x="47" y="16"/>
                      <a:pt x="43" y="12"/>
                      <a:pt x="40" y="15"/>
                    </a:cubicBezTo>
                    <a:cubicBezTo>
                      <a:pt x="40" y="16"/>
                      <a:pt x="41" y="17"/>
                      <a:pt x="42" y="18"/>
                    </a:cubicBezTo>
                    <a:cubicBezTo>
                      <a:pt x="40" y="18"/>
                      <a:pt x="39" y="18"/>
                      <a:pt x="37" y="16"/>
                    </a:cubicBezTo>
                    <a:cubicBezTo>
                      <a:pt x="37" y="15"/>
                      <a:pt x="39" y="12"/>
                      <a:pt x="36" y="13"/>
                    </a:cubicBezTo>
                    <a:cubicBezTo>
                      <a:pt x="33" y="14"/>
                      <a:pt x="31" y="12"/>
                      <a:pt x="29" y="10"/>
                    </a:cubicBezTo>
                    <a:cubicBezTo>
                      <a:pt x="26" y="6"/>
                      <a:pt x="24" y="4"/>
                      <a:pt x="20" y="2"/>
                    </a:cubicBezTo>
                    <a:cubicBezTo>
                      <a:pt x="17" y="2"/>
                      <a:pt x="14" y="0"/>
                      <a:pt x="12" y="3"/>
                    </a:cubicBezTo>
                    <a:cubicBezTo>
                      <a:pt x="14" y="4"/>
                      <a:pt x="16" y="3"/>
                      <a:pt x="19" y="4"/>
                    </a:cubicBezTo>
                    <a:cubicBezTo>
                      <a:pt x="16" y="8"/>
                      <a:pt x="9" y="3"/>
                      <a:pt x="7" y="9"/>
                    </a:cubicBezTo>
                    <a:cubicBezTo>
                      <a:pt x="9" y="10"/>
                      <a:pt x="11" y="9"/>
                      <a:pt x="12" y="10"/>
                    </a:cubicBezTo>
                    <a:cubicBezTo>
                      <a:pt x="11" y="11"/>
                      <a:pt x="2" y="12"/>
                      <a:pt x="5" y="14"/>
                    </a:cubicBezTo>
                    <a:cubicBezTo>
                      <a:pt x="3" y="15"/>
                      <a:pt x="2" y="15"/>
                      <a:pt x="1" y="16"/>
                    </a:cubicBezTo>
                    <a:cubicBezTo>
                      <a:pt x="3" y="17"/>
                      <a:pt x="5" y="16"/>
                      <a:pt x="7" y="17"/>
                    </a:cubicBezTo>
                    <a:cubicBezTo>
                      <a:pt x="6" y="18"/>
                      <a:pt x="6" y="18"/>
                      <a:pt x="6" y="18"/>
                    </a:cubicBezTo>
                    <a:cubicBezTo>
                      <a:pt x="8" y="19"/>
                      <a:pt x="10" y="16"/>
                      <a:pt x="12" y="18"/>
                    </a:cubicBezTo>
                    <a:cubicBezTo>
                      <a:pt x="11" y="18"/>
                      <a:pt x="10" y="18"/>
                      <a:pt x="10" y="19"/>
                    </a:cubicBezTo>
                    <a:cubicBezTo>
                      <a:pt x="10" y="19"/>
                      <a:pt x="11" y="20"/>
                      <a:pt x="12" y="20"/>
                    </a:cubicBezTo>
                    <a:cubicBezTo>
                      <a:pt x="10" y="20"/>
                      <a:pt x="10" y="20"/>
                      <a:pt x="9" y="20"/>
                    </a:cubicBezTo>
                    <a:cubicBezTo>
                      <a:pt x="6" y="20"/>
                      <a:pt x="3" y="19"/>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26">
                <a:extLst>
                  <a:ext uri="{FF2B5EF4-FFF2-40B4-BE49-F238E27FC236}">
                    <a16:creationId xmlns:a16="http://schemas.microsoft.com/office/drawing/2014/main" id="{408B31D1-8CE7-451A-BC0C-3AFB7ECF8C5D}"/>
                  </a:ext>
                </a:extLst>
              </p:cNvPr>
              <p:cNvSpPr>
                <a:spLocks/>
              </p:cNvSpPr>
              <p:nvPr/>
            </p:nvSpPr>
            <p:spPr bwMode="auto">
              <a:xfrm>
                <a:off x="3765551" y="3536950"/>
                <a:ext cx="6350" cy="4763"/>
              </a:xfrm>
              <a:custGeom>
                <a:avLst/>
                <a:gdLst>
                  <a:gd name="T0" fmla="*/ 9 w 9"/>
                  <a:gd name="T1" fmla="*/ 2 h 3"/>
                  <a:gd name="T2" fmla="*/ 2 w 9"/>
                  <a:gd name="T3" fmla="*/ 1 h 3"/>
                  <a:gd name="T4" fmla="*/ 3 w 9"/>
                  <a:gd name="T5" fmla="*/ 3 h 3"/>
                  <a:gd name="T6" fmla="*/ 9 w 9"/>
                  <a:gd name="T7" fmla="*/ 2 h 3"/>
                </a:gdLst>
                <a:ahLst/>
                <a:cxnLst>
                  <a:cxn ang="0">
                    <a:pos x="T0" y="T1"/>
                  </a:cxn>
                  <a:cxn ang="0">
                    <a:pos x="T2" y="T3"/>
                  </a:cxn>
                  <a:cxn ang="0">
                    <a:pos x="T4" y="T5"/>
                  </a:cxn>
                  <a:cxn ang="0">
                    <a:pos x="T6" y="T7"/>
                  </a:cxn>
                </a:cxnLst>
                <a:rect l="0" t="0" r="r" b="b"/>
                <a:pathLst>
                  <a:path w="9" h="3">
                    <a:moveTo>
                      <a:pt x="9" y="2"/>
                    </a:moveTo>
                    <a:cubicBezTo>
                      <a:pt x="7" y="0"/>
                      <a:pt x="5" y="0"/>
                      <a:pt x="2" y="1"/>
                    </a:cubicBezTo>
                    <a:cubicBezTo>
                      <a:pt x="0" y="1"/>
                      <a:pt x="1" y="3"/>
                      <a:pt x="3" y="3"/>
                    </a:cubicBezTo>
                    <a:cubicBezTo>
                      <a:pt x="5" y="3"/>
                      <a:pt x="7"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27">
                <a:extLst>
                  <a:ext uri="{FF2B5EF4-FFF2-40B4-BE49-F238E27FC236}">
                    <a16:creationId xmlns:a16="http://schemas.microsoft.com/office/drawing/2014/main" id="{778D2F5A-A723-47D9-9881-A773E047DB57}"/>
                  </a:ext>
                </a:extLst>
              </p:cNvPr>
              <p:cNvSpPr>
                <a:spLocks/>
              </p:cNvSpPr>
              <p:nvPr/>
            </p:nvSpPr>
            <p:spPr bwMode="auto">
              <a:xfrm>
                <a:off x="3838576" y="3605212"/>
                <a:ext cx="17463" cy="17463"/>
              </a:xfrm>
              <a:custGeom>
                <a:avLst/>
                <a:gdLst>
                  <a:gd name="T0" fmla="*/ 6 w 25"/>
                  <a:gd name="T1" fmla="*/ 10 h 13"/>
                  <a:gd name="T2" fmla="*/ 9 w 25"/>
                  <a:gd name="T3" fmla="*/ 12 h 13"/>
                  <a:gd name="T4" fmla="*/ 18 w 25"/>
                  <a:gd name="T5" fmla="*/ 11 h 13"/>
                  <a:gd name="T6" fmla="*/ 25 w 25"/>
                  <a:gd name="T7" fmla="*/ 11 h 13"/>
                  <a:gd name="T8" fmla="*/ 15 w 25"/>
                  <a:gd name="T9" fmla="*/ 2 h 13"/>
                  <a:gd name="T10" fmla="*/ 10 w 25"/>
                  <a:gd name="T11" fmla="*/ 2 h 13"/>
                  <a:gd name="T12" fmla="*/ 4 w 25"/>
                  <a:gd name="T13" fmla="*/ 0 h 13"/>
                  <a:gd name="T14" fmla="*/ 4 w 25"/>
                  <a:gd name="T15" fmla="*/ 7 h 13"/>
                  <a:gd name="T16" fmla="*/ 6 w 25"/>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6" y="10"/>
                    </a:moveTo>
                    <a:cubicBezTo>
                      <a:pt x="6" y="11"/>
                      <a:pt x="7" y="12"/>
                      <a:pt x="9" y="12"/>
                    </a:cubicBezTo>
                    <a:cubicBezTo>
                      <a:pt x="11" y="13"/>
                      <a:pt x="16" y="11"/>
                      <a:pt x="18" y="11"/>
                    </a:cubicBezTo>
                    <a:cubicBezTo>
                      <a:pt x="20" y="10"/>
                      <a:pt x="23" y="11"/>
                      <a:pt x="25" y="11"/>
                    </a:cubicBezTo>
                    <a:cubicBezTo>
                      <a:pt x="22" y="6"/>
                      <a:pt x="20" y="5"/>
                      <a:pt x="15" y="2"/>
                    </a:cubicBezTo>
                    <a:cubicBezTo>
                      <a:pt x="14" y="1"/>
                      <a:pt x="12" y="3"/>
                      <a:pt x="10" y="2"/>
                    </a:cubicBezTo>
                    <a:cubicBezTo>
                      <a:pt x="8" y="1"/>
                      <a:pt x="6" y="1"/>
                      <a:pt x="4" y="0"/>
                    </a:cubicBezTo>
                    <a:cubicBezTo>
                      <a:pt x="1" y="1"/>
                      <a:pt x="0" y="5"/>
                      <a:pt x="4" y="7"/>
                    </a:cubicBezTo>
                    <a:cubicBezTo>
                      <a:pt x="6" y="7"/>
                      <a:pt x="4"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28">
                <a:extLst>
                  <a:ext uri="{FF2B5EF4-FFF2-40B4-BE49-F238E27FC236}">
                    <a16:creationId xmlns:a16="http://schemas.microsoft.com/office/drawing/2014/main" id="{2477E1A9-FAE8-4FFB-92AA-07F1DEE4B2B6}"/>
                  </a:ext>
                </a:extLst>
              </p:cNvPr>
              <p:cNvSpPr>
                <a:spLocks/>
              </p:cNvSpPr>
              <p:nvPr/>
            </p:nvSpPr>
            <p:spPr bwMode="auto">
              <a:xfrm>
                <a:off x="3757613" y="3557587"/>
                <a:ext cx="6350" cy="7938"/>
              </a:xfrm>
              <a:custGeom>
                <a:avLst/>
                <a:gdLst>
                  <a:gd name="T0" fmla="*/ 0 w 9"/>
                  <a:gd name="T1" fmla="*/ 1 h 5"/>
                  <a:gd name="T2" fmla="*/ 2 w 9"/>
                  <a:gd name="T3" fmla="*/ 5 h 5"/>
                  <a:gd name="T4" fmla="*/ 9 w 9"/>
                  <a:gd name="T5" fmla="*/ 3 h 5"/>
                  <a:gd name="T6" fmla="*/ 5 w 9"/>
                  <a:gd name="T7" fmla="*/ 1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cubicBezTo>
                      <a:pt x="1" y="2"/>
                      <a:pt x="1" y="2"/>
                      <a:pt x="2" y="5"/>
                    </a:cubicBezTo>
                    <a:cubicBezTo>
                      <a:pt x="3" y="5"/>
                      <a:pt x="7" y="5"/>
                      <a:pt x="9" y="3"/>
                    </a:cubicBezTo>
                    <a:cubicBezTo>
                      <a:pt x="7" y="2"/>
                      <a:pt x="6" y="2"/>
                      <a:pt x="5" y="1"/>
                    </a:cubicBezTo>
                    <a:cubicBezTo>
                      <a:pt x="3"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29">
                <a:extLst>
                  <a:ext uri="{FF2B5EF4-FFF2-40B4-BE49-F238E27FC236}">
                    <a16:creationId xmlns:a16="http://schemas.microsoft.com/office/drawing/2014/main" id="{03287D95-FA5B-441C-823E-FF59BB53CD96}"/>
                  </a:ext>
                </a:extLst>
              </p:cNvPr>
              <p:cNvSpPr>
                <a:spLocks/>
              </p:cNvSpPr>
              <p:nvPr/>
            </p:nvSpPr>
            <p:spPr bwMode="auto">
              <a:xfrm>
                <a:off x="3706813" y="3611562"/>
                <a:ext cx="65088" cy="73025"/>
              </a:xfrm>
              <a:custGeom>
                <a:avLst/>
                <a:gdLst>
                  <a:gd name="T0" fmla="*/ 82 w 91"/>
                  <a:gd name="T1" fmla="*/ 42 h 52"/>
                  <a:gd name="T2" fmla="*/ 87 w 91"/>
                  <a:gd name="T3" fmla="*/ 40 h 52"/>
                  <a:gd name="T4" fmla="*/ 88 w 91"/>
                  <a:gd name="T5" fmla="*/ 38 h 52"/>
                  <a:gd name="T6" fmla="*/ 90 w 91"/>
                  <a:gd name="T7" fmla="*/ 34 h 52"/>
                  <a:gd name="T8" fmla="*/ 79 w 91"/>
                  <a:gd name="T9" fmla="*/ 30 h 52"/>
                  <a:gd name="T10" fmla="*/ 72 w 91"/>
                  <a:gd name="T11" fmla="*/ 26 h 52"/>
                  <a:gd name="T12" fmla="*/ 73 w 91"/>
                  <a:gd name="T13" fmla="*/ 19 h 52"/>
                  <a:gd name="T14" fmla="*/ 65 w 91"/>
                  <a:gd name="T15" fmla="*/ 4 h 52"/>
                  <a:gd name="T16" fmla="*/ 60 w 91"/>
                  <a:gd name="T17" fmla="*/ 2 h 52"/>
                  <a:gd name="T18" fmla="*/ 55 w 91"/>
                  <a:gd name="T19" fmla="*/ 0 h 52"/>
                  <a:gd name="T20" fmla="*/ 54 w 91"/>
                  <a:gd name="T21" fmla="*/ 4 h 52"/>
                  <a:gd name="T22" fmla="*/ 56 w 91"/>
                  <a:gd name="T23" fmla="*/ 8 h 52"/>
                  <a:gd name="T24" fmla="*/ 59 w 91"/>
                  <a:gd name="T25" fmla="*/ 17 h 52"/>
                  <a:gd name="T26" fmla="*/ 55 w 91"/>
                  <a:gd name="T27" fmla="*/ 17 h 52"/>
                  <a:gd name="T28" fmla="*/ 52 w 91"/>
                  <a:gd name="T29" fmla="*/ 9 h 52"/>
                  <a:gd name="T30" fmla="*/ 42 w 91"/>
                  <a:gd name="T31" fmla="*/ 5 h 52"/>
                  <a:gd name="T32" fmla="*/ 47 w 91"/>
                  <a:gd name="T33" fmla="*/ 10 h 52"/>
                  <a:gd name="T34" fmla="*/ 42 w 91"/>
                  <a:gd name="T35" fmla="*/ 9 h 52"/>
                  <a:gd name="T36" fmla="*/ 37 w 91"/>
                  <a:gd name="T37" fmla="*/ 12 h 52"/>
                  <a:gd name="T38" fmla="*/ 39 w 91"/>
                  <a:gd name="T39" fmla="*/ 9 h 52"/>
                  <a:gd name="T40" fmla="*/ 31 w 91"/>
                  <a:gd name="T41" fmla="*/ 4 h 52"/>
                  <a:gd name="T42" fmla="*/ 28 w 91"/>
                  <a:gd name="T43" fmla="*/ 8 h 52"/>
                  <a:gd name="T44" fmla="*/ 23 w 91"/>
                  <a:gd name="T45" fmla="*/ 8 h 52"/>
                  <a:gd name="T46" fmla="*/ 24 w 91"/>
                  <a:gd name="T47" fmla="*/ 2 h 52"/>
                  <a:gd name="T48" fmla="*/ 18 w 91"/>
                  <a:gd name="T49" fmla="*/ 2 h 52"/>
                  <a:gd name="T50" fmla="*/ 3 w 91"/>
                  <a:gd name="T51" fmla="*/ 10 h 52"/>
                  <a:gd name="T52" fmla="*/ 5 w 91"/>
                  <a:gd name="T53" fmla="*/ 12 h 52"/>
                  <a:gd name="T54" fmla="*/ 1 w 91"/>
                  <a:gd name="T55" fmla="*/ 19 h 52"/>
                  <a:gd name="T56" fmla="*/ 5 w 91"/>
                  <a:gd name="T57" fmla="*/ 19 h 52"/>
                  <a:gd name="T58" fmla="*/ 5 w 91"/>
                  <a:gd name="T59" fmla="*/ 21 h 52"/>
                  <a:gd name="T60" fmla="*/ 15 w 91"/>
                  <a:gd name="T61" fmla="*/ 21 h 52"/>
                  <a:gd name="T62" fmla="*/ 5 w 91"/>
                  <a:gd name="T63" fmla="*/ 26 h 52"/>
                  <a:gd name="T64" fmla="*/ 10 w 91"/>
                  <a:gd name="T65" fmla="*/ 29 h 52"/>
                  <a:gd name="T66" fmla="*/ 21 w 91"/>
                  <a:gd name="T67" fmla="*/ 29 h 52"/>
                  <a:gd name="T68" fmla="*/ 37 w 91"/>
                  <a:gd name="T69" fmla="*/ 32 h 52"/>
                  <a:gd name="T70" fmla="*/ 33 w 91"/>
                  <a:gd name="T71" fmla="*/ 34 h 52"/>
                  <a:gd name="T72" fmla="*/ 24 w 91"/>
                  <a:gd name="T73" fmla="*/ 33 h 52"/>
                  <a:gd name="T74" fmla="*/ 10 w 91"/>
                  <a:gd name="T75" fmla="*/ 36 h 52"/>
                  <a:gd name="T76" fmla="*/ 28 w 91"/>
                  <a:gd name="T77" fmla="*/ 44 h 52"/>
                  <a:gd name="T78" fmla="*/ 33 w 91"/>
                  <a:gd name="T79" fmla="*/ 51 h 52"/>
                  <a:gd name="T80" fmla="*/ 47 w 91"/>
                  <a:gd name="T81" fmla="*/ 50 h 52"/>
                  <a:gd name="T82" fmla="*/ 56 w 91"/>
                  <a:gd name="T83" fmla="*/ 46 h 52"/>
                  <a:gd name="T84" fmla="*/ 60 w 91"/>
                  <a:gd name="T85" fmla="*/ 44 h 52"/>
                  <a:gd name="T86" fmla="*/ 64 w 91"/>
                  <a:gd name="T87" fmla="*/ 42 h 52"/>
                  <a:gd name="T88" fmla="*/ 63 w 91"/>
                  <a:gd name="T89" fmla="*/ 44 h 52"/>
                  <a:gd name="T90" fmla="*/ 71 w 91"/>
                  <a:gd name="T91" fmla="*/ 46 h 52"/>
                  <a:gd name="T92" fmla="*/ 69 w 91"/>
                  <a:gd name="T93" fmla="*/ 47 h 52"/>
                  <a:gd name="T94" fmla="*/ 81 w 91"/>
                  <a:gd name="T95" fmla="*/ 49 h 52"/>
                  <a:gd name="T96" fmla="*/ 86 w 91"/>
                  <a:gd name="T97" fmla="*/ 46 h 52"/>
                  <a:gd name="T98" fmla="*/ 86 w 91"/>
                  <a:gd name="T99" fmla="*/ 42 h 52"/>
                  <a:gd name="T100" fmla="*/ 79 w 91"/>
                  <a:gd name="T101" fmla="*/ 45 h 52"/>
                  <a:gd name="T102" fmla="*/ 78 w 91"/>
                  <a:gd name="T103" fmla="*/ 40 h 52"/>
                  <a:gd name="T104" fmla="*/ 80 w 91"/>
                  <a:gd name="T105" fmla="*/ 40 h 52"/>
                  <a:gd name="T106" fmla="*/ 82 w 91"/>
                  <a:gd name="T10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52">
                    <a:moveTo>
                      <a:pt x="82" y="42"/>
                    </a:moveTo>
                    <a:cubicBezTo>
                      <a:pt x="82" y="37"/>
                      <a:pt x="85" y="38"/>
                      <a:pt x="87" y="40"/>
                    </a:cubicBezTo>
                    <a:cubicBezTo>
                      <a:pt x="87" y="40"/>
                      <a:pt x="88" y="39"/>
                      <a:pt x="88" y="38"/>
                    </a:cubicBezTo>
                    <a:cubicBezTo>
                      <a:pt x="91" y="43"/>
                      <a:pt x="91" y="37"/>
                      <a:pt x="90" y="34"/>
                    </a:cubicBezTo>
                    <a:cubicBezTo>
                      <a:pt x="87" y="35"/>
                      <a:pt x="83" y="33"/>
                      <a:pt x="79" y="30"/>
                    </a:cubicBezTo>
                    <a:cubicBezTo>
                      <a:pt x="78" y="29"/>
                      <a:pt x="73" y="27"/>
                      <a:pt x="72" y="26"/>
                    </a:cubicBezTo>
                    <a:cubicBezTo>
                      <a:pt x="72" y="24"/>
                      <a:pt x="74" y="22"/>
                      <a:pt x="73" y="19"/>
                    </a:cubicBezTo>
                    <a:cubicBezTo>
                      <a:pt x="71" y="15"/>
                      <a:pt x="70" y="6"/>
                      <a:pt x="65" y="4"/>
                    </a:cubicBezTo>
                    <a:cubicBezTo>
                      <a:pt x="63" y="3"/>
                      <a:pt x="61" y="0"/>
                      <a:pt x="60" y="2"/>
                    </a:cubicBezTo>
                    <a:cubicBezTo>
                      <a:pt x="60" y="3"/>
                      <a:pt x="56" y="1"/>
                      <a:pt x="55" y="0"/>
                    </a:cubicBezTo>
                    <a:cubicBezTo>
                      <a:pt x="56" y="2"/>
                      <a:pt x="54" y="3"/>
                      <a:pt x="54" y="4"/>
                    </a:cubicBezTo>
                    <a:cubicBezTo>
                      <a:pt x="55" y="6"/>
                      <a:pt x="56" y="7"/>
                      <a:pt x="56" y="8"/>
                    </a:cubicBezTo>
                    <a:cubicBezTo>
                      <a:pt x="57" y="11"/>
                      <a:pt x="58" y="15"/>
                      <a:pt x="59" y="17"/>
                    </a:cubicBezTo>
                    <a:cubicBezTo>
                      <a:pt x="57" y="19"/>
                      <a:pt x="56" y="20"/>
                      <a:pt x="55" y="17"/>
                    </a:cubicBezTo>
                    <a:cubicBezTo>
                      <a:pt x="54" y="15"/>
                      <a:pt x="53" y="12"/>
                      <a:pt x="52" y="9"/>
                    </a:cubicBezTo>
                    <a:cubicBezTo>
                      <a:pt x="51" y="5"/>
                      <a:pt x="45" y="4"/>
                      <a:pt x="42" y="5"/>
                    </a:cubicBezTo>
                    <a:cubicBezTo>
                      <a:pt x="44" y="7"/>
                      <a:pt x="45" y="8"/>
                      <a:pt x="47" y="10"/>
                    </a:cubicBezTo>
                    <a:cubicBezTo>
                      <a:pt x="45" y="10"/>
                      <a:pt x="42" y="8"/>
                      <a:pt x="42" y="9"/>
                    </a:cubicBezTo>
                    <a:cubicBezTo>
                      <a:pt x="40" y="12"/>
                      <a:pt x="40" y="12"/>
                      <a:pt x="37" y="12"/>
                    </a:cubicBezTo>
                    <a:cubicBezTo>
                      <a:pt x="38" y="11"/>
                      <a:pt x="38" y="10"/>
                      <a:pt x="39" y="9"/>
                    </a:cubicBezTo>
                    <a:cubicBezTo>
                      <a:pt x="38" y="8"/>
                      <a:pt x="32" y="4"/>
                      <a:pt x="31" y="4"/>
                    </a:cubicBezTo>
                    <a:cubicBezTo>
                      <a:pt x="30" y="5"/>
                      <a:pt x="29" y="8"/>
                      <a:pt x="28" y="8"/>
                    </a:cubicBezTo>
                    <a:cubicBezTo>
                      <a:pt x="26" y="8"/>
                      <a:pt x="24" y="8"/>
                      <a:pt x="23" y="8"/>
                    </a:cubicBezTo>
                    <a:cubicBezTo>
                      <a:pt x="26" y="6"/>
                      <a:pt x="28" y="4"/>
                      <a:pt x="24" y="2"/>
                    </a:cubicBezTo>
                    <a:cubicBezTo>
                      <a:pt x="22" y="0"/>
                      <a:pt x="21" y="1"/>
                      <a:pt x="18" y="2"/>
                    </a:cubicBezTo>
                    <a:cubicBezTo>
                      <a:pt x="12" y="4"/>
                      <a:pt x="8" y="6"/>
                      <a:pt x="3" y="10"/>
                    </a:cubicBezTo>
                    <a:cubicBezTo>
                      <a:pt x="4" y="11"/>
                      <a:pt x="5" y="12"/>
                      <a:pt x="5" y="12"/>
                    </a:cubicBezTo>
                    <a:cubicBezTo>
                      <a:pt x="3" y="14"/>
                      <a:pt x="0" y="16"/>
                      <a:pt x="1" y="19"/>
                    </a:cubicBezTo>
                    <a:cubicBezTo>
                      <a:pt x="2" y="19"/>
                      <a:pt x="4" y="19"/>
                      <a:pt x="5" y="19"/>
                    </a:cubicBezTo>
                    <a:cubicBezTo>
                      <a:pt x="5" y="20"/>
                      <a:pt x="5" y="21"/>
                      <a:pt x="5" y="21"/>
                    </a:cubicBezTo>
                    <a:cubicBezTo>
                      <a:pt x="8" y="21"/>
                      <a:pt x="12" y="21"/>
                      <a:pt x="15" y="21"/>
                    </a:cubicBezTo>
                    <a:cubicBezTo>
                      <a:pt x="12" y="23"/>
                      <a:pt x="8" y="24"/>
                      <a:pt x="5" y="26"/>
                    </a:cubicBezTo>
                    <a:cubicBezTo>
                      <a:pt x="7" y="28"/>
                      <a:pt x="7" y="29"/>
                      <a:pt x="10" y="29"/>
                    </a:cubicBezTo>
                    <a:cubicBezTo>
                      <a:pt x="14" y="29"/>
                      <a:pt x="17" y="29"/>
                      <a:pt x="21" y="29"/>
                    </a:cubicBezTo>
                    <a:cubicBezTo>
                      <a:pt x="26" y="29"/>
                      <a:pt x="31" y="31"/>
                      <a:pt x="37" y="32"/>
                    </a:cubicBezTo>
                    <a:cubicBezTo>
                      <a:pt x="40" y="33"/>
                      <a:pt x="34" y="34"/>
                      <a:pt x="33" y="34"/>
                    </a:cubicBezTo>
                    <a:cubicBezTo>
                      <a:pt x="30" y="34"/>
                      <a:pt x="27" y="33"/>
                      <a:pt x="24" y="33"/>
                    </a:cubicBezTo>
                    <a:cubicBezTo>
                      <a:pt x="20" y="33"/>
                      <a:pt x="14" y="35"/>
                      <a:pt x="10" y="36"/>
                    </a:cubicBezTo>
                    <a:cubicBezTo>
                      <a:pt x="12" y="46"/>
                      <a:pt x="21" y="44"/>
                      <a:pt x="28" y="44"/>
                    </a:cubicBezTo>
                    <a:cubicBezTo>
                      <a:pt x="28" y="49"/>
                      <a:pt x="28" y="52"/>
                      <a:pt x="33" y="51"/>
                    </a:cubicBezTo>
                    <a:cubicBezTo>
                      <a:pt x="38" y="51"/>
                      <a:pt x="43" y="50"/>
                      <a:pt x="47" y="50"/>
                    </a:cubicBezTo>
                    <a:cubicBezTo>
                      <a:pt x="51" y="50"/>
                      <a:pt x="52" y="47"/>
                      <a:pt x="56" y="46"/>
                    </a:cubicBezTo>
                    <a:cubicBezTo>
                      <a:pt x="58" y="46"/>
                      <a:pt x="59" y="46"/>
                      <a:pt x="60" y="44"/>
                    </a:cubicBezTo>
                    <a:cubicBezTo>
                      <a:pt x="62" y="44"/>
                      <a:pt x="62" y="42"/>
                      <a:pt x="64" y="42"/>
                    </a:cubicBezTo>
                    <a:cubicBezTo>
                      <a:pt x="64" y="43"/>
                      <a:pt x="64" y="44"/>
                      <a:pt x="63" y="44"/>
                    </a:cubicBezTo>
                    <a:cubicBezTo>
                      <a:pt x="66" y="45"/>
                      <a:pt x="68" y="46"/>
                      <a:pt x="71" y="46"/>
                    </a:cubicBezTo>
                    <a:cubicBezTo>
                      <a:pt x="70" y="46"/>
                      <a:pt x="70" y="47"/>
                      <a:pt x="69" y="47"/>
                    </a:cubicBezTo>
                    <a:cubicBezTo>
                      <a:pt x="74" y="47"/>
                      <a:pt x="77" y="50"/>
                      <a:pt x="81" y="49"/>
                    </a:cubicBezTo>
                    <a:cubicBezTo>
                      <a:pt x="82" y="49"/>
                      <a:pt x="86" y="48"/>
                      <a:pt x="86" y="46"/>
                    </a:cubicBezTo>
                    <a:cubicBezTo>
                      <a:pt x="86" y="44"/>
                      <a:pt x="84" y="45"/>
                      <a:pt x="86" y="42"/>
                    </a:cubicBezTo>
                    <a:cubicBezTo>
                      <a:pt x="82" y="42"/>
                      <a:pt x="81" y="43"/>
                      <a:pt x="79" y="45"/>
                    </a:cubicBezTo>
                    <a:cubicBezTo>
                      <a:pt x="79" y="43"/>
                      <a:pt x="79" y="42"/>
                      <a:pt x="78" y="40"/>
                    </a:cubicBezTo>
                    <a:cubicBezTo>
                      <a:pt x="79" y="40"/>
                      <a:pt x="79" y="40"/>
                      <a:pt x="80" y="40"/>
                    </a:cubicBezTo>
                    <a:cubicBezTo>
                      <a:pt x="81" y="41"/>
                      <a:pt x="81" y="41"/>
                      <a:pt x="8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30">
                <a:extLst>
                  <a:ext uri="{FF2B5EF4-FFF2-40B4-BE49-F238E27FC236}">
                    <a16:creationId xmlns:a16="http://schemas.microsoft.com/office/drawing/2014/main" id="{51EB730F-7F32-403E-9B25-7926D66B348E}"/>
                  </a:ext>
                </a:extLst>
              </p:cNvPr>
              <p:cNvSpPr>
                <a:spLocks/>
              </p:cNvSpPr>
              <p:nvPr/>
            </p:nvSpPr>
            <p:spPr bwMode="auto">
              <a:xfrm>
                <a:off x="3775076" y="3663950"/>
                <a:ext cx="15875" cy="20638"/>
              </a:xfrm>
              <a:custGeom>
                <a:avLst/>
                <a:gdLst>
                  <a:gd name="T0" fmla="*/ 0 w 22"/>
                  <a:gd name="T1" fmla="*/ 9 h 15"/>
                  <a:gd name="T2" fmla="*/ 3 w 22"/>
                  <a:gd name="T3" fmla="*/ 11 h 15"/>
                  <a:gd name="T4" fmla="*/ 3 w 22"/>
                  <a:gd name="T5" fmla="*/ 10 h 15"/>
                  <a:gd name="T6" fmla="*/ 6 w 22"/>
                  <a:gd name="T7" fmla="*/ 13 h 15"/>
                  <a:gd name="T8" fmla="*/ 6 w 22"/>
                  <a:gd name="T9" fmla="*/ 11 h 15"/>
                  <a:gd name="T10" fmla="*/ 14 w 22"/>
                  <a:gd name="T11" fmla="*/ 15 h 15"/>
                  <a:gd name="T12" fmla="*/ 22 w 22"/>
                  <a:gd name="T13" fmla="*/ 11 h 15"/>
                  <a:gd name="T14" fmla="*/ 12 w 22"/>
                  <a:gd name="T15" fmla="*/ 3 h 15"/>
                  <a:gd name="T16" fmla="*/ 7 w 22"/>
                  <a:gd name="T17" fmla="*/ 2 h 15"/>
                  <a:gd name="T18" fmla="*/ 6 w 22"/>
                  <a:gd name="T19" fmla="*/ 7 h 15"/>
                  <a:gd name="T20" fmla="*/ 5 w 22"/>
                  <a:gd name="T21" fmla="*/ 7 h 15"/>
                  <a:gd name="T22" fmla="*/ 0 w 22"/>
                  <a:gd name="T2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5">
                    <a:moveTo>
                      <a:pt x="0" y="9"/>
                    </a:moveTo>
                    <a:cubicBezTo>
                      <a:pt x="1" y="10"/>
                      <a:pt x="2" y="11"/>
                      <a:pt x="3" y="11"/>
                    </a:cubicBezTo>
                    <a:cubicBezTo>
                      <a:pt x="3" y="11"/>
                      <a:pt x="3" y="11"/>
                      <a:pt x="3" y="10"/>
                    </a:cubicBezTo>
                    <a:cubicBezTo>
                      <a:pt x="4" y="11"/>
                      <a:pt x="5" y="12"/>
                      <a:pt x="6" y="13"/>
                    </a:cubicBezTo>
                    <a:cubicBezTo>
                      <a:pt x="6" y="12"/>
                      <a:pt x="6" y="11"/>
                      <a:pt x="6" y="11"/>
                    </a:cubicBezTo>
                    <a:cubicBezTo>
                      <a:pt x="7" y="14"/>
                      <a:pt x="12" y="15"/>
                      <a:pt x="14" y="15"/>
                    </a:cubicBezTo>
                    <a:cubicBezTo>
                      <a:pt x="17" y="15"/>
                      <a:pt x="19" y="13"/>
                      <a:pt x="22" y="11"/>
                    </a:cubicBezTo>
                    <a:cubicBezTo>
                      <a:pt x="19" y="9"/>
                      <a:pt x="16" y="6"/>
                      <a:pt x="12" y="3"/>
                    </a:cubicBezTo>
                    <a:cubicBezTo>
                      <a:pt x="10" y="2"/>
                      <a:pt x="9" y="0"/>
                      <a:pt x="7" y="2"/>
                    </a:cubicBezTo>
                    <a:cubicBezTo>
                      <a:pt x="6" y="3"/>
                      <a:pt x="4" y="5"/>
                      <a:pt x="6" y="7"/>
                    </a:cubicBezTo>
                    <a:cubicBezTo>
                      <a:pt x="6" y="7"/>
                      <a:pt x="5" y="7"/>
                      <a:pt x="5" y="7"/>
                    </a:cubicBezTo>
                    <a:cubicBezTo>
                      <a:pt x="4" y="9"/>
                      <a:pt x="1"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31">
                <a:extLst>
                  <a:ext uri="{FF2B5EF4-FFF2-40B4-BE49-F238E27FC236}">
                    <a16:creationId xmlns:a16="http://schemas.microsoft.com/office/drawing/2014/main" id="{10DC96DF-43A9-4ABF-AD01-23FB597C67E3}"/>
                  </a:ext>
                </a:extLst>
              </p:cNvPr>
              <p:cNvSpPr>
                <a:spLocks/>
              </p:cNvSpPr>
              <p:nvPr/>
            </p:nvSpPr>
            <p:spPr bwMode="auto">
              <a:xfrm>
                <a:off x="3763963" y="3603625"/>
                <a:ext cx="25400" cy="39688"/>
              </a:xfrm>
              <a:custGeom>
                <a:avLst/>
                <a:gdLst>
                  <a:gd name="T0" fmla="*/ 31 w 36"/>
                  <a:gd name="T1" fmla="*/ 13 h 29"/>
                  <a:gd name="T2" fmla="*/ 29 w 36"/>
                  <a:gd name="T3" fmla="*/ 14 h 29"/>
                  <a:gd name="T4" fmla="*/ 22 w 36"/>
                  <a:gd name="T5" fmla="*/ 11 h 29"/>
                  <a:gd name="T6" fmla="*/ 28 w 36"/>
                  <a:gd name="T7" fmla="*/ 6 h 29"/>
                  <a:gd name="T8" fmla="*/ 26 w 36"/>
                  <a:gd name="T9" fmla="*/ 4 h 29"/>
                  <a:gd name="T10" fmla="*/ 30 w 36"/>
                  <a:gd name="T11" fmla="*/ 2 h 29"/>
                  <a:gd name="T12" fmla="*/ 23 w 36"/>
                  <a:gd name="T13" fmla="*/ 1 h 29"/>
                  <a:gd name="T14" fmla="*/ 17 w 36"/>
                  <a:gd name="T15" fmla="*/ 1 h 29"/>
                  <a:gd name="T16" fmla="*/ 10 w 36"/>
                  <a:gd name="T17" fmla="*/ 1 h 29"/>
                  <a:gd name="T18" fmla="*/ 7 w 36"/>
                  <a:gd name="T19" fmla="*/ 5 h 29"/>
                  <a:gd name="T20" fmla="*/ 12 w 36"/>
                  <a:gd name="T21" fmla="*/ 8 h 29"/>
                  <a:gd name="T22" fmla="*/ 9 w 36"/>
                  <a:gd name="T23" fmla="*/ 14 h 29"/>
                  <a:gd name="T24" fmla="*/ 4 w 36"/>
                  <a:gd name="T25" fmla="*/ 10 h 29"/>
                  <a:gd name="T26" fmla="*/ 1 w 36"/>
                  <a:gd name="T27" fmla="*/ 14 h 29"/>
                  <a:gd name="T28" fmla="*/ 14 w 36"/>
                  <a:gd name="T29" fmla="*/ 23 h 29"/>
                  <a:gd name="T30" fmla="*/ 19 w 36"/>
                  <a:gd name="T31" fmla="*/ 29 h 29"/>
                  <a:gd name="T32" fmla="*/ 23 w 36"/>
                  <a:gd name="T33" fmla="*/ 25 h 29"/>
                  <a:gd name="T34" fmla="*/ 30 w 36"/>
                  <a:gd name="T35" fmla="*/ 18 h 29"/>
                  <a:gd name="T36" fmla="*/ 33 w 36"/>
                  <a:gd name="T37" fmla="*/ 16 h 29"/>
                  <a:gd name="T38" fmla="*/ 31 w 36"/>
                  <a:gd name="T39"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9">
                    <a:moveTo>
                      <a:pt x="31" y="13"/>
                    </a:moveTo>
                    <a:cubicBezTo>
                      <a:pt x="31" y="14"/>
                      <a:pt x="30" y="14"/>
                      <a:pt x="29" y="14"/>
                    </a:cubicBezTo>
                    <a:cubicBezTo>
                      <a:pt x="27" y="10"/>
                      <a:pt x="26" y="11"/>
                      <a:pt x="22" y="11"/>
                    </a:cubicBezTo>
                    <a:cubicBezTo>
                      <a:pt x="24" y="9"/>
                      <a:pt x="26" y="8"/>
                      <a:pt x="28" y="6"/>
                    </a:cubicBezTo>
                    <a:cubicBezTo>
                      <a:pt x="28" y="6"/>
                      <a:pt x="27" y="5"/>
                      <a:pt x="26" y="4"/>
                    </a:cubicBezTo>
                    <a:cubicBezTo>
                      <a:pt x="27" y="4"/>
                      <a:pt x="28" y="3"/>
                      <a:pt x="30" y="2"/>
                    </a:cubicBezTo>
                    <a:cubicBezTo>
                      <a:pt x="27" y="1"/>
                      <a:pt x="26" y="0"/>
                      <a:pt x="23" y="1"/>
                    </a:cubicBezTo>
                    <a:cubicBezTo>
                      <a:pt x="21" y="2"/>
                      <a:pt x="19" y="2"/>
                      <a:pt x="17" y="1"/>
                    </a:cubicBezTo>
                    <a:cubicBezTo>
                      <a:pt x="14" y="0"/>
                      <a:pt x="13" y="1"/>
                      <a:pt x="10" y="1"/>
                    </a:cubicBezTo>
                    <a:cubicBezTo>
                      <a:pt x="9" y="1"/>
                      <a:pt x="7" y="4"/>
                      <a:pt x="7" y="5"/>
                    </a:cubicBezTo>
                    <a:cubicBezTo>
                      <a:pt x="7" y="6"/>
                      <a:pt x="12" y="7"/>
                      <a:pt x="12" y="8"/>
                    </a:cubicBezTo>
                    <a:cubicBezTo>
                      <a:pt x="12" y="11"/>
                      <a:pt x="13" y="14"/>
                      <a:pt x="9" y="14"/>
                    </a:cubicBezTo>
                    <a:cubicBezTo>
                      <a:pt x="7" y="13"/>
                      <a:pt x="5" y="9"/>
                      <a:pt x="4" y="10"/>
                    </a:cubicBezTo>
                    <a:cubicBezTo>
                      <a:pt x="2" y="10"/>
                      <a:pt x="0" y="12"/>
                      <a:pt x="1" y="14"/>
                    </a:cubicBezTo>
                    <a:cubicBezTo>
                      <a:pt x="6" y="18"/>
                      <a:pt x="10" y="19"/>
                      <a:pt x="14" y="23"/>
                    </a:cubicBezTo>
                    <a:cubicBezTo>
                      <a:pt x="16" y="25"/>
                      <a:pt x="17" y="28"/>
                      <a:pt x="19" y="29"/>
                    </a:cubicBezTo>
                    <a:cubicBezTo>
                      <a:pt x="21" y="29"/>
                      <a:pt x="24" y="27"/>
                      <a:pt x="23" y="25"/>
                    </a:cubicBezTo>
                    <a:cubicBezTo>
                      <a:pt x="27" y="27"/>
                      <a:pt x="36" y="20"/>
                      <a:pt x="30" y="18"/>
                    </a:cubicBezTo>
                    <a:cubicBezTo>
                      <a:pt x="31" y="18"/>
                      <a:pt x="32" y="17"/>
                      <a:pt x="33" y="16"/>
                    </a:cubicBezTo>
                    <a:cubicBezTo>
                      <a:pt x="32" y="16"/>
                      <a:pt x="32" y="14"/>
                      <a:pt x="3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32">
                <a:extLst>
                  <a:ext uri="{FF2B5EF4-FFF2-40B4-BE49-F238E27FC236}">
                    <a16:creationId xmlns:a16="http://schemas.microsoft.com/office/drawing/2014/main" id="{F8304AE5-5B35-4E43-996D-B2429B7781E9}"/>
                  </a:ext>
                </a:extLst>
              </p:cNvPr>
              <p:cNvSpPr>
                <a:spLocks/>
              </p:cNvSpPr>
              <p:nvPr/>
            </p:nvSpPr>
            <p:spPr bwMode="auto">
              <a:xfrm>
                <a:off x="3749676" y="3605212"/>
                <a:ext cx="9525" cy="14288"/>
              </a:xfrm>
              <a:custGeom>
                <a:avLst/>
                <a:gdLst>
                  <a:gd name="T0" fmla="*/ 0 w 12"/>
                  <a:gd name="T1" fmla="*/ 5 h 11"/>
                  <a:gd name="T2" fmla="*/ 4 w 12"/>
                  <a:gd name="T3" fmla="*/ 7 h 11"/>
                  <a:gd name="T4" fmla="*/ 9 w 12"/>
                  <a:gd name="T5" fmla="*/ 10 h 11"/>
                  <a:gd name="T6" fmla="*/ 12 w 12"/>
                  <a:gd name="T7" fmla="*/ 5 h 11"/>
                  <a:gd name="T8" fmla="*/ 8 w 12"/>
                  <a:gd name="T9" fmla="*/ 1 h 11"/>
                  <a:gd name="T10" fmla="*/ 0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0" y="5"/>
                    </a:moveTo>
                    <a:cubicBezTo>
                      <a:pt x="2" y="5"/>
                      <a:pt x="2" y="6"/>
                      <a:pt x="4" y="7"/>
                    </a:cubicBezTo>
                    <a:cubicBezTo>
                      <a:pt x="6" y="9"/>
                      <a:pt x="7" y="11"/>
                      <a:pt x="9" y="10"/>
                    </a:cubicBezTo>
                    <a:cubicBezTo>
                      <a:pt x="11" y="9"/>
                      <a:pt x="12" y="7"/>
                      <a:pt x="12" y="5"/>
                    </a:cubicBezTo>
                    <a:cubicBezTo>
                      <a:pt x="12" y="3"/>
                      <a:pt x="10" y="2"/>
                      <a:pt x="8" y="1"/>
                    </a:cubicBezTo>
                    <a:cubicBezTo>
                      <a:pt x="5" y="1"/>
                      <a:pt x="1"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33">
                <a:extLst>
                  <a:ext uri="{FF2B5EF4-FFF2-40B4-BE49-F238E27FC236}">
                    <a16:creationId xmlns:a16="http://schemas.microsoft.com/office/drawing/2014/main" id="{D4680C1C-CCF4-49F9-88B8-206B38AE6809}"/>
                  </a:ext>
                </a:extLst>
              </p:cNvPr>
              <p:cNvSpPr>
                <a:spLocks/>
              </p:cNvSpPr>
              <p:nvPr/>
            </p:nvSpPr>
            <p:spPr bwMode="auto">
              <a:xfrm>
                <a:off x="3759201" y="3565525"/>
                <a:ext cx="6350" cy="4763"/>
              </a:xfrm>
              <a:custGeom>
                <a:avLst/>
                <a:gdLst>
                  <a:gd name="T0" fmla="*/ 9 w 10"/>
                  <a:gd name="T1" fmla="*/ 0 h 4"/>
                  <a:gd name="T2" fmla="*/ 0 w 10"/>
                  <a:gd name="T3" fmla="*/ 2 h 4"/>
                  <a:gd name="T4" fmla="*/ 9 w 10"/>
                  <a:gd name="T5" fmla="*/ 0 h 4"/>
                </a:gdLst>
                <a:ahLst/>
                <a:cxnLst>
                  <a:cxn ang="0">
                    <a:pos x="T0" y="T1"/>
                  </a:cxn>
                  <a:cxn ang="0">
                    <a:pos x="T2" y="T3"/>
                  </a:cxn>
                  <a:cxn ang="0">
                    <a:pos x="T4" y="T5"/>
                  </a:cxn>
                </a:cxnLst>
                <a:rect l="0" t="0" r="r" b="b"/>
                <a:pathLst>
                  <a:path w="10" h="4">
                    <a:moveTo>
                      <a:pt x="9" y="0"/>
                    </a:moveTo>
                    <a:cubicBezTo>
                      <a:pt x="7" y="0"/>
                      <a:pt x="2" y="0"/>
                      <a:pt x="0" y="2"/>
                    </a:cubicBezTo>
                    <a:cubicBezTo>
                      <a:pt x="2" y="4"/>
                      <a:pt x="10" y="4"/>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34">
                <a:extLst>
                  <a:ext uri="{FF2B5EF4-FFF2-40B4-BE49-F238E27FC236}">
                    <a16:creationId xmlns:a16="http://schemas.microsoft.com/office/drawing/2014/main" id="{17755635-347E-4930-A767-1C0449D81264}"/>
                  </a:ext>
                </a:extLst>
              </p:cNvPr>
              <p:cNvSpPr>
                <a:spLocks/>
              </p:cNvSpPr>
              <p:nvPr/>
            </p:nvSpPr>
            <p:spPr bwMode="auto">
              <a:xfrm>
                <a:off x="3784601" y="3573462"/>
                <a:ext cx="12700" cy="20638"/>
              </a:xfrm>
              <a:custGeom>
                <a:avLst/>
                <a:gdLst>
                  <a:gd name="T0" fmla="*/ 16 w 17"/>
                  <a:gd name="T1" fmla="*/ 8 h 14"/>
                  <a:gd name="T2" fmla="*/ 10 w 17"/>
                  <a:gd name="T3" fmla="*/ 2 h 14"/>
                  <a:gd name="T4" fmla="*/ 1 w 17"/>
                  <a:gd name="T5" fmla="*/ 8 h 14"/>
                  <a:gd name="T6" fmla="*/ 10 w 17"/>
                  <a:gd name="T7" fmla="*/ 14 h 14"/>
                  <a:gd name="T8" fmla="*/ 16 w 17"/>
                  <a:gd name="T9" fmla="*/ 8 h 14"/>
                </a:gdLst>
                <a:ahLst/>
                <a:cxnLst>
                  <a:cxn ang="0">
                    <a:pos x="T0" y="T1"/>
                  </a:cxn>
                  <a:cxn ang="0">
                    <a:pos x="T2" y="T3"/>
                  </a:cxn>
                  <a:cxn ang="0">
                    <a:pos x="T4" y="T5"/>
                  </a:cxn>
                  <a:cxn ang="0">
                    <a:pos x="T6" y="T7"/>
                  </a:cxn>
                  <a:cxn ang="0">
                    <a:pos x="T8" y="T9"/>
                  </a:cxn>
                </a:cxnLst>
                <a:rect l="0" t="0" r="r" b="b"/>
                <a:pathLst>
                  <a:path w="17" h="14">
                    <a:moveTo>
                      <a:pt x="16" y="8"/>
                    </a:moveTo>
                    <a:cubicBezTo>
                      <a:pt x="16" y="5"/>
                      <a:pt x="13" y="0"/>
                      <a:pt x="10" y="2"/>
                    </a:cubicBezTo>
                    <a:cubicBezTo>
                      <a:pt x="8" y="2"/>
                      <a:pt x="0" y="4"/>
                      <a:pt x="1" y="8"/>
                    </a:cubicBezTo>
                    <a:cubicBezTo>
                      <a:pt x="2" y="10"/>
                      <a:pt x="9" y="12"/>
                      <a:pt x="10" y="14"/>
                    </a:cubicBezTo>
                    <a:cubicBezTo>
                      <a:pt x="14" y="13"/>
                      <a:pt x="17" y="14"/>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35">
                <a:extLst>
                  <a:ext uri="{FF2B5EF4-FFF2-40B4-BE49-F238E27FC236}">
                    <a16:creationId xmlns:a16="http://schemas.microsoft.com/office/drawing/2014/main" id="{5594D7B3-D81B-4F47-B344-D551B140AB0F}"/>
                  </a:ext>
                </a:extLst>
              </p:cNvPr>
              <p:cNvSpPr>
                <a:spLocks/>
              </p:cNvSpPr>
              <p:nvPr/>
            </p:nvSpPr>
            <p:spPr bwMode="auto">
              <a:xfrm>
                <a:off x="3754438" y="3579812"/>
                <a:ext cx="6350" cy="7938"/>
              </a:xfrm>
              <a:custGeom>
                <a:avLst/>
                <a:gdLst>
                  <a:gd name="T0" fmla="*/ 9 w 9"/>
                  <a:gd name="T1" fmla="*/ 3 h 6"/>
                  <a:gd name="T2" fmla="*/ 4 w 9"/>
                  <a:gd name="T3" fmla="*/ 1 h 6"/>
                  <a:gd name="T4" fmla="*/ 9 w 9"/>
                  <a:gd name="T5" fmla="*/ 3 h 6"/>
                </a:gdLst>
                <a:ahLst/>
                <a:cxnLst>
                  <a:cxn ang="0">
                    <a:pos x="T0" y="T1"/>
                  </a:cxn>
                  <a:cxn ang="0">
                    <a:pos x="T2" y="T3"/>
                  </a:cxn>
                  <a:cxn ang="0">
                    <a:pos x="T4" y="T5"/>
                  </a:cxn>
                </a:cxnLst>
                <a:rect l="0" t="0" r="r" b="b"/>
                <a:pathLst>
                  <a:path w="9" h="6">
                    <a:moveTo>
                      <a:pt x="9" y="3"/>
                    </a:moveTo>
                    <a:cubicBezTo>
                      <a:pt x="8" y="0"/>
                      <a:pt x="7" y="0"/>
                      <a:pt x="4" y="1"/>
                    </a:cubicBezTo>
                    <a:cubicBezTo>
                      <a:pt x="0" y="6"/>
                      <a:pt x="8" y="4"/>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36">
                <a:extLst>
                  <a:ext uri="{FF2B5EF4-FFF2-40B4-BE49-F238E27FC236}">
                    <a16:creationId xmlns:a16="http://schemas.microsoft.com/office/drawing/2014/main" id="{A46B2DF7-7344-4F58-971D-10D634297BC1}"/>
                  </a:ext>
                </a:extLst>
              </p:cNvPr>
              <p:cNvSpPr>
                <a:spLocks/>
              </p:cNvSpPr>
              <p:nvPr/>
            </p:nvSpPr>
            <p:spPr bwMode="auto">
              <a:xfrm>
                <a:off x="3860801" y="3687762"/>
                <a:ext cx="6350" cy="6350"/>
              </a:xfrm>
              <a:custGeom>
                <a:avLst/>
                <a:gdLst>
                  <a:gd name="T0" fmla="*/ 2 w 8"/>
                  <a:gd name="T1" fmla="*/ 3 h 5"/>
                  <a:gd name="T2" fmla="*/ 8 w 8"/>
                  <a:gd name="T3" fmla="*/ 5 h 5"/>
                  <a:gd name="T4" fmla="*/ 2 w 8"/>
                  <a:gd name="T5" fmla="*/ 3 h 5"/>
                </a:gdLst>
                <a:ahLst/>
                <a:cxnLst>
                  <a:cxn ang="0">
                    <a:pos x="T0" y="T1"/>
                  </a:cxn>
                  <a:cxn ang="0">
                    <a:pos x="T2" y="T3"/>
                  </a:cxn>
                  <a:cxn ang="0">
                    <a:pos x="T4" y="T5"/>
                  </a:cxn>
                </a:cxnLst>
                <a:rect l="0" t="0" r="r" b="b"/>
                <a:pathLst>
                  <a:path w="8" h="5">
                    <a:moveTo>
                      <a:pt x="2" y="3"/>
                    </a:moveTo>
                    <a:cubicBezTo>
                      <a:pt x="0" y="5"/>
                      <a:pt x="8" y="5"/>
                      <a:pt x="8" y="5"/>
                    </a:cubicBezTo>
                    <a:cubicBezTo>
                      <a:pt x="7" y="1"/>
                      <a:pt x="4" y="0"/>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37">
                <a:extLst>
                  <a:ext uri="{FF2B5EF4-FFF2-40B4-BE49-F238E27FC236}">
                    <a16:creationId xmlns:a16="http://schemas.microsoft.com/office/drawing/2014/main" id="{65819FAD-158F-40D9-B688-77F6F0ED8CE0}"/>
                  </a:ext>
                </a:extLst>
              </p:cNvPr>
              <p:cNvSpPr>
                <a:spLocks/>
              </p:cNvSpPr>
              <p:nvPr/>
            </p:nvSpPr>
            <p:spPr bwMode="auto">
              <a:xfrm>
                <a:off x="3829051" y="3946525"/>
                <a:ext cx="1588" cy="3175"/>
              </a:xfrm>
              <a:custGeom>
                <a:avLst/>
                <a:gdLst>
                  <a:gd name="T0" fmla="*/ 0 w 2"/>
                  <a:gd name="T1" fmla="*/ 0 h 2"/>
                  <a:gd name="T2" fmla="*/ 1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1" y="2"/>
                    </a:cubicBezTo>
                    <a:cubicBezTo>
                      <a:pt x="1" y="1"/>
                      <a:pt x="1" y="1"/>
                      <a:pt x="2"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38">
                <a:extLst>
                  <a:ext uri="{FF2B5EF4-FFF2-40B4-BE49-F238E27FC236}">
                    <a16:creationId xmlns:a16="http://schemas.microsoft.com/office/drawing/2014/main" id="{E23A8B78-5960-4227-9C4D-9D7F83C952E7}"/>
                  </a:ext>
                </a:extLst>
              </p:cNvPr>
              <p:cNvSpPr>
                <a:spLocks/>
              </p:cNvSpPr>
              <p:nvPr/>
            </p:nvSpPr>
            <p:spPr bwMode="auto">
              <a:xfrm>
                <a:off x="3582988" y="3817937"/>
                <a:ext cx="9525" cy="17463"/>
              </a:xfrm>
              <a:custGeom>
                <a:avLst/>
                <a:gdLst>
                  <a:gd name="T0" fmla="*/ 5 w 14"/>
                  <a:gd name="T1" fmla="*/ 4 h 12"/>
                  <a:gd name="T2" fmla="*/ 5 w 14"/>
                  <a:gd name="T3" fmla="*/ 11 h 12"/>
                  <a:gd name="T4" fmla="*/ 9 w 14"/>
                  <a:gd name="T5" fmla="*/ 8 h 12"/>
                  <a:gd name="T6" fmla="*/ 11 w 14"/>
                  <a:gd name="T7" fmla="*/ 5 h 12"/>
                  <a:gd name="T8" fmla="*/ 14 w 14"/>
                  <a:gd name="T9" fmla="*/ 4 h 12"/>
                  <a:gd name="T10" fmla="*/ 12 w 14"/>
                  <a:gd name="T11" fmla="*/ 4 h 12"/>
                  <a:gd name="T12" fmla="*/ 5 w 14"/>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4"/>
                    </a:moveTo>
                    <a:cubicBezTo>
                      <a:pt x="1" y="2"/>
                      <a:pt x="0" y="12"/>
                      <a:pt x="5" y="11"/>
                    </a:cubicBezTo>
                    <a:cubicBezTo>
                      <a:pt x="6" y="11"/>
                      <a:pt x="7" y="8"/>
                      <a:pt x="9" y="8"/>
                    </a:cubicBezTo>
                    <a:cubicBezTo>
                      <a:pt x="11" y="8"/>
                      <a:pt x="12" y="7"/>
                      <a:pt x="11" y="5"/>
                    </a:cubicBezTo>
                    <a:cubicBezTo>
                      <a:pt x="12" y="6"/>
                      <a:pt x="14" y="6"/>
                      <a:pt x="14" y="4"/>
                    </a:cubicBezTo>
                    <a:cubicBezTo>
                      <a:pt x="14" y="4"/>
                      <a:pt x="13" y="4"/>
                      <a:pt x="12" y="4"/>
                    </a:cubicBezTo>
                    <a:cubicBezTo>
                      <a:pt x="14" y="1"/>
                      <a:pt x="5" y="0"/>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39">
                <a:extLst>
                  <a:ext uri="{FF2B5EF4-FFF2-40B4-BE49-F238E27FC236}">
                    <a16:creationId xmlns:a16="http://schemas.microsoft.com/office/drawing/2014/main" id="{41A411A6-5376-44F9-A8A7-5716B75C1E9B}"/>
                  </a:ext>
                </a:extLst>
              </p:cNvPr>
              <p:cNvSpPr>
                <a:spLocks/>
              </p:cNvSpPr>
              <p:nvPr/>
            </p:nvSpPr>
            <p:spPr bwMode="auto">
              <a:xfrm>
                <a:off x="3589338" y="3813175"/>
                <a:ext cx="4763" cy="7938"/>
              </a:xfrm>
              <a:custGeom>
                <a:avLst/>
                <a:gdLst>
                  <a:gd name="T0" fmla="*/ 0 w 6"/>
                  <a:gd name="T1" fmla="*/ 3 h 5"/>
                  <a:gd name="T2" fmla="*/ 4 w 6"/>
                  <a:gd name="T3" fmla="*/ 2 h 5"/>
                  <a:gd name="T4" fmla="*/ 5 w 6"/>
                  <a:gd name="T5" fmla="*/ 3 h 5"/>
                  <a:gd name="T6" fmla="*/ 6 w 6"/>
                  <a:gd name="T7" fmla="*/ 1 h 5"/>
                  <a:gd name="T8" fmla="*/ 3 w 6"/>
                  <a:gd name="T9" fmla="*/ 0 h 5"/>
                  <a:gd name="T10" fmla="*/ 0 w 6"/>
                  <a:gd name="T11" fmla="*/ 3 h 5"/>
                </a:gdLst>
                <a:ahLst/>
                <a:cxnLst>
                  <a:cxn ang="0">
                    <a:pos x="T0" y="T1"/>
                  </a:cxn>
                  <a:cxn ang="0">
                    <a:pos x="T2" y="T3"/>
                  </a:cxn>
                  <a:cxn ang="0">
                    <a:pos x="T4" y="T5"/>
                  </a:cxn>
                  <a:cxn ang="0">
                    <a:pos x="T6" y="T7"/>
                  </a:cxn>
                  <a:cxn ang="0">
                    <a:pos x="T8" y="T9"/>
                  </a:cxn>
                  <a:cxn ang="0">
                    <a:pos x="T10" y="T11"/>
                  </a:cxn>
                </a:cxnLst>
                <a:rect l="0" t="0" r="r" b="b"/>
                <a:pathLst>
                  <a:path w="6" h="5">
                    <a:moveTo>
                      <a:pt x="0" y="3"/>
                    </a:moveTo>
                    <a:cubicBezTo>
                      <a:pt x="2" y="5"/>
                      <a:pt x="3" y="3"/>
                      <a:pt x="4" y="2"/>
                    </a:cubicBezTo>
                    <a:cubicBezTo>
                      <a:pt x="5" y="2"/>
                      <a:pt x="5" y="2"/>
                      <a:pt x="5" y="3"/>
                    </a:cubicBezTo>
                    <a:cubicBezTo>
                      <a:pt x="5" y="2"/>
                      <a:pt x="5" y="2"/>
                      <a:pt x="6" y="1"/>
                    </a:cubicBezTo>
                    <a:cubicBezTo>
                      <a:pt x="5"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40">
                <a:extLst>
                  <a:ext uri="{FF2B5EF4-FFF2-40B4-BE49-F238E27FC236}">
                    <a16:creationId xmlns:a16="http://schemas.microsoft.com/office/drawing/2014/main" id="{98EF8F3C-6394-4D8D-A27C-A4FC5219EB5C}"/>
                  </a:ext>
                </a:extLst>
              </p:cNvPr>
              <p:cNvSpPr>
                <a:spLocks/>
              </p:cNvSpPr>
              <p:nvPr/>
            </p:nvSpPr>
            <p:spPr bwMode="auto">
              <a:xfrm>
                <a:off x="3684588" y="3594100"/>
                <a:ext cx="36513" cy="52388"/>
              </a:xfrm>
              <a:custGeom>
                <a:avLst/>
                <a:gdLst>
                  <a:gd name="T0" fmla="*/ 3 w 52"/>
                  <a:gd name="T1" fmla="*/ 28 h 38"/>
                  <a:gd name="T2" fmla="*/ 11 w 52"/>
                  <a:gd name="T3" fmla="*/ 34 h 38"/>
                  <a:gd name="T4" fmla="*/ 19 w 52"/>
                  <a:gd name="T5" fmla="*/ 36 h 38"/>
                  <a:gd name="T6" fmla="*/ 21 w 52"/>
                  <a:gd name="T7" fmla="*/ 34 h 38"/>
                  <a:gd name="T8" fmla="*/ 22 w 52"/>
                  <a:gd name="T9" fmla="*/ 35 h 38"/>
                  <a:gd name="T10" fmla="*/ 27 w 52"/>
                  <a:gd name="T11" fmla="*/ 33 h 38"/>
                  <a:gd name="T12" fmla="*/ 28 w 52"/>
                  <a:gd name="T13" fmla="*/ 26 h 38"/>
                  <a:gd name="T14" fmla="*/ 33 w 52"/>
                  <a:gd name="T15" fmla="*/ 23 h 38"/>
                  <a:gd name="T16" fmla="*/ 36 w 52"/>
                  <a:gd name="T17" fmla="*/ 20 h 38"/>
                  <a:gd name="T18" fmla="*/ 50 w 52"/>
                  <a:gd name="T19" fmla="*/ 14 h 38"/>
                  <a:gd name="T20" fmla="*/ 50 w 52"/>
                  <a:gd name="T21" fmla="*/ 9 h 38"/>
                  <a:gd name="T22" fmla="*/ 45 w 52"/>
                  <a:gd name="T23" fmla="*/ 5 h 38"/>
                  <a:gd name="T24" fmla="*/ 33 w 52"/>
                  <a:gd name="T25" fmla="*/ 6 h 38"/>
                  <a:gd name="T26" fmla="*/ 33 w 52"/>
                  <a:gd name="T27" fmla="*/ 4 h 38"/>
                  <a:gd name="T28" fmla="*/ 21 w 52"/>
                  <a:gd name="T29" fmla="*/ 0 h 38"/>
                  <a:gd name="T30" fmla="*/ 6 w 52"/>
                  <a:gd name="T31" fmla="*/ 3 h 38"/>
                  <a:gd name="T32" fmla="*/ 10 w 52"/>
                  <a:gd name="T33" fmla="*/ 10 h 38"/>
                  <a:gd name="T34" fmla="*/ 6 w 52"/>
                  <a:gd name="T35" fmla="*/ 18 h 38"/>
                  <a:gd name="T36" fmla="*/ 4 w 52"/>
                  <a:gd name="T37" fmla="*/ 22 h 38"/>
                  <a:gd name="T38" fmla="*/ 1 w 52"/>
                  <a:gd name="T39" fmla="*/ 29 h 38"/>
                  <a:gd name="T40" fmla="*/ 3 w 52"/>
                  <a:gd name="T4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8">
                    <a:moveTo>
                      <a:pt x="3" y="28"/>
                    </a:moveTo>
                    <a:cubicBezTo>
                      <a:pt x="6" y="30"/>
                      <a:pt x="9" y="31"/>
                      <a:pt x="11" y="34"/>
                    </a:cubicBezTo>
                    <a:cubicBezTo>
                      <a:pt x="15" y="38"/>
                      <a:pt x="14" y="38"/>
                      <a:pt x="19" y="36"/>
                    </a:cubicBezTo>
                    <a:cubicBezTo>
                      <a:pt x="20" y="35"/>
                      <a:pt x="20" y="35"/>
                      <a:pt x="21" y="34"/>
                    </a:cubicBezTo>
                    <a:cubicBezTo>
                      <a:pt x="22" y="34"/>
                      <a:pt x="22" y="36"/>
                      <a:pt x="22" y="35"/>
                    </a:cubicBezTo>
                    <a:cubicBezTo>
                      <a:pt x="24" y="35"/>
                      <a:pt x="25" y="34"/>
                      <a:pt x="27" y="33"/>
                    </a:cubicBezTo>
                    <a:cubicBezTo>
                      <a:pt x="28" y="26"/>
                      <a:pt x="28" y="26"/>
                      <a:pt x="28" y="26"/>
                    </a:cubicBezTo>
                    <a:cubicBezTo>
                      <a:pt x="30" y="28"/>
                      <a:pt x="33" y="26"/>
                      <a:pt x="33" y="23"/>
                    </a:cubicBezTo>
                    <a:cubicBezTo>
                      <a:pt x="34" y="21"/>
                      <a:pt x="34" y="21"/>
                      <a:pt x="36" y="20"/>
                    </a:cubicBezTo>
                    <a:cubicBezTo>
                      <a:pt x="41" y="18"/>
                      <a:pt x="47" y="17"/>
                      <a:pt x="50" y="14"/>
                    </a:cubicBezTo>
                    <a:cubicBezTo>
                      <a:pt x="52" y="12"/>
                      <a:pt x="52" y="11"/>
                      <a:pt x="50" y="9"/>
                    </a:cubicBezTo>
                    <a:cubicBezTo>
                      <a:pt x="48" y="7"/>
                      <a:pt x="47" y="6"/>
                      <a:pt x="45" y="5"/>
                    </a:cubicBezTo>
                    <a:cubicBezTo>
                      <a:pt x="41" y="3"/>
                      <a:pt x="36" y="2"/>
                      <a:pt x="33" y="6"/>
                    </a:cubicBezTo>
                    <a:cubicBezTo>
                      <a:pt x="33" y="5"/>
                      <a:pt x="33" y="5"/>
                      <a:pt x="33" y="4"/>
                    </a:cubicBezTo>
                    <a:cubicBezTo>
                      <a:pt x="29" y="5"/>
                      <a:pt x="25" y="0"/>
                      <a:pt x="21" y="0"/>
                    </a:cubicBezTo>
                    <a:cubicBezTo>
                      <a:pt x="16" y="1"/>
                      <a:pt x="11" y="2"/>
                      <a:pt x="6" y="3"/>
                    </a:cubicBezTo>
                    <a:cubicBezTo>
                      <a:pt x="7" y="4"/>
                      <a:pt x="10" y="9"/>
                      <a:pt x="10" y="10"/>
                    </a:cubicBezTo>
                    <a:cubicBezTo>
                      <a:pt x="8" y="12"/>
                      <a:pt x="4" y="16"/>
                      <a:pt x="6" y="18"/>
                    </a:cubicBezTo>
                    <a:cubicBezTo>
                      <a:pt x="2" y="19"/>
                      <a:pt x="5" y="20"/>
                      <a:pt x="4" y="22"/>
                    </a:cubicBezTo>
                    <a:cubicBezTo>
                      <a:pt x="3" y="24"/>
                      <a:pt x="0" y="26"/>
                      <a:pt x="1" y="29"/>
                    </a:cubicBezTo>
                    <a:cubicBezTo>
                      <a:pt x="1" y="29"/>
                      <a:pt x="3" y="29"/>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41">
                <a:extLst>
                  <a:ext uri="{FF2B5EF4-FFF2-40B4-BE49-F238E27FC236}">
                    <a16:creationId xmlns:a16="http://schemas.microsoft.com/office/drawing/2014/main" id="{8BFF32F7-0796-4D7B-A6DC-80B9310E9842}"/>
                  </a:ext>
                </a:extLst>
              </p:cNvPr>
              <p:cNvSpPr>
                <a:spLocks/>
              </p:cNvSpPr>
              <p:nvPr/>
            </p:nvSpPr>
            <p:spPr bwMode="auto">
              <a:xfrm>
                <a:off x="3659188" y="3862387"/>
                <a:ext cx="6350" cy="26988"/>
              </a:xfrm>
              <a:custGeom>
                <a:avLst/>
                <a:gdLst>
                  <a:gd name="T0" fmla="*/ 7 w 10"/>
                  <a:gd name="T1" fmla="*/ 3 h 20"/>
                  <a:gd name="T2" fmla="*/ 0 w 10"/>
                  <a:gd name="T3" fmla="*/ 2 h 20"/>
                  <a:gd name="T4" fmla="*/ 10 w 10"/>
                  <a:gd name="T5" fmla="*/ 17 h 20"/>
                  <a:gd name="T6" fmla="*/ 8 w 10"/>
                  <a:gd name="T7" fmla="*/ 14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7" y="0"/>
                      <a:pt x="0" y="1"/>
                      <a:pt x="0" y="2"/>
                    </a:cubicBezTo>
                    <a:cubicBezTo>
                      <a:pt x="0" y="6"/>
                      <a:pt x="8" y="20"/>
                      <a:pt x="10" y="17"/>
                    </a:cubicBezTo>
                    <a:cubicBezTo>
                      <a:pt x="10" y="16"/>
                      <a:pt x="9" y="15"/>
                      <a:pt x="8" y="14"/>
                    </a:cubicBezTo>
                    <a:cubicBezTo>
                      <a:pt x="7" y="10"/>
                      <a:pt x="7" y="7"/>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42">
                <a:extLst>
                  <a:ext uri="{FF2B5EF4-FFF2-40B4-BE49-F238E27FC236}">
                    <a16:creationId xmlns:a16="http://schemas.microsoft.com/office/drawing/2014/main" id="{117B09A8-8A1F-44E3-A07C-C4A4B381A6C4}"/>
                  </a:ext>
                </a:extLst>
              </p:cNvPr>
              <p:cNvSpPr>
                <a:spLocks/>
              </p:cNvSpPr>
              <p:nvPr/>
            </p:nvSpPr>
            <p:spPr bwMode="auto">
              <a:xfrm>
                <a:off x="3540126" y="3789362"/>
                <a:ext cx="6350" cy="9525"/>
              </a:xfrm>
              <a:custGeom>
                <a:avLst/>
                <a:gdLst>
                  <a:gd name="T0" fmla="*/ 9 w 9"/>
                  <a:gd name="T1" fmla="*/ 1 h 6"/>
                  <a:gd name="T2" fmla="*/ 0 w 9"/>
                  <a:gd name="T3" fmla="*/ 2 h 6"/>
                  <a:gd name="T4" fmla="*/ 6 w 9"/>
                  <a:gd name="T5" fmla="*/ 6 h 6"/>
                  <a:gd name="T6" fmla="*/ 9 w 9"/>
                  <a:gd name="T7" fmla="*/ 5 h 6"/>
                  <a:gd name="T8" fmla="*/ 9 w 9"/>
                  <a:gd name="T9" fmla="*/ 4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6" y="0"/>
                      <a:pt x="4" y="3"/>
                      <a:pt x="0" y="2"/>
                    </a:cubicBezTo>
                    <a:cubicBezTo>
                      <a:pt x="2" y="5"/>
                      <a:pt x="4" y="5"/>
                      <a:pt x="6" y="6"/>
                    </a:cubicBezTo>
                    <a:cubicBezTo>
                      <a:pt x="7" y="5"/>
                      <a:pt x="8" y="5"/>
                      <a:pt x="9" y="5"/>
                    </a:cubicBezTo>
                    <a:cubicBezTo>
                      <a:pt x="9" y="4"/>
                      <a:pt x="9" y="4"/>
                      <a:pt x="9" y="4"/>
                    </a:cubicBezTo>
                    <a:cubicBezTo>
                      <a:pt x="9" y="3"/>
                      <a:pt x="8"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43">
                <a:extLst>
                  <a:ext uri="{FF2B5EF4-FFF2-40B4-BE49-F238E27FC236}">
                    <a16:creationId xmlns:a16="http://schemas.microsoft.com/office/drawing/2014/main" id="{3BC66DD7-64D1-4896-8FA1-C82D229CFBCF}"/>
                  </a:ext>
                </a:extLst>
              </p:cNvPr>
              <p:cNvSpPr>
                <a:spLocks/>
              </p:cNvSpPr>
              <p:nvPr/>
            </p:nvSpPr>
            <p:spPr bwMode="auto">
              <a:xfrm>
                <a:off x="3754438" y="3509962"/>
                <a:ext cx="25400" cy="31750"/>
              </a:xfrm>
              <a:custGeom>
                <a:avLst/>
                <a:gdLst>
                  <a:gd name="T0" fmla="*/ 3 w 37"/>
                  <a:gd name="T1" fmla="*/ 7 h 22"/>
                  <a:gd name="T2" fmla="*/ 9 w 37"/>
                  <a:gd name="T3" fmla="*/ 6 h 22"/>
                  <a:gd name="T4" fmla="*/ 8 w 37"/>
                  <a:gd name="T5" fmla="*/ 7 h 22"/>
                  <a:gd name="T6" fmla="*/ 12 w 37"/>
                  <a:gd name="T7" fmla="*/ 9 h 22"/>
                  <a:gd name="T8" fmla="*/ 3 w 37"/>
                  <a:gd name="T9" fmla="*/ 11 h 22"/>
                  <a:gd name="T10" fmla="*/ 14 w 37"/>
                  <a:gd name="T11" fmla="*/ 13 h 22"/>
                  <a:gd name="T12" fmla="*/ 21 w 37"/>
                  <a:gd name="T13" fmla="*/ 15 h 22"/>
                  <a:gd name="T14" fmla="*/ 25 w 37"/>
                  <a:gd name="T15" fmla="*/ 20 h 22"/>
                  <a:gd name="T16" fmla="*/ 31 w 37"/>
                  <a:gd name="T17" fmla="*/ 15 h 22"/>
                  <a:gd name="T18" fmla="*/ 29 w 37"/>
                  <a:gd name="T19" fmla="*/ 11 h 22"/>
                  <a:gd name="T20" fmla="*/ 28 w 37"/>
                  <a:gd name="T21" fmla="*/ 9 h 22"/>
                  <a:gd name="T22" fmla="*/ 23 w 37"/>
                  <a:gd name="T23" fmla="*/ 8 h 22"/>
                  <a:gd name="T24" fmla="*/ 15 w 37"/>
                  <a:gd name="T25" fmla="*/ 6 h 22"/>
                  <a:gd name="T26" fmla="*/ 8 w 37"/>
                  <a:gd name="T27" fmla="*/ 1 h 22"/>
                  <a:gd name="T28" fmla="*/ 0 w 37"/>
                  <a:gd name="T29" fmla="*/ 5 h 22"/>
                  <a:gd name="T30" fmla="*/ 5 w 37"/>
                  <a:gd name="T31" fmla="*/ 5 h 22"/>
                  <a:gd name="T32" fmla="*/ 3 w 37"/>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22">
                    <a:moveTo>
                      <a:pt x="3" y="7"/>
                    </a:moveTo>
                    <a:cubicBezTo>
                      <a:pt x="6" y="8"/>
                      <a:pt x="7" y="4"/>
                      <a:pt x="9" y="6"/>
                    </a:cubicBezTo>
                    <a:cubicBezTo>
                      <a:pt x="8" y="7"/>
                      <a:pt x="8" y="7"/>
                      <a:pt x="8" y="7"/>
                    </a:cubicBezTo>
                    <a:cubicBezTo>
                      <a:pt x="9" y="8"/>
                      <a:pt x="10" y="8"/>
                      <a:pt x="12" y="9"/>
                    </a:cubicBezTo>
                    <a:cubicBezTo>
                      <a:pt x="12" y="13"/>
                      <a:pt x="6" y="9"/>
                      <a:pt x="3" y="11"/>
                    </a:cubicBezTo>
                    <a:cubicBezTo>
                      <a:pt x="4" y="20"/>
                      <a:pt x="12" y="11"/>
                      <a:pt x="14" y="13"/>
                    </a:cubicBezTo>
                    <a:cubicBezTo>
                      <a:pt x="15" y="15"/>
                      <a:pt x="19" y="15"/>
                      <a:pt x="21" y="15"/>
                    </a:cubicBezTo>
                    <a:cubicBezTo>
                      <a:pt x="24" y="15"/>
                      <a:pt x="24" y="17"/>
                      <a:pt x="25" y="20"/>
                    </a:cubicBezTo>
                    <a:cubicBezTo>
                      <a:pt x="26" y="22"/>
                      <a:pt x="37" y="22"/>
                      <a:pt x="31" y="15"/>
                    </a:cubicBezTo>
                    <a:cubicBezTo>
                      <a:pt x="31" y="14"/>
                      <a:pt x="29" y="13"/>
                      <a:pt x="29" y="11"/>
                    </a:cubicBezTo>
                    <a:cubicBezTo>
                      <a:pt x="30" y="10"/>
                      <a:pt x="30" y="10"/>
                      <a:pt x="28" y="9"/>
                    </a:cubicBezTo>
                    <a:cubicBezTo>
                      <a:pt x="26" y="7"/>
                      <a:pt x="26" y="7"/>
                      <a:pt x="23" y="8"/>
                    </a:cubicBezTo>
                    <a:cubicBezTo>
                      <a:pt x="24" y="2"/>
                      <a:pt x="17" y="5"/>
                      <a:pt x="15" y="6"/>
                    </a:cubicBezTo>
                    <a:cubicBezTo>
                      <a:pt x="14" y="3"/>
                      <a:pt x="12" y="0"/>
                      <a:pt x="8" y="1"/>
                    </a:cubicBezTo>
                    <a:cubicBezTo>
                      <a:pt x="4" y="1"/>
                      <a:pt x="1" y="0"/>
                      <a:pt x="0" y="5"/>
                    </a:cubicBezTo>
                    <a:cubicBezTo>
                      <a:pt x="1" y="5"/>
                      <a:pt x="3" y="5"/>
                      <a:pt x="5" y="5"/>
                    </a:cubicBezTo>
                    <a:cubicBezTo>
                      <a:pt x="4" y="5"/>
                      <a:pt x="3"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44">
                <a:extLst>
                  <a:ext uri="{FF2B5EF4-FFF2-40B4-BE49-F238E27FC236}">
                    <a16:creationId xmlns:a16="http://schemas.microsoft.com/office/drawing/2014/main" id="{24C040F5-A2DD-459E-A9DD-F40EEC958D1B}"/>
                  </a:ext>
                </a:extLst>
              </p:cNvPr>
              <p:cNvSpPr>
                <a:spLocks/>
              </p:cNvSpPr>
              <p:nvPr/>
            </p:nvSpPr>
            <p:spPr bwMode="auto">
              <a:xfrm>
                <a:off x="3832226" y="3949700"/>
                <a:ext cx="6350" cy="6350"/>
              </a:xfrm>
              <a:custGeom>
                <a:avLst/>
                <a:gdLst>
                  <a:gd name="T0" fmla="*/ 7 w 9"/>
                  <a:gd name="T1" fmla="*/ 2 h 4"/>
                  <a:gd name="T2" fmla="*/ 7 w 9"/>
                  <a:gd name="T3" fmla="*/ 3 h 4"/>
                  <a:gd name="T4" fmla="*/ 7 w 9"/>
                  <a:gd name="T5" fmla="*/ 4 h 4"/>
                  <a:gd name="T6" fmla="*/ 8 w 9"/>
                  <a:gd name="T7" fmla="*/ 1 h 4"/>
                  <a:gd name="T8" fmla="*/ 7 w 9"/>
                  <a:gd name="T9" fmla="*/ 2 h 4"/>
                  <a:gd name="T10" fmla="*/ 4 w 9"/>
                  <a:gd name="T11" fmla="*/ 0 h 4"/>
                  <a:gd name="T12" fmla="*/ 0 w 9"/>
                  <a:gd name="T13" fmla="*/ 1 h 4"/>
                  <a:gd name="T14" fmla="*/ 2 w 9"/>
                  <a:gd name="T15" fmla="*/ 1 h 4"/>
                  <a:gd name="T16" fmla="*/ 7 w 9"/>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7" y="2"/>
                    </a:moveTo>
                    <a:cubicBezTo>
                      <a:pt x="7" y="3"/>
                      <a:pt x="7" y="3"/>
                      <a:pt x="7" y="3"/>
                    </a:cubicBezTo>
                    <a:cubicBezTo>
                      <a:pt x="7" y="4"/>
                      <a:pt x="7" y="4"/>
                      <a:pt x="7" y="4"/>
                    </a:cubicBezTo>
                    <a:cubicBezTo>
                      <a:pt x="8" y="2"/>
                      <a:pt x="9" y="2"/>
                      <a:pt x="8" y="1"/>
                    </a:cubicBezTo>
                    <a:cubicBezTo>
                      <a:pt x="7" y="2"/>
                      <a:pt x="7" y="2"/>
                      <a:pt x="7" y="2"/>
                    </a:cubicBezTo>
                    <a:cubicBezTo>
                      <a:pt x="7" y="0"/>
                      <a:pt x="5" y="0"/>
                      <a:pt x="4" y="0"/>
                    </a:cubicBezTo>
                    <a:cubicBezTo>
                      <a:pt x="3" y="1"/>
                      <a:pt x="2" y="0"/>
                      <a:pt x="0" y="1"/>
                    </a:cubicBezTo>
                    <a:cubicBezTo>
                      <a:pt x="1" y="1"/>
                      <a:pt x="1" y="1"/>
                      <a:pt x="2" y="1"/>
                    </a:cubicBezTo>
                    <a:cubicBezTo>
                      <a:pt x="3" y="2"/>
                      <a:pt x="6"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45">
                <a:extLst>
                  <a:ext uri="{FF2B5EF4-FFF2-40B4-BE49-F238E27FC236}">
                    <a16:creationId xmlns:a16="http://schemas.microsoft.com/office/drawing/2014/main" id="{79BA2330-BF9B-4D24-81D9-FA0239CC5F2D}"/>
                  </a:ext>
                </a:extLst>
              </p:cNvPr>
              <p:cNvSpPr>
                <a:spLocks/>
              </p:cNvSpPr>
              <p:nvPr/>
            </p:nvSpPr>
            <p:spPr bwMode="auto">
              <a:xfrm>
                <a:off x="3830638" y="3949700"/>
                <a:ext cx="1588" cy="1588"/>
              </a:xfrm>
              <a:custGeom>
                <a:avLst/>
                <a:gdLst>
                  <a:gd name="T0" fmla="*/ 3 w 3"/>
                  <a:gd name="T1" fmla="*/ 0 h 1"/>
                  <a:gd name="T2" fmla="*/ 1 w 3"/>
                  <a:gd name="T3" fmla="*/ 0 h 1"/>
                  <a:gd name="T4" fmla="*/ 0 w 3"/>
                  <a:gd name="T5" fmla="*/ 0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2" y="0"/>
                      <a:pt x="2" y="0"/>
                      <a:pt x="1" y="0"/>
                    </a:cubicBezTo>
                    <a:cubicBezTo>
                      <a:pt x="1" y="0"/>
                      <a:pt x="1" y="0"/>
                      <a:pt x="0" y="0"/>
                    </a:cubicBezTo>
                    <a:cubicBezTo>
                      <a:pt x="1" y="1"/>
                      <a:pt x="2"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46">
                <a:extLst>
                  <a:ext uri="{FF2B5EF4-FFF2-40B4-BE49-F238E27FC236}">
                    <a16:creationId xmlns:a16="http://schemas.microsoft.com/office/drawing/2014/main" id="{D7B1EB36-2673-4B98-B837-AA0B1947A4D6}"/>
                  </a:ext>
                </a:extLst>
              </p:cNvPr>
              <p:cNvSpPr>
                <a:spLocks noEditPoints="1"/>
              </p:cNvSpPr>
              <p:nvPr/>
            </p:nvSpPr>
            <p:spPr bwMode="auto">
              <a:xfrm>
                <a:off x="3538538" y="3598862"/>
                <a:ext cx="390525" cy="695325"/>
              </a:xfrm>
              <a:custGeom>
                <a:avLst/>
                <a:gdLst>
                  <a:gd name="T0" fmla="*/ 540 w 558"/>
                  <a:gd name="T1" fmla="*/ 191 h 495"/>
                  <a:gd name="T2" fmla="*/ 529 w 558"/>
                  <a:gd name="T3" fmla="*/ 172 h 495"/>
                  <a:gd name="T4" fmla="*/ 489 w 558"/>
                  <a:gd name="T5" fmla="*/ 145 h 495"/>
                  <a:gd name="T6" fmla="*/ 446 w 558"/>
                  <a:gd name="T7" fmla="*/ 131 h 495"/>
                  <a:gd name="T8" fmla="*/ 425 w 558"/>
                  <a:gd name="T9" fmla="*/ 195 h 495"/>
                  <a:gd name="T10" fmla="*/ 365 w 558"/>
                  <a:gd name="T11" fmla="*/ 133 h 495"/>
                  <a:gd name="T12" fmla="*/ 393 w 558"/>
                  <a:gd name="T13" fmla="*/ 104 h 495"/>
                  <a:gd name="T14" fmla="*/ 410 w 558"/>
                  <a:gd name="T15" fmla="*/ 82 h 495"/>
                  <a:gd name="T16" fmla="*/ 430 w 558"/>
                  <a:gd name="T17" fmla="*/ 53 h 495"/>
                  <a:gd name="T18" fmla="*/ 397 w 558"/>
                  <a:gd name="T19" fmla="*/ 57 h 495"/>
                  <a:gd name="T20" fmla="*/ 372 w 558"/>
                  <a:gd name="T21" fmla="*/ 35 h 495"/>
                  <a:gd name="T22" fmla="*/ 357 w 558"/>
                  <a:gd name="T23" fmla="*/ 29 h 495"/>
                  <a:gd name="T24" fmla="*/ 360 w 558"/>
                  <a:gd name="T25" fmla="*/ 75 h 495"/>
                  <a:gd name="T26" fmla="*/ 294 w 558"/>
                  <a:gd name="T27" fmla="*/ 63 h 495"/>
                  <a:gd name="T28" fmla="*/ 268 w 558"/>
                  <a:gd name="T29" fmla="*/ 61 h 495"/>
                  <a:gd name="T30" fmla="*/ 211 w 558"/>
                  <a:gd name="T31" fmla="*/ 53 h 495"/>
                  <a:gd name="T32" fmla="*/ 114 w 558"/>
                  <a:gd name="T33" fmla="*/ 45 h 495"/>
                  <a:gd name="T34" fmla="*/ 8 w 558"/>
                  <a:gd name="T35" fmla="*/ 63 h 495"/>
                  <a:gd name="T36" fmla="*/ 12 w 558"/>
                  <a:gd name="T37" fmla="*/ 84 h 495"/>
                  <a:gd name="T38" fmla="*/ 21 w 558"/>
                  <a:gd name="T39" fmla="*/ 113 h 495"/>
                  <a:gd name="T40" fmla="*/ 54 w 558"/>
                  <a:gd name="T41" fmla="*/ 153 h 495"/>
                  <a:gd name="T42" fmla="*/ 58 w 558"/>
                  <a:gd name="T43" fmla="*/ 164 h 495"/>
                  <a:gd name="T44" fmla="*/ 97 w 558"/>
                  <a:gd name="T45" fmla="*/ 137 h 495"/>
                  <a:gd name="T46" fmla="*/ 181 w 558"/>
                  <a:gd name="T47" fmla="*/ 180 h 495"/>
                  <a:gd name="T48" fmla="*/ 219 w 558"/>
                  <a:gd name="T49" fmla="*/ 296 h 495"/>
                  <a:gd name="T50" fmla="*/ 272 w 558"/>
                  <a:gd name="T51" fmla="*/ 379 h 495"/>
                  <a:gd name="T52" fmla="*/ 267 w 558"/>
                  <a:gd name="T53" fmla="*/ 359 h 495"/>
                  <a:gd name="T54" fmla="*/ 311 w 558"/>
                  <a:gd name="T55" fmla="*/ 411 h 495"/>
                  <a:gd name="T56" fmla="*/ 409 w 558"/>
                  <a:gd name="T57" fmla="*/ 480 h 495"/>
                  <a:gd name="T58" fmla="*/ 447 w 558"/>
                  <a:gd name="T59" fmla="*/ 484 h 495"/>
                  <a:gd name="T60" fmla="*/ 395 w 558"/>
                  <a:gd name="T61" fmla="*/ 437 h 495"/>
                  <a:gd name="T62" fmla="*/ 396 w 558"/>
                  <a:gd name="T63" fmla="*/ 410 h 495"/>
                  <a:gd name="T64" fmla="*/ 354 w 558"/>
                  <a:gd name="T65" fmla="*/ 419 h 495"/>
                  <a:gd name="T66" fmla="*/ 386 w 558"/>
                  <a:gd name="T67" fmla="*/ 361 h 495"/>
                  <a:gd name="T68" fmla="*/ 423 w 558"/>
                  <a:gd name="T69" fmla="*/ 372 h 495"/>
                  <a:gd name="T70" fmla="*/ 442 w 558"/>
                  <a:gd name="T71" fmla="*/ 335 h 495"/>
                  <a:gd name="T72" fmla="*/ 457 w 558"/>
                  <a:gd name="T73" fmla="*/ 316 h 495"/>
                  <a:gd name="T74" fmla="*/ 457 w 558"/>
                  <a:gd name="T75" fmla="*/ 311 h 495"/>
                  <a:gd name="T76" fmla="*/ 478 w 558"/>
                  <a:gd name="T77" fmla="*/ 283 h 495"/>
                  <a:gd name="T78" fmla="*/ 504 w 558"/>
                  <a:gd name="T79" fmla="*/ 256 h 495"/>
                  <a:gd name="T80" fmla="*/ 518 w 558"/>
                  <a:gd name="T81" fmla="*/ 260 h 495"/>
                  <a:gd name="T82" fmla="*/ 515 w 558"/>
                  <a:gd name="T83" fmla="*/ 250 h 495"/>
                  <a:gd name="T84" fmla="*/ 496 w 558"/>
                  <a:gd name="T85" fmla="*/ 231 h 495"/>
                  <a:gd name="T86" fmla="*/ 238 w 558"/>
                  <a:gd name="T87" fmla="*/ 89 h 495"/>
                  <a:gd name="T88" fmla="*/ 224 w 558"/>
                  <a:gd name="T89" fmla="*/ 86 h 495"/>
                  <a:gd name="T90" fmla="*/ 243 w 558"/>
                  <a:gd name="T91" fmla="*/ 77 h 495"/>
                  <a:gd name="T92" fmla="*/ 279 w 558"/>
                  <a:gd name="T93" fmla="*/ 119 h 495"/>
                  <a:gd name="T94" fmla="*/ 269 w 558"/>
                  <a:gd name="T95" fmla="*/ 129 h 495"/>
                  <a:gd name="T96" fmla="*/ 257 w 558"/>
                  <a:gd name="T97" fmla="*/ 116 h 495"/>
                  <a:gd name="T98" fmla="*/ 354 w 558"/>
                  <a:gd name="T99" fmla="*/ 210 h 495"/>
                  <a:gd name="T100" fmla="*/ 342 w 558"/>
                  <a:gd name="T101" fmla="*/ 192 h 495"/>
                  <a:gd name="T102" fmla="*/ 355 w 558"/>
                  <a:gd name="T103" fmla="*/ 215 h 495"/>
                  <a:gd name="T104" fmla="*/ 404 w 558"/>
                  <a:gd name="T105" fmla="*/ 277 h 495"/>
                  <a:gd name="T106" fmla="*/ 413 w 558"/>
                  <a:gd name="T107" fmla="*/ 251 h 495"/>
                  <a:gd name="T108" fmla="*/ 377 w 558"/>
                  <a:gd name="T109" fmla="*/ 244 h 495"/>
                  <a:gd name="T110" fmla="*/ 412 w 558"/>
                  <a:gd name="T111" fmla="*/ 235 h 495"/>
                  <a:gd name="T112" fmla="*/ 431 w 558"/>
                  <a:gd name="T113" fmla="*/ 258 h 495"/>
                  <a:gd name="T114" fmla="*/ 419 w 558"/>
                  <a:gd name="T115" fmla="*/ 280 h 495"/>
                  <a:gd name="T116" fmla="*/ 447 w 558"/>
                  <a:gd name="T117" fmla="*/ 269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 h="495">
                    <a:moveTo>
                      <a:pt x="543" y="211"/>
                    </a:moveTo>
                    <a:cubicBezTo>
                      <a:pt x="545" y="210"/>
                      <a:pt x="547" y="210"/>
                      <a:pt x="549" y="210"/>
                    </a:cubicBezTo>
                    <a:cubicBezTo>
                      <a:pt x="550" y="210"/>
                      <a:pt x="554" y="207"/>
                      <a:pt x="555" y="206"/>
                    </a:cubicBezTo>
                    <a:cubicBezTo>
                      <a:pt x="557" y="203"/>
                      <a:pt x="554" y="202"/>
                      <a:pt x="555" y="200"/>
                    </a:cubicBezTo>
                    <a:cubicBezTo>
                      <a:pt x="556" y="198"/>
                      <a:pt x="558" y="194"/>
                      <a:pt x="555" y="193"/>
                    </a:cubicBezTo>
                    <a:cubicBezTo>
                      <a:pt x="552" y="192"/>
                      <a:pt x="550" y="191"/>
                      <a:pt x="549" y="194"/>
                    </a:cubicBezTo>
                    <a:cubicBezTo>
                      <a:pt x="547" y="192"/>
                      <a:pt x="550" y="192"/>
                      <a:pt x="549" y="190"/>
                    </a:cubicBezTo>
                    <a:cubicBezTo>
                      <a:pt x="549" y="188"/>
                      <a:pt x="545" y="188"/>
                      <a:pt x="544" y="188"/>
                    </a:cubicBezTo>
                    <a:cubicBezTo>
                      <a:pt x="545" y="189"/>
                      <a:pt x="545" y="189"/>
                      <a:pt x="546" y="189"/>
                    </a:cubicBezTo>
                    <a:cubicBezTo>
                      <a:pt x="544" y="189"/>
                      <a:pt x="542" y="190"/>
                      <a:pt x="540" y="191"/>
                    </a:cubicBezTo>
                    <a:cubicBezTo>
                      <a:pt x="540" y="191"/>
                      <a:pt x="540" y="192"/>
                      <a:pt x="538" y="193"/>
                    </a:cubicBezTo>
                    <a:cubicBezTo>
                      <a:pt x="537" y="193"/>
                      <a:pt x="536" y="193"/>
                      <a:pt x="536" y="195"/>
                    </a:cubicBezTo>
                    <a:cubicBezTo>
                      <a:pt x="535" y="196"/>
                      <a:pt x="534" y="192"/>
                      <a:pt x="536" y="191"/>
                    </a:cubicBezTo>
                    <a:cubicBezTo>
                      <a:pt x="538" y="191"/>
                      <a:pt x="542" y="190"/>
                      <a:pt x="543" y="188"/>
                    </a:cubicBezTo>
                    <a:cubicBezTo>
                      <a:pt x="541" y="189"/>
                      <a:pt x="539" y="190"/>
                      <a:pt x="538" y="189"/>
                    </a:cubicBezTo>
                    <a:cubicBezTo>
                      <a:pt x="540" y="188"/>
                      <a:pt x="543" y="187"/>
                      <a:pt x="545" y="187"/>
                    </a:cubicBezTo>
                    <a:cubicBezTo>
                      <a:pt x="550" y="186"/>
                      <a:pt x="545" y="184"/>
                      <a:pt x="543" y="182"/>
                    </a:cubicBezTo>
                    <a:cubicBezTo>
                      <a:pt x="540" y="180"/>
                      <a:pt x="539" y="180"/>
                      <a:pt x="535" y="180"/>
                    </a:cubicBezTo>
                    <a:cubicBezTo>
                      <a:pt x="533" y="179"/>
                      <a:pt x="535" y="178"/>
                      <a:pt x="533" y="176"/>
                    </a:cubicBezTo>
                    <a:cubicBezTo>
                      <a:pt x="533" y="175"/>
                      <a:pt x="531" y="174"/>
                      <a:pt x="529" y="172"/>
                    </a:cubicBezTo>
                    <a:cubicBezTo>
                      <a:pt x="529" y="172"/>
                      <a:pt x="526" y="171"/>
                      <a:pt x="526" y="170"/>
                    </a:cubicBezTo>
                    <a:cubicBezTo>
                      <a:pt x="526" y="168"/>
                      <a:pt x="529" y="166"/>
                      <a:pt x="529" y="165"/>
                    </a:cubicBezTo>
                    <a:cubicBezTo>
                      <a:pt x="528" y="162"/>
                      <a:pt x="524" y="158"/>
                      <a:pt x="523" y="155"/>
                    </a:cubicBezTo>
                    <a:cubicBezTo>
                      <a:pt x="520" y="151"/>
                      <a:pt x="517" y="140"/>
                      <a:pt x="512" y="140"/>
                    </a:cubicBezTo>
                    <a:cubicBezTo>
                      <a:pt x="513" y="139"/>
                      <a:pt x="513" y="137"/>
                      <a:pt x="513" y="136"/>
                    </a:cubicBezTo>
                    <a:cubicBezTo>
                      <a:pt x="511" y="136"/>
                      <a:pt x="508" y="140"/>
                      <a:pt x="508" y="143"/>
                    </a:cubicBezTo>
                    <a:cubicBezTo>
                      <a:pt x="509" y="145"/>
                      <a:pt x="506" y="148"/>
                      <a:pt x="505" y="151"/>
                    </a:cubicBezTo>
                    <a:cubicBezTo>
                      <a:pt x="505" y="151"/>
                      <a:pt x="504" y="151"/>
                      <a:pt x="503" y="150"/>
                    </a:cubicBezTo>
                    <a:cubicBezTo>
                      <a:pt x="501" y="164"/>
                      <a:pt x="490" y="141"/>
                      <a:pt x="487" y="151"/>
                    </a:cubicBezTo>
                    <a:cubicBezTo>
                      <a:pt x="485" y="150"/>
                      <a:pt x="488" y="147"/>
                      <a:pt x="489" y="145"/>
                    </a:cubicBezTo>
                    <a:cubicBezTo>
                      <a:pt x="489" y="146"/>
                      <a:pt x="488" y="145"/>
                      <a:pt x="487" y="145"/>
                    </a:cubicBezTo>
                    <a:cubicBezTo>
                      <a:pt x="488" y="143"/>
                      <a:pt x="487" y="141"/>
                      <a:pt x="487" y="139"/>
                    </a:cubicBezTo>
                    <a:cubicBezTo>
                      <a:pt x="487" y="136"/>
                      <a:pt x="487" y="135"/>
                      <a:pt x="489" y="133"/>
                    </a:cubicBezTo>
                    <a:cubicBezTo>
                      <a:pt x="487" y="132"/>
                      <a:pt x="485" y="130"/>
                      <a:pt x="482" y="130"/>
                    </a:cubicBezTo>
                    <a:cubicBezTo>
                      <a:pt x="479" y="131"/>
                      <a:pt x="478" y="129"/>
                      <a:pt x="477" y="126"/>
                    </a:cubicBezTo>
                    <a:cubicBezTo>
                      <a:pt x="476" y="124"/>
                      <a:pt x="473" y="122"/>
                      <a:pt x="471" y="121"/>
                    </a:cubicBezTo>
                    <a:cubicBezTo>
                      <a:pt x="469" y="119"/>
                      <a:pt x="467" y="118"/>
                      <a:pt x="464" y="119"/>
                    </a:cubicBezTo>
                    <a:cubicBezTo>
                      <a:pt x="460" y="121"/>
                      <a:pt x="455" y="117"/>
                      <a:pt x="450" y="118"/>
                    </a:cubicBezTo>
                    <a:cubicBezTo>
                      <a:pt x="447" y="118"/>
                      <a:pt x="446" y="119"/>
                      <a:pt x="446" y="122"/>
                    </a:cubicBezTo>
                    <a:cubicBezTo>
                      <a:pt x="448" y="126"/>
                      <a:pt x="448" y="127"/>
                      <a:pt x="446" y="131"/>
                    </a:cubicBezTo>
                    <a:cubicBezTo>
                      <a:pt x="446" y="134"/>
                      <a:pt x="447" y="137"/>
                      <a:pt x="448" y="139"/>
                    </a:cubicBezTo>
                    <a:cubicBezTo>
                      <a:pt x="449" y="144"/>
                      <a:pt x="448" y="143"/>
                      <a:pt x="445" y="147"/>
                    </a:cubicBezTo>
                    <a:cubicBezTo>
                      <a:pt x="443" y="149"/>
                      <a:pt x="443" y="149"/>
                      <a:pt x="446" y="152"/>
                    </a:cubicBezTo>
                    <a:cubicBezTo>
                      <a:pt x="447" y="155"/>
                      <a:pt x="449" y="157"/>
                      <a:pt x="452" y="159"/>
                    </a:cubicBezTo>
                    <a:cubicBezTo>
                      <a:pt x="454" y="162"/>
                      <a:pt x="453" y="171"/>
                      <a:pt x="452" y="175"/>
                    </a:cubicBezTo>
                    <a:cubicBezTo>
                      <a:pt x="449" y="179"/>
                      <a:pt x="442" y="181"/>
                      <a:pt x="438" y="184"/>
                    </a:cubicBezTo>
                    <a:cubicBezTo>
                      <a:pt x="439" y="186"/>
                      <a:pt x="442" y="189"/>
                      <a:pt x="442" y="191"/>
                    </a:cubicBezTo>
                    <a:cubicBezTo>
                      <a:pt x="443" y="195"/>
                      <a:pt x="443" y="199"/>
                      <a:pt x="444" y="203"/>
                    </a:cubicBezTo>
                    <a:cubicBezTo>
                      <a:pt x="445" y="206"/>
                      <a:pt x="437" y="214"/>
                      <a:pt x="434" y="210"/>
                    </a:cubicBezTo>
                    <a:cubicBezTo>
                      <a:pt x="430" y="206"/>
                      <a:pt x="425" y="201"/>
                      <a:pt x="425" y="195"/>
                    </a:cubicBezTo>
                    <a:cubicBezTo>
                      <a:pt x="425" y="190"/>
                      <a:pt x="425" y="186"/>
                      <a:pt x="425" y="181"/>
                    </a:cubicBezTo>
                    <a:cubicBezTo>
                      <a:pt x="425" y="180"/>
                      <a:pt x="420" y="181"/>
                      <a:pt x="419" y="180"/>
                    </a:cubicBezTo>
                    <a:cubicBezTo>
                      <a:pt x="416" y="180"/>
                      <a:pt x="413" y="179"/>
                      <a:pt x="410" y="179"/>
                    </a:cubicBezTo>
                    <a:cubicBezTo>
                      <a:pt x="407" y="179"/>
                      <a:pt x="404" y="175"/>
                      <a:pt x="403" y="174"/>
                    </a:cubicBezTo>
                    <a:cubicBezTo>
                      <a:pt x="397" y="170"/>
                      <a:pt x="393" y="168"/>
                      <a:pt x="387" y="165"/>
                    </a:cubicBezTo>
                    <a:cubicBezTo>
                      <a:pt x="385" y="164"/>
                      <a:pt x="383" y="163"/>
                      <a:pt x="381" y="164"/>
                    </a:cubicBezTo>
                    <a:cubicBezTo>
                      <a:pt x="376" y="164"/>
                      <a:pt x="376" y="166"/>
                      <a:pt x="374" y="162"/>
                    </a:cubicBezTo>
                    <a:cubicBezTo>
                      <a:pt x="373" y="159"/>
                      <a:pt x="372" y="153"/>
                      <a:pt x="370" y="151"/>
                    </a:cubicBezTo>
                    <a:cubicBezTo>
                      <a:pt x="369" y="149"/>
                      <a:pt x="364" y="149"/>
                      <a:pt x="362" y="149"/>
                    </a:cubicBezTo>
                    <a:cubicBezTo>
                      <a:pt x="363" y="143"/>
                      <a:pt x="364" y="138"/>
                      <a:pt x="365" y="133"/>
                    </a:cubicBezTo>
                    <a:cubicBezTo>
                      <a:pt x="366" y="128"/>
                      <a:pt x="370" y="123"/>
                      <a:pt x="372" y="119"/>
                    </a:cubicBezTo>
                    <a:cubicBezTo>
                      <a:pt x="373" y="118"/>
                      <a:pt x="374" y="115"/>
                      <a:pt x="376" y="115"/>
                    </a:cubicBezTo>
                    <a:cubicBezTo>
                      <a:pt x="379" y="115"/>
                      <a:pt x="380" y="115"/>
                      <a:pt x="383" y="114"/>
                    </a:cubicBezTo>
                    <a:cubicBezTo>
                      <a:pt x="385" y="112"/>
                      <a:pt x="383" y="110"/>
                      <a:pt x="381" y="109"/>
                    </a:cubicBezTo>
                    <a:cubicBezTo>
                      <a:pt x="378" y="107"/>
                      <a:pt x="377" y="107"/>
                      <a:pt x="374" y="108"/>
                    </a:cubicBezTo>
                    <a:cubicBezTo>
                      <a:pt x="375" y="107"/>
                      <a:pt x="376" y="107"/>
                      <a:pt x="376" y="107"/>
                    </a:cubicBezTo>
                    <a:cubicBezTo>
                      <a:pt x="374" y="105"/>
                      <a:pt x="372" y="105"/>
                      <a:pt x="370" y="104"/>
                    </a:cubicBezTo>
                    <a:cubicBezTo>
                      <a:pt x="373" y="105"/>
                      <a:pt x="376" y="105"/>
                      <a:pt x="379" y="106"/>
                    </a:cubicBezTo>
                    <a:cubicBezTo>
                      <a:pt x="383" y="108"/>
                      <a:pt x="384" y="107"/>
                      <a:pt x="388" y="105"/>
                    </a:cubicBezTo>
                    <a:cubicBezTo>
                      <a:pt x="390" y="103"/>
                      <a:pt x="391" y="104"/>
                      <a:pt x="393" y="104"/>
                    </a:cubicBezTo>
                    <a:cubicBezTo>
                      <a:pt x="394" y="105"/>
                      <a:pt x="395" y="103"/>
                      <a:pt x="397" y="103"/>
                    </a:cubicBezTo>
                    <a:cubicBezTo>
                      <a:pt x="399" y="101"/>
                      <a:pt x="400" y="95"/>
                      <a:pt x="402" y="93"/>
                    </a:cubicBezTo>
                    <a:cubicBezTo>
                      <a:pt x="399" y="93"/>
                      <a:pt x="394" y="93"/>
                      <a:pt x="392" y="92"/>
                    </a:cubicBezTo>
                    <a:cubicBezTo>
                      <a:pt x="388" y="90"/>
                      <a:pt x="384" y="88"/>
                      <a:pt x="380" y="86"/>
                    </a:cubicBezTo>
                    <a:cubicBezTo>
                      <a:pt x="386" y="86"/>
                      <a:pt x="390" y="86"/>
                      <a:pt x="395" y="89"/>
                    </a:cubicBezTo>
                    <a:cubicBezTo>
                      <a:pt x="398" y="91"/>
                      <a:pt x="399" y="92"/>
                      <a:pt x="402" y="90"/>
                    </a:cubicBezTo>
                    <a:cubicBezTo>
                      <a:pt x="404" y="89"/>
                      <a:pt x="406" y="86"/>
                      <a:pt x="407" y="84"/>
                    </a:cubicBezTo>
                    <a:cubicBezTo>
                      <a:pt x="406" y="83"/>
                      <a:pt x="404" y="82"/>
                      <a:pt x="403" y="82"/>
                    </a:cubicBezTo>
                    <a:cubicBezTo>
                      <a:pt x="404" y="79"/>
                      <a:pt x="407" y="80"/>
                      <a:pt x="409" y="80"/>
                    </a:cubicBezTo>
                    <a:cubicBezTo>
                      <a:pt x="410" y="80"/>
                      <a:pt x="409" y="82"/>
                      <a:pt x="410" y="82"/>
                    </a:cubicBezTo>
                    <a:cubicBezTo>
                      <a:pt x="411" y="83"/>
                      <a:pt x="413" y="83"/>
                      <a:pt x="415" y="84"/>
                    </a:cubicBezTo>
                    <a:cubicBezTo>
                      <a:pt x="414" y="83"/>
                      <a:pt x="414" y="82"/>
                      <a:pt x="414" y="82"/>
                    </a:cubicBezTo>
                    <a:cubicBezTo>
                      <a:pt x="415" y="82"/>
                      <a:pt x="416" y="83"/>
                      <a:pt x="418" y="84"/>
                    </a:cubicBezTo>
                    <a:cubicBezTo>
                      <a:pt x="417" y="82"/>
                      <a:pt x="416" y="80"/>
                      <a:pt x="415" y="78"/>
                    </a:cubicBezTo>
                    <a:cubicBezTo>
                      <a:pt x="417" y="80"/>
                      <a:pt x="418" y="82"/>
                      <a:pt x="421" y="81"/>
                    </a:cubicBezTo>
                    <a:cubicBezTo>
                      <a:pt x="423" y="80"/>
                      <a:pt x="427" y="78"/>
                      <a:pt x="429" y="76"/>
                    </a:cubicBezTo>
                    <a:cubicBezTo>
                      <a:pt x="431" y="73"/>
                      <a:pt x="430" y="71"/>
                      <a:pt x="427" y="69"/>
                    </a:cubicBezTo>
                    <a:cubicBezTo>
                      <a:pt x="425" y="67"/>
                      <a:pt x="425" y="64"/>
                      <a:pt x="423" y="61"/>
                    </a:cubicBezTo>
                    <a:cubicBezTo>
                      <a:pt x="425" y="61"/>
                      <a:pt x="428" y="61"/>
                      <a:pt x="429" y="60"/>
                    </a:cubicBezTo>
                    <a:cubicBezTo>
                      <a:pt x="430" y="58"/>
                      <a:pt x="429" y="56"/>
                      <a:pt x="430" y="53"/>
                    </a:cubicBezTo>
                    <a:cubicBezTo>
                      <a:pt x="426" y="53"/>
                      <a:pt x="425" y="52"/>
                      <a:pt x="423" y="49"/>
                    </a:cubicBezTo>
                    <a:cubicBezTo>
                      <a:pt x="422" y="48"/>
                      <a:pt x="416" y="48"/>
                      <a:pt x="415" y="47"/>
                    </a:cubicBezTo>
                    <a:cubicBezTo>
                      <a:pt x="412" y="47"/>
                      <a:pt x="410" y="46"/>
                      <a:pt x="409" y="49"/>
                    </a:cubicBezTo>
                    <a:cubicBezTo>
                      <a:pt x="409" y="53"/>
                      <a:pt x="411" y="54"/>
                      <a:pt x="413" y="57"/>
                    </a:cubicBezTo>
                    <a:cubicBezTo>
                      <a:pt x="408" y="59"/>
                      <a:pt x="408" y="59"/>
                      <a:pt x="408" y="64"/>
                    </a:cubicBezTo>
                    <a:cubicBezTo>
                      <a:pt x="408" y="66"/>
                      <a:pt x="406" y="67"/>
                      <a:pt x="405" y="68"/>
                    </a:cubicBezTo>
                    <a:cubicBezTo>
                      <a:pt x="404" y="69"/>
                      <a:pt x="404" y="70"/>
                      <a:pt x="404" y="72"/>
                    </a:cubicBezTo>
                    <a:cubicBezTo>
                      <a:pt x="403" y="79"/>
                      <a:pt x="389" y="66"/>
                      <a:pt x="395" y="62"/>
                    </a:cubicBezTo>
                    <a:cubicBezTo>
                      <a:pt x="395" y="63"/>
                      <a:pt x="396" y="63"/>
                      <a:pt x="396" y="64"/>
                    </a:cubicBezTo>
                    <a:cubicBezTo>
                      <a:pt x="399" y="63"/>
                      <a:pt x="397" y="60"/>
                      <a:pt x="397" y="57"/>
                    </a:cubicBezTo>
                    <a:cubicBezTo>
                      <a:pt x="397" y="55"/>
                      <a:pt x="392" y="54"/>
                      <a:pt x="391" y="53"/>
                    </a:cubicBezTo>
                    <a:cubicBezTo>
                      <a:pt x="389" y="52"/>
                      <a:pt x="388" y="57"/>
                      <a:pt x="388" y="57"/>
                    </a:cubicBezTo>
                    <a:cubicBezTo>
                      <a:pt x="388" y="61"/>
                      <a:pt x="387" y="61"/>
                      <a:pt x="386" y="64"/>
                    </a:cubicBezTo>
                    <a:cubicBezTo>
                      <a:pt x="383" y="62"/>
                      <a:pt x="383" y="61"/>
                      <a:pt x="385" y="59"/>
                    </a:cubicBezTo>
                    <a:cubicBezTo>
                      <a:pt x="385" y="55"/>
                      <a:pt x="384" y="55"/>
                      <a:pt x="381" y="53"/>
                    </a:cubicBezTo>
                    <a:cubicBezTo>
                      <a:pt x="383" y="53"/>
                      <a:pt x="384" y="52"/>
                      <a:pt x="385" y="51"/>
                    </a:cubicBezTo>
                    <a:cubicBezTo>
                      <a:pt x="383" y="50"/>
                      <a:pt x="381" y="48"/>
                      <a:pt x="379" y="50"/>
                    </a:cubicBezTo>
                    <a:cubicBezTo>
                      <a:pt x="377" y="51"/>
                      <a:pt x="375" y="49"/>
                      <a:pt x="372" y="49"/>
                    </a:cubicBezTo>
                    <a:cubicBezTo>
                      <a:pt x="375" y="47"/>
                      <a:pt x="377" y="45"/>
                      <a:pt x="379" y="44"/>
                    </a:cubicBezTo>
                    <a:cubicBezTo>
                      <a:pt x="377" y="42"/>
                      <a:pt x="373" y="38"/>
                      <a:pt x="372" y="35"/>
                    </a:cubicBezTo>
                    <a:cubicBezTo>
                      <a:pt x="372" y="30"/>
                      <a:pt x="369" y="26"/>
                      <a:pt x="364" y="27"/>
                    </a:cubicBezTo>
                    <a:cubicBezTo>
                      <a:pt x="364" y="24"/>
                      <a:pt x="374" y="17"/>
                      <a:pt x="365" y="16"/>
                    </a:cubicBezTo>
                    <a:cubicBezTo>
                      <a:pt x="368" y="16"/>
                      <a:pt x="374" y="17"/>
                      <a:pt x="377" y="16"/>
                    </a:cubicBezTo>
                    <a:cubicBezTo>
                      <a:pt x="380" y="14"/>
                      <a:pt x="383" y="7"/>
                      <a:pt x="385" y="3"/>
                    </a:cubicBezTo>
                    <a:cubicBezTo>
                      <a:pt x="380" y="2"/>
                      <a:pt x="377" y="1"/>
                      <a:pt x="371" y="1"/>
                    </a:cubicBezTo>
                    <a:cubicBezTo>
                      <a:pt x="367" y="1"/>
                      <a:pt x="358" y="0"/>
                      <a:pt x="363" y="6"/>
                    </a:cubicBezTo>
                    <a:cubicBezTo>
                      <a:pt x="362" y="6"/>
                      <a:pt x="359" y="5"/>
                      <a:pt x="358" y="7"/>
                    </a:cubicBezTo>
                    <a:cubicBezTo>
                      <a:pt x="358" y="9"/>
                      <a:pt x="358" y="13"/>
                      <a:pt x="359" y="15"/>
                    </a:cubicBezTo>
                    <a:cubicBezTo>
                      <a:pt x="360" y="18"/>
                      <a:pt x="360" y="19"/>
                      <a:pt x="360" y="24"/>
                    </a:cubicBezTo>
                    <a:cubicBezTo>
                      <a:pt x="360" y="28"/>
                      <a:pt x="360" y="27"/>
                      <a:pt x="357" y="29"/>
                    </a:cubicBezTo>
                    <a:cubicBezTo>
                      <a:pt x="359" y="29"/>
                      <a:pt x="360" y="30"/>
                      <a:pt x="360" y="32"/>
                    </a:cubicBezTo>
                    <a:cubicBezTo>
                      <a:pt x="356" y="30"/>
                      <a:pt x="355" y="31"/>
                      <a:pt x="355" y="36"/>
                    </a:cubicBezTo>
                    <a:cubicBezTo>
                      <a:pt x="355" y="40"/>
                      <a:pt x="355" y="42"/>
                      <a:pt x="356" y="47"/>
                    </a:cubicBezTo>
                    <a:cubicBezTo>
                      <a:pt x="356" y="49"/>
                      <a:pt x="363" y="50"/>
                      <a:pt x="364" y="51"/>
                    </a:cubicBezTo>
                    <a:cubicBezTo>
                      <a:pt x="367" y="51"/>
                      <a:pt x="370" y="49"/>
                      <a:pt x="370" y="53"/>
                    </a:cubicBezTo>
                    <a:cubicBezTo>
                      <a:pt x="367" y="53"/>
                      <a:pt x="363" y="53"/>
                      <a:pt x="364" y="58"/>
                    </a:cubicBezTo>
                    <a:cubicBezTo>
                      <a:pt x="365" y="57"/>
                      <a:pt x="367" y="57"/>
                      <a:pt x="369" y="56"/>
                    </a:cubicBezTo>
                    <a:cubicBezTo>
                      <a:pt x="369" y="58"/>
                      <a:pt x="369" y="59"/>
                      <a:pt x="368" y="61"/>
                    </a:cubicBezTo>
                    <a:cubicBezTo>
                      <a:pt x="367" y="63"/>
                      <a:pt x="365" y="65"/>
                      <a:pt x="363" y="65"/>
                    </a:cubicBezTo>
                    <a:cubicBezTo>
                      <a:pt x="357" y="66"/>
                      <a:pt x="359" y="70"/>
                      <a:pt x="360" y="75"/>
                    </a:cubicBezTo>
                    <a:cubicBezTo>
                      <a:pt x="359" y="74"/>
                      <a:pt x="355" y="72"/>
                      <a:pt x="355" y="71"/>
                    </a:cubicBezTo>
                    <a:cubicBezTo>
                      <a:pt x="355" y="70"/>
                      <a:pt x="356" y="66"/>
                      <a:pt x="356" y="64"/>
                    </a:cubicBezTo>
                    <a:cubicBezTo>
                      <a:pt x="354" y="63"/>
                      <a:pt x="351" y="62"/>
                      <a:pt x="348" y="62"/>
                    </a:cubicBezTo>
                    <a:cubicBezTo>
                      <a:pt x="344" y="62"/>
                      <a:pt x="343" y="64"/>
                      <a:pt x="342" y="68"/>
                    </a:cubicBezTo>
                    <a:cubicBezTo>
                      <a:pt x="342" y="70"/>
                      <a:pt x="328" y="69"/>
                      <a:pt x="325" y="68"/>
                    </a:cubicBezTo>
                    <a:cubicBezTo>
                      <a:pt x="322" y="66"/>
                      <a:pt x="319" y="66"/>
                      <a:pt x="316" y="65"/>
                    </a:cubicBezTo>
                    <a:cubicBezTo>
                      <a:pt x="314" y="64"/>
                      <a:pt x="313" y="64"/>
                      <a:pt x="312" y="63"/>
                    </a:cubicBezTo>
                    <a:cubicBezTo>
                      <a:pt x="312" y="61"/>
                      <a:pt x="311" y="59"/>
                      <a:pt x="310" y="58"/>
                    </a:cubicBezTo>
                    <a:cubicBezTo>
                      <a:pt x="306" y="56"/>
                      <a:pt x="305" y="56"/>
                      <a:pt x="302" y="58"/>
                    </a:cubicBezTo>
                    <a:cubicBezTo>
                      <a:pt x="297" y="59"/>
                      <a:pt x="296" y="59"/>
                      <a:pt x="294" y="63"/>
                    </a:cubicBezTo>
                    <a:cubicBezTo>
                      <a:pt x="300" y="63"/>
                      <a:pt x="303" y="62"/>
                      <a:pt x="308" y="60"/>
                    </a:cubicBezTo>
                    <a:cubicBezTo>
                      <a:pt x="310" y="63"/>
                      <a:pt x="300" y="64"/>
                      <a:pt x="299" y="66"/>
                    </a:cubicBezTo>
                    <a:cubicBezTo>
                      <a:pt x="297" y="70"/>
                      <a:pt x="298" y="69"/>
                      <a:pt x="299" y="73"/>
                    </a:cubicBezTo>
                    <a:cubicBezTo>
                      <a:pt x="299" y="74"/>
                      <a:pt x="298" y="74"/>
                      <a:pt x="298" y="76"/>
                    </a:cubicBezTo>
                    <a:cubicBezTo>
                      <a:pt x="299" y="77"/>
                      <a:pt x="299" y="78"/>
                      <a:pt x="300" y="80"/>
                    </a:cubicBezTo>
                    <a:cubicBezTo>
                      <a:pt x="297" y="76"/>
                      <a:pt x="295" y="73"/>
                      <a:pt x="293" y="70"/>
                    </a:cubicBezTo>
                    <a:cubicBezTo>
                      <a:pt x="291" y="67"/>
                      <a:pt x="287" y="68"/>
                      <a:pt x="285" y="68"/>
                    </a:cubicBezTo>
                    <a:cubicBezTo>
                      <a:pt x="280" y="68"/>
                      <a:pt x="275" y="68"/>
                      <a:pt x="270" y="69"/>
                    </a:cubicBezTo>
                    <a:cubicBezTo>
                      <a:pt x="267" y="69"/>
                      <a:pt x="264" y="68"/>
                      <a:pt x="261" y="67"/>
                    </a:cubicBezTo>
                    <a:cubicBezTo>
                      <a:pt x="262" y="66"/>
                      <a:pt x="270" y="63"/>
                      <a:pt x="268" y="61"/>
                    </a:cubicBezTo>
                    <a:cubicBezTo>
                      <a:pt x="264" y="59"/>
                      <a:pt x="261" y="56"/>
                      <a:pt x="257" y="56"/>
                    </a:cubicBezTo>
                    <a:cubicBezTo>
                      <a:pt x="257" y="57"/>
                      <a:pt x="257" y="57"/>
                      <a:pt x="257" y="57"/>
                    </a:cubicBezTo>
                    <a:cubicBezTo>
                      <a:pt x="250" y="56"/>
                      <a:pt x="243" y="55"/>
                      <a:pt x="237" y="52"/>
                    </a:cubicBezTo>
                    <a:cubicBezTo>
                      <a:pt x="234" y="50"/>
                      <a:pt x="229" y="47"/>
                      <a:pt x="226" y="47"/>
                    </a:cubicBezTo>
                    <a:cubicBezTo>
                      <a:pt x="225" y="47"/>
                      <a:pt x="224" y="47"/>
                      <a:pt x="223" y="48"/>
                    </a:cubicBezTo>
                    <a:cubicBezTo>
                      <a:pt x="222" y="48"/>
                      <a:pt x="223" y="50"/>
                      <a:pt x="222" y="51"/>
                    </a:cubicBezTo>
                    <a:cubicBezTo>
                      <a:pt x="221" y="52"/>
                      <a:pt x="218" y="52"/>
                      <a:pt x="216" y="52"/>
                    </a:cubicBezTo>
                    <a:cubicBezTo>
                      <a:pt x="217" y="51"/>
                      <a:pt x="219" y="49"/>
                      <a:pt x="217" y="49"/>
                    </a:cubicBezTo>
                    <a:cubicBezTo>
                      <a:pt x="215" y="47"/>
                      <a:pt x="218" y="46"/>
                      <a:pt x="216" y="44"/>
                    </a:cubicBezTo>
                    <a:cubicBezTo>
                      <a:pt x="213" y="47"/>
                      <a:pt x="212" y="48"/>
                      <a:pt x="211" y="53"/>
                    </a:cubicBezTo>
                    <a:cubicBezTo>
                      <a:pt x="206" y="49"/>
                      <a:pt x="203" y="44"/>
                      <a:pt x="199" y="39"/>
                    </a:cubicBezTo>
                    <a:cubicBezTo>
                      <a:pt x="197" y="41"/>
                      <a:pt x="199" y="42"/>
                      <a:pt x="199" y="43"/>
                    </a:cubicBezTo>
                    <a:cubicBezTo>
                      <a:pt x="197" y="45"/>
                      <a:pt x="196" y="47"/>
                      <a:pt x="194" y="49"/>
                    </a:cubicBezTo>
                    <a:cubicBezTo>
                      <a:pt x="193" y="44"/>
                      <a:pt x="180" y="56"/>
                      <a:pt x="176" y="53"/>
                    </a:cubicBezTo>
                    <a:cubicBezTo>
                      <a:pt x="181" y="50"/>
                      <a:pt x="186" y="47"/>
                      <a:pt x="191" y="45"/>
                    </a:cubicBezTo>
                    <a:cubicBezTo>
                      <a:pt x="189" y="40"/>
                      <a:pt x="175" y="50"/>
                      <a:pt x="172" y="51"/>
                    </a:cubicBezTo>
                    <a:cubicBezTo>
                      <a:pt x="170" y="52"/>
                      <a:pt x="167" y="47"/>
                      <a:pt x="165" y="49"/>
                    </a:cubicBezTo>
                    <a:cubicBezTo>
                      <a:pt x="164" y="50"/>
                      <a:pt x="158" y="57"/>
                      <a:pt x="157" y="57"/>
                    </a:cubicBezTo>
                    <a:cubicBezTo>
                      <a:pt x="151" y="55"/>
                      <a:pt x="146" y="51"/>
                      <a:pt x="141" y="50"/>
                    </a:cubicBezTo>
                    <a:cubicBezTo>
                      <a:pt x="132" y="49"/>
                      <a:pt x="123" y="47"/>
                      <a:pt x="114" y="45"/>
                    </a:cubicBezTo>
                    <a:cubicBezTo>
                      <a:pt x="108" y="44"/>
                      <a:pt x="102" y="43"/>
                      <a:pt x="96" y="42"/>
                    </a:cubicBezTo>
                    <a:cubicBezTo>
                      <a:pt x="92" y="42"/>
                      <a:pt x="80" y="42"/>
                      <a:pt x="79" y="38"/>
                    </a:cubicBezTo>
                    <a:cubicBezTo>
                      <a:pt x="77" y="33"/>
                      <a:pt x="65" y="36"/>
                      <a:pt x="61" y="34"/>
                    </a:cubicBezTo>
                    <a:cubicBezTo>
                      <a:pt x="57" y="31"/>
                      <a:pt x="57" y="31"/>
                      <a:pt x="53" y="35"/>
                    </a:cubicBezTo>
                    <a:cubicBezTo>
                      <a:pt x="50" y="37"/>
                      <a:pt x="47" y="37"/>
                      <a:pt x="43" y="38"/>
                    </a:cubicBezTo>
                    <a:cubicBezTo>
                      <a:pt x="37" y="39"/>
                      <a:pt x="31" y="42"/>
                      <a:pt x="27" y="46"/>
                    </a:cubicBezTo>
                    <a:cubicBezTo>
                      <a:pt x="24" y="49"/>
                      <a:pt x="23" y="52"/>
                      <a:pt x="21" y="55"/>
                    </a:cubicBezTo>
                    <a:cubicBezTo>
                      <a:pt x="19" y="57"/>
                      <a:pt x="14" y="57"/>
                      <a:pt x="12" y="57"/>
                    </a:cubicBezTo>
                    <a:cubicBezTo>
                      <a:pt x="11" y="57"/>
                      <a:pt x="10" y="57"/>
                      <a:pt x="9" y="57"/>
                    </a:cubicBezTo>
                    <a:cubicBezTo>
                      <a:pt x="9" y="58"/>
                      <a:pt x="7" y="62"/>
                      <a:pt x="8" y="63"/>
                    </a:cubicBezTo>
                    <a:cubicBezTo>
                      <a:pt x="9" y="65"/>
                      <a:pt x="16" y="67"/>
                      <a:pt x="17" y="68"/>
                    </a:cubicBezTo>
                    <a:cubicBezTo>
                      <a:pt x="20" y="69"/>
                      <a:pt x="20" y="74"/>
                      <a:pt x="23" y="74"/>
                    </a:cubicBezTo>
                    <a:cubicBezTo>
                      <a:pt x="26" y="76"/>
                      <a:pt x="29" y="76"/>
                      <a:pt x="32" y="76"/>
                    </a:cubicBezTo>
                    <a:cubicBezTo>
                      <a:pt x="31" y="78"/>
                      <a:pt x="31" y="79"/>
                      <a:pt x="33" y="80"/>
                    </a:cubicBezTo>
                    <a:cubicBezTo>
                      <a:pt x="32" y="80"/>
                      <a:pt x="31" y="80"/>
                      <a:pt x="31" y="80"/>
                    </a:cubicBezTo>
                    <a:cubicBezTo>
                      <a:pt x="32" y="81"/>
                      <a:pt x="33" y="82"/>
                      <a:pt x="35" y="82"/>
                    </a:cubicBezTo>
                    <a:cubicBezTo>
                      <a:pt x="32" y="84"/>
                      <a:pt x="31" y="86"/>
                      <a:pt x="28" y="85"/>
                    </a:cubicBezTo>
                    <a:cubicBezTo>
                      <a:pt x="24" y="84"/>
                      <a:pt x="21" y="84"/>
                      <a:pt x="21" y="80"/>
                    </a:cubicBezTo>
                    <a:cubicBezTo>
                      <a:pt x="17" y="80"/>
                      <a:pt x="15" y="80"/>
                      <a:pt x="11" y="82"/>
                    </a:cubicBezTo>
                    <a:cubicBezTo>
                      <a:pt x="12" y="83"/>
                      <a:pt x="12" y="84"/>
                      <a:pt x="12" y="84"/>
                    </a:cubicBezTo>
                    <a:cubicBezTo>
                      <a:pt x="8" y="84"/>
                      <a:pt x="5" y="86"/>
                      <a:pt x="0" y="89"/>
                    </a:cubicBezTo>
                    <a:cubicBezTo>
                      <a:pt x="2" y="91"/>
                      <a:pt x="6" y="92"/>
                      <a:pt x="9" y="93"/>
                    </a:cubicBezTo>
                    <a:cubicBezTo>
                      <a:pt x="9" y="93"/>
                      <a:pt x="8" y="94"/>
                      <a:pt x="7" y="94"/>
                    </a:cubicBezTo>
                    <a:cubicBezTo>
                      <a:pt x="10" y="101"/>
                      <a:pt x="17" y="100"/>
                      <a:pt x="23" y="99"/>
                    </a:cubicBezTo>
                    <a:cubicBezTo>
                      <a:pt x="26" y="99"/>
                      <a:pt x="26" y="101"/>
                      <a:pt x="29" y="99"/>
                    </a:cubicBezTo>
                    <a:cubicBezTo>
                      <a:pt x="31" y="97"/>
                      <a:pt x="35" y="94"/>
                      <a:pt x="36" y="98"/>
                    </a:cubicBezTo>
                    <a:cubicBezTo>
                      <a:pt x="35" y="99"/>
                      <a:pt x="34" y="99"/>
                      <a:pt x="33" y="99"/>
                    </a:cubicBezTo>
                    <a:cubicBezTo>
                      <a:pt x="35" y="102"/>
                      <a:pt x="37" y="103"/>
                      <a:pt x="35" y="106"/>
                    </a:cubicBezTo>
                    <a:cubicBezTo>
                      <a:pt x="34" y="110"/>
                      <a:pt x="31" y="107"/>
                      <a:pt x="28" y="109"/>
                    </a:cubicBezTo>
                    <a:cubicBezTo>
                      <a:pt x="25" y="110"/>
                      <a:pt x="25" y="114"/>
                      <a:pt x="21" y="113"/>
                    </a:cubicBezTo>
                    <a:cubicBezTo>
                      <a:pt x="17" y="112"/>
                      <a:pt x="17" y="114"/>
                      <a:pt x="15" y="118"/>
                    </a:cubicBezTo>
                    <a:cubicBezTo>
                      <a:pt x="14" y="120"/>
                      <a:pt x="12" y="122"/>
                      <a:pt x="12" y="124"/>
                    </a:cubicBezTo>
                    <a:cubicBezTo>
                      <a:pt x="13" y="128"/>
                      <a:pt x="13" y="133"/>
                      <a:pt x="14" y="135"/>
                    </a:cubicBezTo>
                    <a:cubicBezTo>
                      <a:pt x="16" y="138"/>
                      <a:pt x="20" y="140"/>
                      <a:pt x="22" y="142"/>
                    </a:cubicBezTo>
                    <a:cubicBezTo>
                      <a:pt x="23" y="142"/>
                      <a:pt x="28" y="138"/>
                      <a:pt x="29" y="137"/>
                    </a:cubicBezTo>
                    <a:cubicBezTo>
                      <a:pt x="30" y="142"/>
                      <a:pt x="30" y="147"/>
                      <a:pt x="31" y="151"/>
                    </a:cubicBezTo>
                    <a:cubicBezTo>
                      <a:pt x="33" y="150"/>
                      <a:pt x="35" y="149"/>
                      <a:pt x="37" y="148"/>
                    </a:cubicBezTo>
                    <a:cubicBezTo>
                      <a:pt x="39" y="147"/>
                      <a:pt x="42" y="151"/>
                      <a:pt x="43" y="151"/>
                    </a:cubicBezTo>
                    <a:cubicBezTo>
                      <a:pt x="47" y="155"/>
                      <a:pt x="51" y="151"/>
                      <a:pt x="55" y="149"/>
                    </a:cubicBezTo>
                    <a:cubicBezTo>
                      <a:pt x="56" y="151"/>
                      <a:pt x="55" y="151"/>
                      <a:pt x="54" y="153"/>
                    </a:cubicBezTo>
                    <a:cubicBezTo>
                      <a:pt x="53" y="155"/>
                      <a:pt x="53" y="156"/>
                      <a:pt x="52" y="158"/>
                    </a:cubicBezTo>
                    <a:cubicBezTo>
                      <a:pt x="51" y="162"/>
                      <a:pt x="46" y="164"/>
                      <a:pt x="47" y="167"/>
                    </a:cubicBezTo>
                    <a:cubicBezTo>
                      <a:pt x="44" y="164"/>
                      <a:pt x="38" y="172"/>
                      <a:pt x="36" y="174"/>
                    </a:cubicBezTo>
                    <a:cubicBezTo>
                      <a:pt x="34" y="170"/>
                      <a:pt x="26" y="178"/>
                      <a:pt x="24" y="179"/>
                    </a:cubicBezTo>
                    <a:cubicBezTo>
                      <a:pt x="21" y="182"/>
                      <a:pt x="18" y="183"/>
                      <a:pt x="15" y="185"/>
                    </a:cubicBezTo>
                    <a:cubicBezTo>
                      <a:pt x="18" y="186"/>
                      <a:pt x="20" y="185"/>
                      <a:pt x="23" y="183"/>
                    </a:cubicBezTo>
                    <a:cubicBezTo>
                      <a:pt x="24" y="183"/>
                      <a:pt x="24" y="181"/>
                      <a:pt x="25" y="181"/>
                    </a:cubicBezTo>
                    <a:cubicBezTo>
                      <a:pt x="27" y="181"/>
                      <a:pt x="28" y="181"/>
                      <a:pt x="30" y="181"/>
                    </a:cubicBezTo>
                    <a:cubicBezTo>
                      <a:pt x="33" y="180"/>
                      <a:pt x="46" y="177"/>
                      <a:pt x="46" y="173"/>
                    </a:cubicBezTo>
                    <a:cubicBezTo>
                      <a:pt x="46" y="168"/>
                      <a:pt x="55" y="166"/>
                      <a:pt x="58" y="164"/>
                    </a:cubicBezTo>
                    <a:cubicBezTo>
                      <a:pt x="64" y="159"/>
                      <a:pt x="69" y="156"/>
                      <a:pt x="74" y="149"/>
                    </a:cubicBezTo>
                    <a:cubicBezTo>
                      <a:pt x="72" y="149"/>
                      <a:pt x="70" y="148"/>
                      <a:pt x="69" y="147"/>
                    </a:cubicBezTo>
                    <a:cubicBezTo>
                      <a:pt x="72" y="142"/>
                      <a:pt x="74" y="138"/>
                      <a:pt x="79" y="134"/>
                    </a:cubicBezTo>
                    <a:cubicBezTo>
                      <a:pt x="84" y="129"/>
                      <a:pt x="87" y="128"/>
                      <a:pt x="93" y="126"/>
                    </a:cubicBezTo>
                    <a:cubicBezTo>
                      <a:pt x="92" y="128"/>
                      <a:pt x="91" y="128"/>
                      <a:pt x="90" y="129"/>
                    </a:cubicBezTo>
                    <a:cubicBezTo>
                      <a:pt x="91" y="130"/>
                      <a:pt x="92" y="131"/>
                      <a:pt x="93" y="132"/>
                    </a:cubicBezTo>
                    <a:cubicBezTo>
                      <a:pt x="89" y="132"/>
                      <a:pt x="87" y="132"/>
                      <a:pt x="83" y="134"/>
                    </a:cubicBezTo>
                    <a:cubicBezTo>
                      <a:pt x="82" y="135"/>
                      <a:pt x="80" y="143"/>
                      <a:pt x="83" y="143"/>
                    </a:cubicBezTo>
                    <a:cubicBezTo>
                      <a:pt x="81" y="144"/>
                      <a:pt x="80" y="145"/>
                      <a:pt x="81" y="147"/>
                    </a:cubicBezTo>
                    <a:cubicBezTo>
                      <a:pt x="84" y="146"/>
                      <a:pt x="99" y="141"/>
                      <a:pt x="97" y="137"/>
                    </a:cubicBezTo>
                    <a:cubicBezTo>
                      <a:pt x="96" y="133"/>
                      <a:pt x="98" y="132"/>
                      <a:pt x="102" y="131"/>
                    </a:cubicBezTo>
                    <a:cubicBezTo>
                      <a:pt x="106" y="130"/>
                      <a:pt x="106" y="132"/>
                      <a:pt x="110" y="134"/>
                    </a:cubicBezTo>
                    <a:cubicBezTo>
                      <a:pt x="113" y="136"/>
                      <a:pt x="116" y="139"/>
                      <a:pt x="119" y="140"/>
                    </a:cubicBezTo>
                    <a:cubicBezTo>
                      <a:pt x="122" y="141"/>
                      <a:pt x="125" y="138"/>
                      <a:pt x="128" y="139"/>
                    </a:cubicBezTo>
                    <a:cubicBezTo>
                      <a:pt x="135" y="142"/>
                      <a:pt x="141" y="144"/>
                      <a:pt x="147" y="149"/>
                    </a:cubicBezTo>
                    <a:cubicBezTo>
                      <a:pt x="150" y="151"/>
                      <a:pt x="153" y="153"/>
                      <a:pt x="155" y="155"/>
                    </a:cubicBezTo>
                    <a:cubicBezTo>
                      <a:pt x="158" y="158"/>
                      <a:pt x="160" y="162"/>
                      <a:pt x="162" y="166"/>
                    </a:cubicBezTo>
                    <a:cubicBezTo>
                      <a:pt x="164" y="170"/>
                      <a:pt x="165" y="170"/>
                      <a:pt x="169" y="172"/>
                    </a:cubicBezTo>
                    <a:cubicBezTo>
                      <a:pt x="171" y="174"/>
                      <a:pt x="174" y="181"/>
                      <a:pt x="175" y="183"/>
                    </a:cubicBezTo>
                    <a:cubicBezTo>
                      <a:pt x="178" y="186"/>
                      <a:pt x="180" y="179"/>
                      <a:pt x="181" y="180"/>
                    </a:cubicBezTo>
                    <a:cubicBezTo>
                      <a:pt x="186" y="183"/>
                      <a:pt x="187" y="183"/>
                      <a:pt x="186" y="189"/>
                    </a:cubicBezTo>
                    <a:cubicBezTo>
                      <a:pt x="185" y="197"/>
                      <a:pt x="195" y="200"/>
                      <a:pt x="197" y="206"/>
                    </a:cubicBezTo>
                    <a:cubicBezTo>
                      <a:pt x="199" y="212"/>
                      <a:pt x="200" y="212"/>
                      <a:pt x="205" y="214"/>
                    </a:cubicBezTo>
                    <a:cubicBezTo>
                      <a:pt x="208" y="216"/>
                      <a:pt x="212" y="216"/>
                      <a:pt x="214" y="218"/>
                    </a:cubicBezTo>
                    <a:cubicBezTo>
                      <a:pt x="217" y="220"/>
                      <a:pt x="220" y="223"/>
                      <a:pt x="223" y="226"/>
                    </a:cubicBezTo>
                    <a:cubicBezTo>
                      <a:pt x="226" y="230"/>
                      <a:pt x="226" y="231"/>
                      <a:pt x="226" y="237"/>
                    </a:cubicBezTo>
                    <a:cubicBezTo>
                      <a:pt x="222" y="235"/>
                      <a:pt x="219" y="234"/>
                      <a:pt x="215" y="233"/>
                    </a:cubicBezTo>
                    <a:cubicBezTo>
                      <a:pt x="217" y="240"/>
                      <a:pt x="219" y="244"/>
                      <a:pt x="218" y="252"/>
                    </a:cubicBezTo>
                    <a:cubicBezTo>
                      <a:pt x="218" y="259"/>
                      <a:pt x="217" y="267"/>
                      <a:pt x="217" y="273"/>
                    </a:cubicBezTo>
                    <a:cubicBezTo>
                      <a:pt x="217" y="283"/>
                      <a:pt x="217" y="288"/>
                      <a:pt x="219" y="296"/>
                    </a:cubicBezTo>
                    <a:cubicBezTo>
                      <a:pt x="220" y="302"/>
                      <a:pt x="226" y="306"/>
                      <a:pt x="228" y="312"/>
                    </a:cubicBezTo>
                    <a:cubicBezTo>
                      <a:pt x="230" y="316"/>
                      <a:pt x="231" y="320"/>
                      <a:pt x="233" y="324"/>
                    </a:cubicBezTo>
                    <a:cubicBezTo>
                      <a:pt x="235" y="328"/>
                      <a:pt x="236" y="327"/>
                      <a:pt x="240" y="329"/>
                    </a:cubicBezTo>
                    <a:cubicBezTo>
                      <a:pt x="244" y="329"/>
                      <a:pt x="250" y="334"/>
                      <a:pt x="252" y="339"/>
                    </a:cubicBezTo>
                    <a:cubicBezTo>
                      <a:pt x="253" y="343"/>
                      <a:pt x="255" y="348"/>
                      <a:pt x="256" y="352"/>
                    </a:cubicBezTo>
                    <a:cubicBezTo>
                      <a:pt x="257" y="354"/>
                      <a:pt x="258" y="359"/>
                      <a:pt x="260" y="360"/>
                    </a:cubicBezTo>
                    <a:cubicBezTo>
                      <a:pt x="264" y="361"/>
                      <a:pt x="264" y="363"/>
                      <a:pt x="267" y="367"/>
                    </a:cubicBezTo>
                    <a:cubicBezTo>
                      <a:pt x="270" y="371"/>
                      <a:pt x="265" y="371"/>
                      <a:pt x="263" y="372"/>
                    </a:cubicBezTo>
                    <a:cubicBezTo>
                      <a:pt x="264" y="373"/>
                      <a:pt x="266" y="375"/>
                      <a:pt x="268" y="377"/>
                    </a:cubicBezTo>
                    <a:cubicBezTo>
                      <a:pt x="270" y="378"/>
                      <a:pt x="271" y="377"/>
                      <a:pt x="272" y="379"/>
                    </a:cubicBezTo>
                    <a:cubicBezTo>
                      <a:pt x="273" y="380"/>
                      <a:pt x="277" y="381"/>
                      <a:pt x="277" y="384"/>
                    </a:cubicBezTo>
                    <a:cubicBezTo>
                      <a:pt x="277" y="385"/>
                      <a:pt x="276" y="390"/>
                      <a:pt x="277" y="390"/>
                    </a:cubicBezTo>
                    <a:cubicBezTo>
                      <a:pt x="281" y="393"/>
                      <a:pt x="285" y="396"/>
                      <a:pt x="287" y="400"/>
                    </a:cubicBezTo>
                    <a:cubicBezTo>
                      <a:pt x="288" y="402"/>
                      <a:pt x="290" y="401"/>
                      <a:pt x="291" y="398"/>
                    </a:cubicBezTo>
                    <a:cubicBezTo>
                      <a:pt x="291" y="396"/>
                      <a:pt x="288" y="394"/>
                      <a:pt x="287" y="393"/>
                    </a:cubicBezTo>
                    <a:cubicBezTo>
                      <a:pt x="286" y="392"/>
                      <a:pt x="284" y="395"/>
                      <a:pt x="284" y="391"/>
                    </a:cubicBezTo>
                    <a:cubicBezTo>
                      <a:pt x="284" y="388"/>
                      <a:pt x="283" y="386"/>
                      <a:pt x="282" y="384"/>
                    </a:cubicBezTo>
                    <a:cubicBezTo>
                      <a:pt x="282" y="382"/>
                      <a:pt x="281" y="380"/>
                      <a:pt x="279" y="378"/>
                    </a:cubicBezTo>
                    <a:cubicBezTo>
                      <a:pt x="277" y="376"/>
                      <a:pt x="277" y="375"/>
                      <a:pt x="275" y="372"/>
                    </a:cubicBezTo>
                    <a:cubicBezTo>
                      <a:pt x="273" y="367"/>
                      <a:pt x="270" y="364"/>
                      <a:pt x="267" y="359"/>
                    </a:cubicBezTo>
                    <a:cubicBezTo>
                      <a:pt x="265" y="357"/>
                      <a:pt x="264" y="350"/>
                      <a:pt x="263" y="346"/>
                    </a:cubicBezTo>
                    <a:cubicBezTo>
                      <a:pt x="266" y="348"/>
                      <a:pt x="270" y="349"/>
                      <a:pt x="272" y="350"/>
                    </a:cubicBezTo>
                    <a:cubicBezTo>
                      <a:pt x="274" y="351"/>
                      <a:pt x="275" y="360"/>
                      <a:pt x="276" y="362"/>
                    </a:cubicBezTo>
                    <a:cubicBezTo>
                      <a:pt x="277" y="365"/>
                      <a:pt x="279" y="367"/>
                      <a:pt x="282" y="369"/>
                    </a:cubicBezTo>
                    <a:cubicBezTo>
                      <a:pt x="285" y="371"/>
                      <a:pt x="287" y="374"/>
                      <a:pt x="289" y="377"/>
                    </a:cubicBezTo>
                    <a:cubicBezTo>
                      <a:pt x="289" y="378"/>
                      <a:pt x="291" y="380"/>
                      <a:pt x="291" y="381"/>
                    </a:cubicBezTo>
                    <a:cubicBezTo>
                      <a:pt x="291" y="382"/>
                      <a:pt x="290" y="384"/>
                      <a:pt x="291" y="384"/>
                    </a:cubicBezTo>
                    <a:cubicBezTo>
                      <a:pt x="294" y="388"/>
                      <a:pt x="297" y="391"/>
                      <a:pt x="301" y="394"/>
                    </a:cubicBezTo>
                    <a:cubicBezTo>
                      <a:pt x="303" y="396"/>
                      <a:pt x="304" y="398"/>
                      <a:pt x="305" y="401"/>
                    </a:cubicBezTo>
                    <a:cubicBezTo>
                      <a:pt x="307" y="403"/>
                      <a:pt x="312" y="408"/>
                      <a:pt x="311" y="411"/>
                    </a:cubicBezTo>
                    <a:cubicBezTo>
                      <a:pt x="310" y="415"/>
                      <a:pt x="308" y="417"/>
                      <a:pt x="311" y="420"/>
                    </a:cubicBezTo>
                    <a:cubicBezTo>
                      <a:pt x="314" y="423"/>
                      <a:pt x="317" y="426"/>
                      <a:pt x="320" y="430"/>
                    </a:cubicBezTo>
                    <a:cubicBezTo>
                      <a:pt x="321" y="431"/>
                      <a:pt x="324" y="432"/>
                      <a:pt x="325" y="432"/>
                    </a:cubicBezTo>
                    <a:cubicBezTo>
                      <a:pt x="330" y="434"/>
                      <a:pt x="335" y="436"/>
                      <a:pt x="339" y="438"/>
                    </a:cubicBezTo>
                    <a:cubicBezTo>
                      <a:pt x="345" y="440"/>
                      <a:pt x="351" y="445"/>
                      <a:pt x="358" y="443"/>
                    </a:cubicBezTo>
                    <a:cubicBezTo>
                      <a:pt x="360" y="442"/>
                      <a:pt x="363" y="440"/>
                      <a:pt x="365" y="442"/>
                    </a:cubicBezTo>
                    <a:cubicBezTo>
                      <a:pt x="369" y="446"/>
                      <a:pt x="372" y="449"/>
                      <a:pt x="376" y="453"/>
                    </a:cubicBezTo>
                    <a:cubicBezTo>
                      <a:pt x="379" y="457"/>
                      <a:pt x="388" y="457"/>
                      <a:pt x="393" y="459"/>
                    </a:cubicBezTo>
                    <a:cubicBezTo>
                      <a:pt x="399" y="461"/>
                      <a:pt x="402" y="465"/>
                      <a:pt x="406" y="471"/>
                    </a:cubicBezTo>
                    <a:cubicBezTo>
                      <a:pt x="408" y="474"/>
                      <a:pt x="407" y="477"/>
                      <a:pt x="409" y="480"/>
                    </a:cubicBezTo>
                    <a:cubicBezTo>
                      <a:pt x="411" y="482"/>
                      <a:pt x="415" y="484"/>
                      <a:pt x="418" y="486"/>
                    </a:cubicBezTo>
                    <a:cubicBezTo>
                      <a:pt x="419" y="487"/>
                      <a:pt x="420" y="488"/>
                      <a:pt x="422" y="489"/>
                    </a:cubicBezTo>
                    <a:cubicBezTo>
                      <a:pt x="422" y="490"/>
                      <a:pt x="423" y="488"/>
                      <a:pt x="424" y="488"/>
                    </a:cubicBezTo>
                    <a:cubicBezTo>
                      <a:pt x="426" y="489"/>
                      <a:pt x="430" y="493"/>
                      <a:pt x="430" y="491"/>
                    </a:cubicBezTo>
                    <a:cubicBezTo>
                      <a:pt x="432" y="495"/>
                      <a:pt x="432" y="495"/>
                      <a:pt x="436" y="493"/>
                    </a:cubicBezTo>
                    <a:cubicBezTo>
                      <a:pt x="436" y="493"/>
                      <a:pt x="434" y="490"/>
                      <a:pt x="434" y="489"/>
                    </a:cubicBezTo>
                    <a:cubicBezTo>
                      <a:pt x="436" y="488"/>
                      <a:pt x="437" y="486"/>
                      <a:pt x="438" y="486"/>
                    </a:cubicBezTo>
                    <a:cubicBezTo>
                      <a:pt x="440" y="484"/>
                      <a:pt x="440" y="484"/>
                      <a:pt x="442" y="486"/>
                    </a:cubicBezTo>
                    <a:cubicBezTo>
                      <a:pt x="445" y="487"/>
                      <a:pt x="445" y="487"/>
                      <a:pt x="445" y="490"/>
                    </a:cubicBezTo>
                    <a:cubicBezTo>
                      <a:pt x="447" y="484"/>
                      <a:pt x="447" y="484"/>
                      <a:pt x="447" y="484"/>
                    </a:cubicBezTo>
                    <a:cubicBezTo>
                      <a:pt x="445" y="484"/>
                      <a:pt x="444" y="483"/>
                      <a:pt x="443" y="482"/>
                    </a:cubicBezTo>
                    <a:cubicBezTo>
                      <a:pt x="438" y="481"/>
                      <a:pt x="436" y="483"/>
                      <a:pt x="432" y="485"/>
                    </a:cubicBezTo>
                    <a:cubicBezTo>
                      <a:pt x="425" y="488"/>
                      <a:pt x="416" y="475"/>
                      <a:pt x="417" y="467"/>
                    </a:cubicBezTo>
                    <a:cubicBezTo>
                      <a:pt x="418" y="465"/>
                      <a:pt x="419" y="464"/>
                      <a:pt x="419" y="462"/>
                    </a:cubicBezTo>
                    <a:cubicBezTo>
                      <a:pt x="420" y="459"/>
                      <a:pt x="420" y="457"/>
                      <a:pt x="420" y="453"/>
                    </a:cubicBezTo>
                    <a:cubicBezTo>
                      <a:pt x="421" y="449"/>
                      <a:pt x="418" y="447"/>
                      <a:pt x="415" y="444"/>
                    </a:cubicBezTo>
                    <a:cubicBezTo>
                      <a:pt x="413" y="444"/>
                      <a:pt x="411" y="444"/>
                      <a:pt x="409" y="444"/>
                    </a:cubicBezTo>
                    <a:cubicBezTo>
                      <a:pt x="407" y="443"/>
                      <a:pt x="406" y="445"/>
                      <a:pt x="404" y="444"/>
                    </a:cubicBezTo>
                    <a:cubicBezTo>
                      <a:pt x="400" y="444"/>
                      <a:pt x="396" y="445"/>
                      <a:pt x="392" y="444"/>
                    </a:cubicBezTo>
                    <a:cubicBezTo>
                      <a:pt x="393" y="442"/>
                      <a:pt x="396" y="439"/>
                      <a:pt x="395" y="437"/>
                    </a:cubicBezTo>
                    <a:cubicBezTo>
                      <a:pt x="395" y="435"/>
                      <a:pt x="398" y="429"/>
                      <a:pt x="395" y="429"/>
                    </a:cubicBezTo>
                    <a:cubicBezTo>
                      <a:pt x="395" y="428"/>
                      <a:pt x="396" y="427"/>
                      <a:pt x="397" y="426"/>
                    </a:cubicBezTo>
                    <a:cubicBezTo>
                      <a:pt x="396" y="428"/>
                      <a:pt x="397" y="430"/>
                      <a:pt x="397" y="430"/>
                    </a:cubicBezTo>
                    <a:cubicBezTo>
                      <a:pt x="398" y="428"/>
                      <a:pt x="399" y="426"/>
                      <a:pt x="399" y="424"/>
                    </a:cubicBezTo>
                    <a:cubicBezTo>
                      <a:pt x="399" y="424"/>
                      <a:pt x="399" y="424"/>
                      <a:pt x="399" y="424"/>
                    </a:cubicBezTo>
                    <a:cubicBezTo>
                      <a:pt x="399" y="424"/>
                      <a:pt x="399" y="424"/>
                      <a:pt x="398" y="424"/>
                    </a:cubicBezTo>
                    <a:cubicBezTo>
                      <a:pt x="399" y="424"/>
                      <a:pt x="399" y="423"/>
                      <a:pt x="400" y="422"/>
                    </a:cubicBezTo>
                    <a:cubicBezTo>
                      <a:pt x="398" y="422"/>
                      <a:pt x="399" y="421"/>
                      <a:pt x="398" y="421"/>
                    </a:cubicBezTo>
                    <a:cubicBezTo>
                      <a:pt x="399" y="421"/>
                      <a:pt x="402" y="415"/>
                      <a:pt x="402" y="413"/>
                    </a:cubicBezTo>
                    <a:cubicBezTo>
                      <a:pt x="404" y="409"/>
                      <a:pt x="398" y="410"/>
                      <a:pt x="396" y="410"/>
                    </a:cubicBezTo>
                    <a:cubicBezTo>
                      <a:pt x="395" y="409"/>
                      <a:pt x="390" y="411"/>
                      <a:pt x="388" y="411"/>
                    </a:cubicBezTo>
                    <a:cubicBezTo>
                      <a:pt x="385" y="413"/>
                      <a:pt x="385" y="417"/>
                      <a:pt x="383" y="421"/>
                    </a:cubicBezTo>
                    <a:cubicBezTo>
                      <a:pt x="383" y="424"/>
                      <a:pt x="382" y="424"/>
                      <a:pt x="381" y="426"/>
                    </a:cubicBezTo>
                    <a:cubicBezTo>
                      <a:pt x="380" y="426"/>
                      <a:pt x="381" y="427"/>
                      <a:pt x="381" y="428"/>
                    </a:cubicBezTo>
                    <a:cubicBezTo>
                      <a:pt x="380" y="428"/>
                      <a:pt x="379" y="428"/>
                      <a:pt x="378" y="429"/>
                    </a:cubicBezTo>
                    <a:cubicBezTo>
                      <a:pt x="377" y="429"/>
                      <a:pt x="377" y="427"/>
                      <a:pt x="376" y="428"/>
                    </a:cubicBezTo>
                    <a:cubicBezTo>
                      <a:pt x="374" y="428"/>
                      <a:pt x="372" y="428"/>
                      <a:pt x="370" y="428"/>
                    </a:cubicBezTo>
                    <a:cubicBezTo>
                      <a:pt x="369" y="429"/>
                      <a:pt x="367" y="430"/>
                      <a:pt x="365" y="431"/>
                    </a:cubicBezTo>
                    <a:cubicBezTo>
                      <a:pt x="364" y="431"/>
                      <a:pt x="363" y="428"/>
                      <a:pt x="362" y="428"/>
                    </a:cubicBezTo>
                    <a:cubicBezTo>
                      <a:pt x="358" y="427"/>
                      <a:pt x="356" y="424"/>
                      <a:pt x="354" y="419"/>
                    </a:cubicBezTo>
                    <a:cubicBezTo>
                      <a:pt x="349" y="412"/>
                      <a:pt x="348" y="406"/>
                      <a:pt x="348" y="397"/>
                    </a:cubicBezTo>
                    <a:cubicBezTo>
                      <a:pt x="348" y="394"/>
                      <a:pt x="349" y="390"/>
                      <a:pt x="351" y="387"/>
                    </a:cubicBezTo>
                    <a:cubicBezTo>
                      <a:pt x="351" y="386"/>
                      <a:pt x="352" y="384"/>
                      <a:pt x="352" y="383"/>
                    </a:cubicBezTo>
                    <a:cubicBezTo>
                      <a:pt x="351" y="381"/>
                      <a:pt x="349" y="379"/>
                      <a:pt x="349" y="377"/>
                    </a:cubicBezTo>
                    <a:cubicBezTo>
                      <a:pt x="349" y="371"/>
                      <a:pt x="359" y="363"/>
                      <a:pt x="363" y="362"/>
                    </a:cubicBezTo>
                    <a:cubicBezTo>
                      <a:pt x="365" y="361"/>
                      <a:pt x="369" y="358"/>
                      <a:pt x="372" y="359"/>
                    </a:cubicBezTo>
                    <a:cubicBezTo>
                      <a:pt x="373" y="359"/>
                      <a:pt x="375" y="361"/>
                      <a:pt x="376" y="360"/>
                    </a:cubicBezTo>
                    <a:cubicBezTo>
                      <a:pt x="379" y="359"/>
                      <a:pt x="380" y="361"/>
                      <a:pt x="382" y="363"/>
                    </a:cubicBezTo>
                    <a:cubicBezTo>
                      <a:pt x="384" y="364"/>
                      <a:pt x="385" y="361"/>
                      <a:pt x="386" y="364"/>
                    </a:cubicBezTo>
                    <a:cubicBezTo>
                      <a:pt x="386" y="363"/>
                      <a:pt x="386" y="362"/>
                      <a:pt x="386" y="361"/>
                    </a:cubicBezTo>
                    <a:cubicBezTo>
                      <a:pt x="388" y="361"/>
                      <a:pt x="390" y="363"/>
                      <a:pt x="390" y="364"/>
                    </a:cubicBezTo>
                    <a:cubicBezTo>
                      <a:pt x="391" y="365"/>
                      <a:pt x="392" y="364"/>
                      <a:pt x="392" y="363"/>
                    </a:cubicBezTo>
                    <a:cubicBezTo>
                      <a:pt x="392" y="362"/>
                      <a:pt x="388" y="361"/>
                      <a:pt x="388" y="361"/>
                    </a:cubicBezTo>
                    <a:cubicBezTo>
                      <a:pt x="393" y="358"/>
                      <a:pt x="386" y="357"/>
                      <a:pt x="385" y="357"/>
                    </a:cubicBezTo>
                    <a:cubicBezTo>
                      <a:pt x="387" y="354"/>
                      <a:pt x="396" y="358"/>
                      <a:pt x="397" y="353"/>
                    </a:cubicBezTo>
                    <a:cubicBezTo>
                      <a:pt x="397" y="359"/>
                      <a:pt x="402" y="354"/>
                      <a:pt x="405" y="355"/>
                    </a:cubicBezTo>
                    <a:cubicBezTo>
                      <a:pt x="406" y="356"/>
                      <a:pt x="408" y="358"/>
                      <a:pt x="409" y="359"/>
                    </a:cubicBezTo>
                    <a:cubicBezTo>
                      <a:pt x="411" y="360"/>
                      <a:pt x="413" y="359"/>
                      <a:pt x="415" y="358"/>
                    </a:cubicBezTo>
                    <a:cubicBezTo>
                      <a:pt x="418" y="357"/>
                      <a:pt x="419" y="361"/>
                      <a:pt x="422" y="363"/>
                    </a:cubicBezTo>
                    <a:cubicBezTo>
                      <a:pt x="425" y="365"/>
                      <a:pt x="422" y="369"/>
                      <a:pt x="423" y="372"/>
                    </a:cubicBezTo>
                    <a:cubicBezTo>
                      <a:pt x="423" y="372"/>
                      <a:pt x="423" y="371"/>
                      <a:pt x="424" y="371"/>
                    </a:cubicBezTo>
                    <a:cubicBezTo>
                      <a:pt x="423" y="374"/>
                      <a:pt x="424" y="375"/>
                      <a:pt x="425" y="377"/>
                    </a:cubicBezTo>
                    <a:cubicBezTo>
                      <a:pt x="426" y="379"/>
                      <a:pt x="427" y="380"/>
                      <a:pt x="427" y="383"/>
                    </a:cubicBezTo>
                    <a:cubicBezTo>
                      <a:pt x="427" y="383"/>
                      <a:pt x="430" y="386"/>
                      <a:pt x="431" y="387"/>
                    </a:cubicBezTo>
                    <a:cubicBezTo>
                      <a:pt x="432" y="389"/>
                      <a:pt x="434" y="387"/>
                      <a:pt x="435" y="386"/>
                    </a:cubicBezTo>
                    <a:cubicBezTo>
                      <a:pt x="437" y="384"/>
                      <a:pt x="436" y="377"/>
                      <a:pt x="436" y="374"/>
                    </a:cubicBezTo>
                    <a:cubicBezTo>
                      <a:pt x="434" y="369"/>
                      <a:pt x="432" y="365"/>
                      <a:pt x="430" y="360"/>
                    </a:cubicBezTo>
                    <a:cubicBezTo>
                      <a:pt x="429" y="357"/>
                      <a:pt x="429" y="352"/>
                      <a:pt x="430" y="349"/>
                    </a:cubicBezTo>
                    <a:cubicBezTo>
                      <a:pt x="432" y="344"/>
                      <a:pt x="433" y="342"/>
                      <a:pt x="438" y="339"/>
                    </a:cubicBezTo>
                    <a:cubicBezTo>
                      <a:pt x="439" y="338"/>
                      <a:pt x="441" y="336"/>
                      <a:pt x="442" y="335"/>
                    </a:cubicBezTo>
                    <a:cubicBezTo>
                      <a:pt x="443" y="334"/>
                      <a:pt x="445" y="334"/>
                      <a:pt x="446" y="333"/>
                    </a:cubicBezTo>
                    <a:cubicBezTo>
                      <a:pt x="446" y="331"/>
                      <a:pt x="448" y="328"/>
                      <a:pt x="449" y="327"/>
                    </a:cubicBezTo>
                    <a:cubicBezTo>
                      <a:pt x="450" y="327"/>
                      <a:pt x="451" y="328"/>
                      <a:pt x="452" y="328"/>
                    </a:cubicBezTo>
                    <a:cubicBezTo>
                      <a:pt x="453" y="327"/>
                      <a:pt x="454" y="327"/>
                      <a:pt x="455" y="326"/>
                    </a:cubicBezTo>
                    <a:cubicBezTo>
                      <a:pt x="453" y="325"/>
                      <a:pt x="452" y="327"/>
                      <a:pt x="452" y="325"/>
                    </a:cubicBezTo>
                    <a:cubicBezTo>
                      <a:pt x="452" y="325"/>
                      <a:pt x="453" y="324"/>
                      <a:pt x="453" y="324"/>
                    </a:cubicBezTo>
                    <a:cubicBezTo>
                      <a:pt x="453" y="323"/>
                      <a:pt x="453" y="323"/>
                      <a:pt x="452" y="323"/>
                    </a:cubicBezTo>
                    <a:cubicBezTo>
                      <a:pt x="453" y="323"/>
                      <a:pt x="457" y="323"/>
                      <a:pt x="457" y="321"/>
                    </a:cubicBezTo>
                    <a:cubicBezTo>
                      <a:pt x="457" y="319"/>
                      <a:pt x="454" y="319"/>
                      <a:pt x="452" y="319"/>
                    </a:cubicBezTo>
                    <a:cubicBezTo>
                      <a:pt x="455" y="318"/>
                      <a:pt x="456" y="319"/>
                      <a:pt x="457" y="316"/>
                    </a:cubicBezTo>
                    <a:cubicBezTo>
                      <a:pt x="457" y="313"/>
                      <a:pt x="455" y="314"/>
                      <a:pt x="454" y="312"/>
                    </a:cubicBezTo>
                    <a:cubicBezTo>
                      <a:pt x="454" y="310"/>
                      <a:pt x="455" y="307"/>
                      <a:pt x="455" y="306"/>
                    </a:cubicBezTo>
                    <a:cubicBezTo>
                      <a:pt x="454" y="305"/>
                      <a:pt x="452" y="304"/>
                      <a:pt x="451" y="303"/>
                    </a:cubicBezTo>
                    <a:cubicBezTo>
                      <a:pt x="452" y="303"/>
                      <a:pt x="453" y="304"/>
                      <a:pt x="454" y="305"/>
                    </a:cubicBezTo>
                    <a:cubicBezTo>
                      <a:pt x="453" y="300"/>
                      <a:pt x="452" y="298"/>
                      <a:pt x="456" y="296"/>
                    </a:cubicBezTo>
                    <a:cubicBezTo>
                      <a:pt x="457" y="294"/>
                      <a:pt x="456" y="298"/>
                      <a:pt x="456" y="298"/>
                    </a:cubicBezTo>
                    <a:cubicBezTo>
                      <a:pt x="455" y="300"/>
                      <a:pt x="455" y="302"/>
                      <a:pt x="455" y="303"/>
                    </a:cubicBezTo>
                    <a:cubicBezTo>
                      <a:pt x="457" y="302"/>
                      <a:pt x="457" y="305"/>
                      <a:pt x="458" y="306"/>
                    </a:cubicBezTo>
                    <a:cubicBezTo>
                      <a:pt x="457" y="308"/>
                      <a:pt x="456" y="309"/>
                      <a:pt x="456" y="311"/>
                    </a:cubicBezTo>
                    <a:cubicBezTo>
                      <a:pt x="456" y="311"/>
                      <a:pt x="456" y="311"/>
                      <a:pt x="457" y="311"/>
                    </a:cubicBezTo>
                    <a:cubicBezTo>
                      <a:pt x="457" y="308"/>
                      <a:pt x="459" y="306"/>
                      <a:pt x="460" y="303"/>
                    </a:cubicBezTo>
                    <a:cubicBezTo>
                      <a:pt x="462" y="300"/>
                      <a:pt x="459" y="297"/>
                      <a:pt x="459" y="294"/>
                    </a:cubicBezTo>
                    <a:cubicBezTo>
                      <a:pt x="459" y="296"/>
                      <a:pt x="462" y="298"/>
                      <a:pt x="461" y="300"/>
                    </a:cubicBezTo>
                    <a:cubicBezTo>
                      <a:pt x="463" y="298"/>
                      <a:pt x="469" y="290"/>
                      <a:pt x="465" y="289"/>
                    </a:cubicBezTo>
                    <a:cubicBezTo>
                      <a:pt x="466" y="287"/>
                      <a:pt x="469" y="287"/>
                      <a:pt x="471" y="287"/>
                    </a:cubicBezTo>
                    <a:cubicBezTo>
                      <a:pt x="473" y="287"/>
                      <a:pt x="475" y="286"/>
                      <a:pt x="476" y="285"/>
                    </a:cubicBezTo>
                    <a:cubicBezTo>
                      <a:pt x="475" y="285"/>
                      <a:pt x="475" y="285"/>
                      <a:pt x="474" y="285"/>
                    </a:cubicBezTo>
                    <a:cubicBezTo>
                      <a:pt x="474" y="285"/>
                      <a:pt x="475" y="285"/>
                      <a:pt x="475" y="284"/>
                    </a:cubicBezTo>
                    <a:cubicBezTo>
                      <a:pt x="472" y="285"/>
                      <a:pt x="469" y="286"/>
                      <a:pt x="467" y="287"/>
                    </a:cubicBezTo>
                    <a:cubicBezTo>
                      <a:pt x="471" y="283"/>
                      <a:pt x="473" y="283"/>
                      <a:pt x="478" y="283"/>
                    </a:cubicBezTo>
                    <a:cubicBezTo>
                      <a:pt x="479" y="283"/>
                      <a:pt x="479" y="280"/>
                      <a:pt x="480" y="280"/>
                    </a:cubicBezTo>
                    <a:cubicBezTo>
                      <a:pt x="482" y="281"/>
                      <a:pt x="484" y="282"/>
                      <a:pt x="486" y="280"/>
                    </a:cubicBezTo>
                    <a:cubicBezTo>
                      <a:pt x="485" y="280"/>
                      <a:pt x="485" y="279"/>
                      <a:pt x="485" y="279"/>
                    </a:cubicBezTo>
                    <a:cubicBezTo>
                      <a:pt x="485" y="279"/>
                      <a:pt x="485" y="279"/>
                      <a:pt x="485" y="280"/>
                    </a:cubicBezTo>
                    <a:cubicBezTo>
                      <a:pt x="478" y="281"/>
                      <a:pt x="483" y="272"/>
                      <a:pt x="484" y="269"/>
                    </a:cubicBezTo>
                    <a:cubicBezTo>
                      <a:pt x="485" y="267"/>
                      <a:pt x="485" y="266"/>
                      <a:pt x="487" y="265"/>
                    </a:cubicBezTo>
                    <a:cubicBezTo>
                      <a:pt x="489" y="264"/>
                      <a:pt x="490" y="264"/>
                      <a:pt x="492" y="261"/>
                    </a:cubicBezTo>
                    <a:cubicBezTo>
                      <a:pt x="492" y="261"/>
                      <a:pt x="492" y="262"/>
                      <a:pt x="492" y="262"/>
                    </a:cubicBezTo>
                    <a:cubicBezTo>
                      <a:pt x="494" y="260"/>
                      <a:pt x="502" y="262"/>
                      <a:pt x="500" y="256"/>
                    </a:cubicBezTo>
                    <a:cubicBezTo>
                      <a:pt x="501" y="256"/>
                      <a:pt x="503" y="257"/>
                      <a:pt x="504" y="256"/>
                    </a:cubicBezTo>
                    <a:cubicBezTo>
                      <a:pt x="505" y="254"/>
                      <a:pt x="505" y="256"/>
                      <a:pt x="506" y="256"/>
                    </a:cubicBezTo>
                    <a:cubicBezTo>
                      <a:pt x="508" y="254"/>
                      <a:pt x="512" y="251"/>
                      <a:pt x="513" y="252"/>
                    </a:cubicBezTo>
                    <a:cubicBezTo>
                      <a:pt x="513" y="252"/>
                      <a:pt x="512" y="254"/>
                      <a:pt x="512" y="255"/>
                    </a:cubicBezTo>
                    <a:cubicBezTo>
                      <a:pt x="514" y="254"/>
                      <a:pt x="517" y="254"/>
                      <a:pt x="519" y="254"/>
                    </a:cubicBezTo>
                    <a:cubicBezTo>
                      <a:pt x="517" y="256"/>
                      <a:pt x="516" y="258"/>
                      <a:pt x="514" y="256"/>
                    </a:cubicBezTo>
                    <a:cubicBezTo>
                      <a:pt x="513" y="256"/>
                      <a:pt x="514" y="254"/>
                      <a:pt x="512" y="256"/>
                    </a:cubicBezTo>
                    <a:cubicBezTo>
                      <a:pt x="510" y="258"/>
                      <a:pt x="502" y="262"/>
                      <a:pt x="505" y="267"/>
                    </a:cubicBezTo>
                    <a:cubicBezTo>
                      <a:pt x="506" y="267"/>
                      <a:pt x="508" y="269"/>
                      <a:pt x="509" y="267"/>
                    </a:cubicBezTo>
                    <a:cubicBezTo>
                      <a:pt x="512" y="265"/>
                      <a:pt x="513" y="262"/>
                      <a:pt x="515" y="260"/>
                    </a:cubicBezTo>
                    <a:cubicBezTo>
                      <a:pt x="516" y="259"/>
                      <a:pt x="517" y="262"/>
                      <a:pt x="518" y="260"/>
                    </a:cubicBezTo>
                    <a:cubicBezTo>
                      <a:pt x="519" y="260"/>
                      <a:pt x="520" y="260"/>
                      <a:pt x="521" y="259"/>
                    </a:cubicBezTo>
                    <a:cubicBezTo>
                      <a:pt x="524" y="258"/>
                      <a:pt x="528" y="256"/>
                      <a:pt x="530" y="255"/>
                    </a:cubicBezTo>
                    <a:cubicBezTo>
                      <a:pt x="529" y="254"/>
                      <a:pt x="529" y="254"/>
                      <a:pt x="529" y="253"/>
                    </a:cubicBezTo>
                    <a:cubicBezTo>
                      <a:pt x="531" y="254"/>
                      <a:pt x="534" y="252"/>
                      <a:pt x="536" y="251"/>
                    </a:cubicBezTo>
                    <a:cubicBezTo>
                      <a:pt x="538" y="250"/>
                      <a:pt x="535" y="247"/>
                      <a:pt x="533" y="248"/>
                    </a:cubicBezTo>
                    <a:cubicBezTo>
                      <a:pt x="533" y="246"/>
                      <a:pt x="535" y="243"/>
                      <a:pt x="532" y="242"/>
                    </a:cubicBezTo>
                    <a:cubicBezTo>
                      <a:pt x="531" y="245"/>
                      <a:pt x="526" y="249"/>
                      <a:pt x="528" y="252"/>
                    </a:cubicBezTo>
                    <a:cubicBezTo>
                      <a:pt x="528" y="252"/>
                      <a:pt x="527" y="253"/>
                      <a:pt x="526" y="253"/>
                    </a:cubicBezTo>
                    <a:cubicBezTo>
                      <a:pt x="526" y="252"/>
                      <a:pt x="526" y="252"/>
                      <a:pt x="526" y="251"/>
                    </a:cubicBezTo>
                    <a:cubicBezTo>
                      <a:pt x="522" y="254"/>
                      <a:pt x="519" y="252"/>
                      <a:pt x="515" y="250"/>
                    </a:cubicBezTo>
                    <a:cubicBezTo>
                      <a:pt x="516" y="250"/>
                      <a:pt x="516" y="250"/>
                      <a:pt x="516" y="249"/>
                    </a:cubicBezTo>
                    <a:cubicBezTo>
                      <a:pt x="513" y="248"/>
                      <a:pt x="510" y="246"/>
                      <a:pt x="512" y="242"/>
                    </a:cubicBezTo>
                    <a:cubicBezTo>
                      <a:pt x="511" y="242"/>
                      <a:pt x="510" y="242"/>
                      <a:pt x="509" y="242"/>
                    </a:cubicBezTo>
                    <a:cubicBezTo>
                      <a:pt x="510" y="241"/>
                      <a:pt x="512" y="239"/>
                      <a:pt x="512" y="237"/>
                    </a:cubicBezTo>
                    <a:cubicBezTo>
                      <a:pt x="510" y="237"/>
                      <a:pt x="509" y="237"/>
                      <a:pt x="508" y="238"/>
                    </a:cubicBezTo>
                    <a:cubicBezTo>
                      <a:pt x="508" y="238"/>
                      <a:pt x="505" y="235"/>
                      <a:pt x="504" y="235"/>
                    </a:cubicBezTo>
                    <a:cubicBezTo>
                      <a:pt x="506" y="233"/>
                      <a:pt x="508" y="237"/>
                      <a:pt x="510" y="235"/>
                    </a:cubicBezTo>
                    <a:cubicBezTo>
                      <a:pt x="512" y="233"/>
                      <a:pt x="516" y="231"/>
                      <a:pt x="513" y="229"/>
                    </a:cubicBezTo>
                    <a:cubicBezTo>
                      <a:pt x="513" y="229"/>
                      <a:pt x="514" y="229"/>
                      <a:pt x="515" y="230"/>
                    </a:cubicBezTo>
                    <a:cubicBezTo>
                      <a:pt x="512" y="222"/>
                      <a:pt x="500" y="229"/>
                      <a:pt x="496" y="231"/>
                    </a:cubicBezTo>
                    <a:cubicBezTo>
                      <a:pt x="489" y="234"/>
                      <a:pt x="486" y="241"/>
                      <a:pt x="480" y="244"/>
                    </a:cubicBezTo>
                    <a:cubicBezTo>
                      <a:pt x="483" y="241"/>
                      <a:pt x="485" y="237"/>
                      <a:pt x="488" y="233"/>
                    </a:cubicBezTo>
                    <a:cubicBezTo>
                      <a:pt x="490" y="232"/>
                      <a:pt x="491" y="229"/>
                      <a:pt x="494" y="227"/>
                    </a:cubicBezTo>
                    <a:cubicBezTo>
                      <a:pt x="495" y="227"/>
                      <a:pt x="499" y="226"/>
                      <a:pt x="499" y="224"/>
                    </a:cubicBezTo>
                    <a:cubicBezTo>
                      <a:pt x="501" y="218"/>
                      <a:pt x="506" y="219"/>
                      <a:pt x="510" y="219"/>
                    </a:cubicBezTo>
                    <a:cubicBezTo>
                      <a:pt x="516" y="218"/>
                      <a:pt x="520" y="218"/>
                      <a:pt x="526" y="219"/>
                    </a:cubicBezTo>
                    <a:cubicBezTo>
                      <a:pt x="531" y="220"/>
                      <a:pt x="535" y="219"/>
                      <a:pt x="538" y="215"/>
                    </a:cubicBezTo>
                    <a:cubicBezTo>
                      <a:pt x="540" y="213"/>
                      <a:pt x="540" y="212"/>
                      <a:pt x="543" y="211"/>
                    </a:cubicBezTo>
                    <a:close/>
                    <a:moveTo>
                      <a:pt x="249" y="87"/>
                    </a:moveTo>
                    <a:cubicBezTo>
                      <a:pt x="247" y="91"/>
                      <a:pt x="242" y="86"/>
                      <a:pt x="238" y="89"/>
                    </a:cubicBezTo>
                    <a:cubicBezTo>
                      <a:pt x="240" y="89"/>
                      <a:pt x="240" y="91"/>
                      <a:pt x="241" y="92"/>
                    </a:cubicBezTo>
                    <a:cubicBezTo>
                      <a:pt x="237" y="91"/>
                      <a:pt x="234" y="99"/>
                      <a:pt x="231" y="96"/>
                    </a:cubicBezTo>
                    <a:cubicBezTo>
                      <a:pt x="231" y="95"/>
                      <a:pt x="233" y="95"/>
                      <a:pt x="233" y="95"/>
                    </a:cubicBezTo>
                    <a:cubicBezTo>
                      <a:pt x="234" y="95"/>
                      <a:pt x="234" y="93"/>
                      <a:pt x="235" y="93"/>
                    </a:cubicBezTo>
                    <a:cubicBezTo>
                      <a:pt x="238" y="90"/>
                      <a:pt x="234" y="89"/>
                      <a:pt x="232" y="91"/>
                    </a:cubicBezTo>
                    <a:cubicBezTo>
                      <a:pt x="231" y="91"/>
                      <a:pt x="229" y="95"/>
                      <a:pt x="227" y="95"/>
                    </a:cubicBezTo>
                    <a:cubicBezTo>
                      <a:pt x="226" y="94"/>
                      <a:pt x="223" y="95"/>
                      <a:pt x="221" y="93"/>
                    </a:cubicBezTo>
                    <a:cubicBezTo>
                      <a:pt x="222" y="93"/>
                      <a:pt x="226" y="93"/>
                      <a:pt x="224" y="90"/>
                    </a:cubicBezTo>
                    <a:cubicBezTo>
                      <a:pt x="225" y="89"/>
                      <a:pt x="226" y="89"/>
                      <a:pt x="227" y="89"/>
                    </a:cubicBezTo>
                    <a:cubicBezTo>
                      <a:pt x="226" y="87"/>
                      <a:pt x="226" y="86"/>
                      <a:pt x="224" y="86"/>
                    </a:cubicBezTo>
                    <a:cubicBezTo>
                      <a:pt x="227" y="85"/>
                      <a:pt x="231" y="87"/>
                      <a:pt x="232" y="84"/>
                    </a:cubicBezTo>
                    <a:cubicBezTo>
                      <a:pt x="229" y="83"/>
                      <a:pt x="226" y="82"/>
                      <a:pt x="223" y="83"/>
                    </a:cubicBezTo>
                    <a:cubicBezTo>
                      <a:pt x="224" y="83"/>
                      <a:pt x="224" y="83"/>
                      <a:pt x="224" y="84"/>
                    </a:cubicBezTo>
                    <a:cubicBezTo>
                      <a:pt x="222" y="83"/>
                      <a:pt x="217" y="83"/>
                      <a:pt x="215" y="84"/>
                    </a:cubicBezTo>
                    <a:cubicBezTo>
                      <a:pt x="215" y="84"/>
                      <a:pt x="215" y="84"/>
                      <a:pt x="215" y="85"/>
                    </a:cubicBezTo>
                    <a:cubicBezTo>
                      <a:pt x="215" y="85"/>
                      <a:pt x="215" y="86"/>
                      <a:pt x="214" y="86"/>
                    </a:cubicBezTo>
                    <a:cubicBezTo>
                      <a:pt x="210" y="83"/>
                      <a:pt x="216" y="82"/>
                      <a:pt x="217" y="82"/>
                    </a:cubicBezTo>
                    <a:cubicBezTo>
                      <a:pt x="220" y="81"/>
                      <a:pt x="223" y="80"/>
                      <a:pt x="226" y="80"/>
                    </a:cubicBezTo>
                    <a:cubicBezTo>
                      <a:pt x="229" y="79"/>
                      <a:pt x="231" y="78"/>
                      <a:pt x="234" y="77"/>
                    </a:cubicBezTo>
                    <a:cubicBezTo>
                      <a:pt x="238" y="75"/>
                      <a:pt x="239" y="76"/>
                      <a:pt x="243" y="77"/>
                    </a:cubicBezTo>
                    <a:cubicBezTo>
                      <a:pt x="241" y="78"/>
                      <a:pt x="238" y="79"/>
                      <a:pt x="236" y="82"/>
                    </a:cubicBezTo>
                    <a:cubicBezTo>
                      <a:pt x="240" y="83"/>
                      <a:pt x="241" y="82"/>
                      <a:pt x="244" y="82"/>
                    </a:cubicBezTo>
                    <a:cubicBezTo>
                      <a:pt x="246" y="82"/>
                      <a:pt x="248" y="78"/>
                      <a:pt x="250" y="79"/>
                    </a:cubicBezTo>
                    <a:cubicBezTo>
                      <a:pt x="249" y="80"/>
                      <a:pt x="249" y="80"/>
                      <a:pt x="249" y="80"/>
                    </a:cubicBezTo>
                    <a:cubicBezTo>
                      <a:pt x="249" y="80"/>
                      <a:pt x="250" y="81"/>
                      <a:pt x="250" y="81"/>
                    </a:cubicBezTo>
                    <a:cubicBezTo>
                      <a:pt x="250" y="82"/>
                      <a:pt x="250" y="84"/>
                      <a:pt x="249" y="84"/>
                    </a:cubicBezTo>
                    <a:cubicBezTo>
                      <a:pt x="249" y="86"/>
                      <a:pt x="247" y="84"/>
                      <a:pt x="247" y="87"/>
                    </a:cubicBezTo>
                    <a:cubicBezTo>
                      <a:pt x="248" y="87"/>
                      <a:pt x="249" y="87"/>
                      <a:pt x="249" y="87"/>
                    </a:cubicBezTo>
                    <a:close/>
                    <a:moveTo>
                      <a:pt x="291" y="117"/>
                    </a:moveTo>
                    <a:cubicBezTo>
                      <a:pt x="291" y="112"/>
                      <a:pt x="280" y="115"/>
                      <a:pt x="279" y="119"/>
                    </a:cubicBezTo>
                    <a:cubicBezTo>
                      <a:pt x="282" y="117"/>
                      <a:pt x="286" y="114"/>
                      <a:pt x="289" y="116"/>
                    </a:cubicBezTo>
                    <a:cubicBezTo>
                      <a:pt x="287" y="116"/>
                      <a:pt x="287" y="116"/>
                      <a:pt x="286" y="116"/>
                    </a:cubicBezTo>
                    <a:cubicBezTo>
                      <a:pt x="287" y="116"/>
                      <a:pt x="288" y="116"/>
                      <a:pt x="289" y="116"/>
                    </a:cubicBezTo>
                    <a:cubicBezTo>
                      <a:pt x="288" y="117"/>
                      <a:pt x="287" y="117"/>
                      <a:pt x="286" y="118"/>
                    </a:cubicBezTo>
                    <a:cubicBezTo>
                      <a:pt x="287" y="118"/>
                      <a:pt x="287" y="118"/>
                      <a:pt x="288" y="117"/>
                    </a:cubicBezTo>
                    <a:cubicBezTo>
                      <a:pt x="287" y="119"/>
                      <a:pt x="286" y="118"/>
                      <a:pt x="284" y="119"/>
                    </a:cubicBezTo>
                    <a:cubicBezTo>
                      <a:pt x="282" y="119"/>
                      <a:pt x="281" y="120"/>
                      <a:pt x="279" y="122"/>
                    </a:cubicBezTo>
                    <a:cubicBezTo>
                      <a:pt x="280" y="122"/>
                      <a:pt x="280" y="122"/>
                      <a:pt x="280" y="122"/>
                    </a:cubicBezTo>
                    <a:cubicBezTo>
                      <a:pt x="279" y="123"/>
                      <a:pt x="277" y="125"/>
                      <a:pt x="276" y="126"/>
                    </a:cubicBezTo>
                    <a:cubicBezTo>
                      <a:pt x="273" y="128"/>
                      <a:pt x="272" y="126"/>
                      <a:pt x="269" y="129"/>
                    </a:cubicBezTo>
                    <a:cubicBezTo>
                      <a:pt x="270" y="132"/>
                      <a:pt x="263" y="133"/>
                      <a:pt x="261" y="133"/>
                    </a:cubicBezTo>
                    <a:cubicBezTo>
                      <a:pt x="257" y="132"/>
                      <a:pt x="252" y="131"/>
                      <a:pt x="250" y="128"/>
                    </a:cubicBezTo>
                    <a:cubicBezTo>
                      <a:pt x="252" y="128"/>
                      <a:pt x="253" y="129"/>
                      <a:pt x="254" y="129"/>
                    </a:cubicBezTo>
                    <a:cubicBezTo>
                      <a:pt x="254" y="128"/>
                      <a:pt x="254" y="128"/>
                      <a:pt x="254" y="128"/>
                    </a:cubicBezTo>
                    <a:cubicBezTo>
                      <a:pt x="256" y="128"/>
                      <a:pt x="257" y="130"/>
                      <a:pt x="259" y="128"/>
                    </a:cubicBezTo>
                    <a:cubicBezTo>
                      <a:pt x="258" y="128"/>
                      <a:pt x="258" y="128"/>
                      <a:pt x="258" y="128"/>
                    </a:cubicBezTo>
                    <a:cubicBezTo>
                      <a:pt x="259" y="127"/>
                      <a:pt x="259" y="126"/>
                      <a:pt x="260" y="125"/>
                    </a:cubicBezTo>
                    <a:cubicBezTo>
                      <a:pt x="261" y="124"/>
                      <a:pt x="262" y="125"/>
                      <a:pt x="263" y="124"/>
                    </a:cubicBezTo>
                    <a:cubicBezTo>
                      <a:pt x="267" y="124"/>
                      <a:pt x="261" y="121"/>
                      <a:pt x="262" y="118"/>
                    </a:cubicBezTo>
                    <a:cubicBezTo>
                      <a:pt x="261" y="118"/>
                      <a:pt x="257" y="116"/>
                      <a:pt x="257" y="116"/>
                    </a:cubicBezTo>
                    <a:cubicBezTo>
                      <a:pt x="258" y="115"/>
                      <a:pt x="261" y="117"/>
                      <a:pt x="262" y="117"/>
                    </a:cubicBezTo>
                    <a:cubicBezTo>
                      <a:pt x="263" y="119"/>
                      <a:pt x="266" y="118"/>
                      <a:pt x="267" y="119"/>
                    </a:cubicBezTo>
                    <a:cubicBezTo>
                      <a:pt x="268" y="122"/>
                      <a:pt x="272" y="122"/>
                      <a:pt x="273" y="122"/>
                    </a:cubicBezTo>
                    <a:cubicBezTo>
                      <a:pt x="276" y="122"/>
                      <a:pt x="277" y="121"/>
                      <a:pt x="279" y="119"/>
                    </a:cubicBezTo>
                    <a:cubicBezTo>
                      <a:pt x="279" y="118"/>
                      <a:pt x="280" y="116"/>
                      <a:pt x="281" y="116"/>
                    </a:cubicBezTo>
                    <a:cubicBezTo>
                      <a:pt x="284" y="113"/>
                      <a:pt x="289" y="114"/>
                      <a:pt x="293" y="115"/>
                    </a:cubicBezTo>
                    <a:cubicBezTo>
                      <a:pt x="293" y="116"/>
                      <a:pt x="292" y="117"/>
                      <a:pt x="291" y="117"/>
                    </a:cubicBezTo>
                    <a:close/>
                    <a:moveTo>
                      <a:pt x="355" y="215"/>
                    </a:moveTo>
                    <a:cubicBezTo>
                      <a:pt x="355" y="216"/>
                      <a:pt x="353" y="219"/>
                      <a:pt x="353" y="217"/>
                    </a:cubicBezTo>
                    <a:cubicBezTo>
                      <a:pt x="352" y="214"/>
                      <a:pt x="352" y="212"/>
                      <a:pt x="354" y="210"/>
                    </a:cubicBezTo>
                    <a:cubicBezTo>
                      <a:pt x="353" y="211"/>
                      <a:pt x="353" y="211"/>
                      <a:pt x="352" y="212"/>
                    </a:cubicBezTo>
                    <a:cubicBezTo>
                      <a:pt x="353" y="210"/>
                      <a:pt x="354" y="208"/>
                      <a:pt x="353" y="208"/>
                    </a:cubicBezTo>
                    <a:cubicBezTo>
                      <a:pt x="352" y="208"/>
                      <a:pt x="351" y="208"/>
                      <a:pt x="351" y="210"/>
                    </a:cubicBezTo>
                    <a:cubicBezTo>
                      <a:pt x="351" y="208"/>
                      <a:pt x="351" y="206"/>
                      <a:pt x="350" y="205"/>
                    </a:cubicBezTo>
                    <a:cubicBezTo>
                      <a:pt x="349" y="206"/>
                      <a:pt x="349" y="206"/>
                      <a:pt x="349" y="206"/>
                    </a:cubicBezTo>
                    <a:cubicBezTo>
                      <a:pt x="349" y="206"/>
                      <a:pt x="349" y="205"/>
                      <a:pt x="349" y="204"/>
                    </a:cubicBezTo>
                    <a:cubicBezTo>
                      <a:pt x="348" y="205"/>
                      <a:pt x="349" y="204"/>
                      <a:pt x="348" y="206"/>
                    </a:cubicBezTo>
                    <a:cubicBezTo>
                      <a:pt x="347" y="206"/>
                      <a:pt x="347" y="206"/>
                      <a:pt x="347" y="206"/>
                    </a:cubicBezTo>
                    <a:cubicBezTo>
                      <a:pt x="346" y="203"/>
                      <a:pt x="341" y="198"/>
                      <a:pt x="345" y="197"/>
                    </a:cubicBezTo>
                    <a:cubicBezTo>
                      <a:pt x="341" y="196"/>
                      <a:pt x="340" y="197"/>
                      <a:pt x="342" y="192"/>
                    </a:cubicBezTo>
                    <a:cubicBezTo>
                      <a:pt x="342" y="189"/>
                      <a:pt x="346" y="191"/>
                      <a:pt x="347" y="192"/>
                    </a:cubicBezTo>
                    <a:cubicBezTo>
                      <a:pt x="346" y="190"/>
                      <a:pt x="346" y="189"/>
                      <a:pt x="347" y="186"/>
                    </a:cubicBezTo>
                    <a:cubicBezTo>
                      <a:pt x="347" y="186"/>
                      <a:pt x="348" y="187"/>
                      <a:pt x="348" y="187"/>
                    </a:cubicBezTo>
                    <a:cubicBezTo>
                      <a:pt x="347" y="187"/>
                      <a:pt x="346" y="188"/>
                      <a:pt x="346" y="189"/>
                    </a:cubicBezTo>
                    <a:cubicBezTo>
                      <a:pt x="347" y="189"/>
                      <a:pt x="347" y="189"/>
                      <a:pt x="348" y="189"/>
                    </a:cubicBezTo>
                    <a:cubicBezTo>
                      <a:pt x="348" y="189"/>
                      <a:pt x="348" y="189"/>
                      <a:pt x="349" y="189"/>
                    </a:cubicBezTo>
                    <a:cubicBezTo>
                      <a:pt x="346" y="190"/>
                      <a:pt x="351" y="202"/>
                      <a:pt x="352" y="204"/>
                    </a:cubicBezTo>
                    <a:cubicBezTo>
                      <a:pt x="353" y="206"/>
                      <a:pt x="354" y="209"/>
                      <a:pt x="355" y="210"/>
                    </a:cubicBezTo>
                    <a:cubicBezTo>
                      <a:pt x="356" y="212"/>
                      <a:pt x="355" y="214"/>
                      <a:pt x="356" y="216"/>
                    </a:cubicBezTo>
                    <a:cubicBezTo>
                      <a:pt x="355" y="216"/>
                      <a:pt x="355" y="216"/>
                      <a:pt x="355" y="215"/>
                    </a:cubicBezTo>
                    <a:close/>
                    <a:moveTo>
                      <a:pt x="416" y="266"/>
                    </a:moveTo>
                    <a:cubicBezTo>
                      <a:pt x="416" y="265"/>
                      <a:pt x="418" y="262"/>
                      <a:pt x="419" y="262"/>
                    </a:cubicBezTo>
                    <a:cubicBezTo>
                      <a:pt x="420" y="261"/>
                      <a:pt x="420" y="258"/>
                      <a:pt x="419" y="257"/>
                    </a:cubicBezTo>
                    <a:cubicBezTo>
                      <a:pt x="420" y="257"/>
                      <a:pt x="420" y="257"/>
                      <a:pt x="420" y="257"/>
                    </a:cubicBezTo>
                    <a:cubicBezTo>
                      <a:pt x="420" y="254"/>
                      <a:pt x="417" y="255"/>
                      <a:pt x="416" y="253"/>
                    </a:cubicBezTo>
                    <a:cubicBezTo>
                      <a:pt x="415" y="252"/>
                      <a:pt x="409" y="251"/>
                      <a:pt x="412" y="254"/>
                    </a:cubicBezTo>
                    <a:cubicBezTo>
                      <a:pt x="409" y="254"/>
                      <a:pt x="410" y="257"/>
                      <a:pt x="408" y="258"/>
                    </a:cubicBezTo>
                    <a:cubicBezTo>
                      <a:pt x="409" y="258"/>
                      <a:pt x="408" y="257"/>
                      <a:pt x="409" y="256"/>
                    </a:cubicBezTo>
                    <a:cubicBezTo>
                      <a:pt x="407" y="259"/>
                      <a:pt x="404" y="260"/>
                      <a:pt x="404" y="265"/>
                    </a:cubicBezTo>
                    <a:cubicBezTo>
                      <a:pt x="405" y="270"/>
                      <a:pt x="406" y="273"/>
                      <a:pt x="404" y="277"/>
                    </a:cubicBezTo>
                    <a:cubicBezTo>
                      <a:pt x="400" y="287"/>
                      <a:pt x="397" y="275"/>
                      <a:pt x="397" y="271"/>
                    </a:cubicBezTo>
                    <a:cubicBezTo>
                      <a:pt x="397" y="268"/>
                      <a:pt x="399" y="265"/>
                      <a:pt x="399" y="262"/>
                    </a:cubicBezTo>
                    <a:cubicBezTo>
                      <a:pt x="400" y="260"/>
                      <a:pt x="401" y="257"/>
                      <a:pt x="401" y="255"/>
                    </a:cubicBezTo>
                    <a:cubicBezTo>
                      <a:pt x="399" y="256"/>
                      <a:pt x="399" y="260"/>
                      <a:pt x="397" y="260"/>
                    </a:cubicBezTo>
                    <a:cubicBezTo>
                      <a:pt x="397" y="258"/>
                      <a:pt x="400" y="252"/>
                      <a:pt x="402" y="251"/>
                    </a:cubicBezTo>
                    <a:cubicBezTo>
                      <a:pt x="402" y="251"/>
                      <a:pt x="402" y="252"/>
                      <a:pt x="402" y="252"/>
                    </a:cubicBezTo>
                    <a:cubicBezTo>
                      <a:pt x="402" y="252"/>
                      <a:pt x="403" y="252"/>
                      <a:pt x="404" y="251"/>
                    </a:cubicBezTo>
                    <a:cubicBezTo>
                      <a:pt x="404" y="252"/>
                      <a:pt x="403" y="252"/>
                      <a:pt x="403" y="252"/>
                    </a:cubicBezTo>
                    <a:cubicBezTo>
                      <a:pt x="403" y="252"/>
                      <a:pt x="403" y="252"/>
                      <a:pt x="404" y="253"/>
                    </a:cubicBezTo>
                    <a:cubicBezTo>
                      <a:pt x="405" y="250"/>
                      <a:pt x="410" y="248"/>
                      <a:pt x="413" y="251"/>
                    </a:cubicBezTo>
                    <a:cubicBezTo>
                      <a:pt x="413" y="249"/>
                      <a:pt x="415" y="250"/>
                      <a:pt x="417" y="250"/>
                    </a:cubicBezTo>
                    <a:cubicBezTo>
                      <a:pt x="416" y="249"/>
                      <a:pt x="415" y="247"/>
                      <a:pt x="415" y="247"/>
                    </a:cubicBezTo>
                    <a:cubicBezTo>
                      <a:pt x="413" y="246"/>
                      <a:pt x="411" y="247"/>
                      <a:pt x="411" y="244"/>
                    </a:cubicBezTo>
                    <a:cubicBezTo>
                      <a:pt x="411" y="244"/>
                      <a:pt x="403" y="247"/>
                      <a:pt x="402" y="247"/>
                    </a:cubicBezTo>
                    <a:cubicBezTo>
                      <a:pt x="401" y="246"/>
                      <a:pt x="400" y="247"/>
                      <a:pt x="399" y="245"/>
                    </a:cubicBezTo>
                    <a:cubicBezTo>
                      <a:pt x="397" y="243"/>
                      <a:pt x="396" y="243"/>
                      <a:pt x="394" y="244"/>
                    </a:cubicBezTo>
                    <a:cubicBezTo>
                      <a:pt x="395" y="242"/>
                      <a:pt x="396" y="240"/>
                      <a:pt x="398" y="240"/>
                    </a:cubicBezTo>
                    <a:cubicBezTo>
                      <a:pt x="394" y="237"/>
                      <a:pt x="387" y="248"/>
                      <a:pt x="383" y="245"/>
                    </a:cubicBezTo>
                    <a:cubicBezTo>
                      <a:pt x="383" y="244"/>
                      <a:pt x="383" y="243"/>
                      <a:pt x="383" y="243"/>
                    </a:cubicBezTo>
                    <a:cubicBezTo>
                      <a:pt x="381" y="244"/>
                      <a:pt x="379" y="246"/>
                      <a:pt x="377" y="244"/>
                    </a:cubicBezTo>
                    <a:cubicBezTo>
                      <a:pt x="379" y="242"/>
                      <a:pt x="381" y="240"/>
                      <a:pt x="383" y="238"/>
                    </a:cubicBezTo>
                    <a:cubicBezTo>
                      <a:pt x="385" y="237"/>
                      <a:pt x="387" y="236"/>
                      <a:pt x="390" y="235"/>
                    </a:cubicBezTo>
                    <a:cubicBezTo>
                      <a:pt x="391" y="234"/>
                      <a:pt x="390" y="231"/>
                      <a:pt x="393" y="231"/>
                    </a:cubicBezTo>
                    <a:cubicBezTo>
                      <a:pt x="392" y="231"/>
                      <a:pt x="392" y="232"/>
                      <a:pt x="392" y="233"/>
                    </a:cubicBezTo>
                    <a:cubicBezTo>
                      <a:pt x="393" y="232"/>
                      <a:pt x="393" y="230"/>
                      <a:pt x="395" y="229"/>
                    </a:cubicBezTo>
                    <a:cubicBezTo>
                      <a:pt x="395" y="231"/>
                      <a:pt x="395" y="231"/>
                      <a:pt x="394" y="232"/>
                    </a:cubicBezTo>
                    <a:cubicBezTo>
                      <a:pt x="395" y="231"/>
                      <a:pt x="397" y="230"/>
                      <a:pt x="395" y="228"/>
                    </a:cubicBezTo>
                    <a:cubicBezTo>
                      <a:pt x="397" y="228"/>
                      <a:pt x="399" y="229"/>
                      <a:pt x="400" y="230"/>
                    </a:cubicBezTo>
                    <a:cubicBezTo>
                      <a:pt x="402" y="231"/>
                      <a:pt x="403" y="228"/>
                      <a:pt x="405" y="230"/>
                    </a:cubicBezTo>
                    <a:cubicBezTo>
                      <a:pt x="407" y="234"/>
                      <a:pt x="407" y="237"/>
                      <a:pt x="412" y="235"/>
                    </a:cubicBezTo>
                    <a:cubicBezTo>
                      <a:pt x="411" y="239"/>
                      <a:pt x="413" y="238"/>
                      <a:pt x="413" y="241"/>
                    </a:cubicBezTo>
                    <a:cubicBezTo>
                      <a:pt x="414" y="241"/>
                      <a:pt x="413" y="242"/>
                      <a:pt x="413" y="243"/>
                    </a:cubicBezTo>
                    <a:cubicBezTo>
                      <a:pt x="414" y="243"/>
                      <a:pt x="415" y="244"/>
                      <a:pt x="414" y="246"/>
                    </a:cubicBezTo>
                    <a:cubicBezTo>
                      <a:pt x="413" y="246"/>
                      <a:pt x="420" y="248"/>
                      <a:pt x="422" y="249"/>
                    </a:cubicBezTo>
                    <a:cubicBezTo>
                      <a:pt x="425" y="250"/>
                      <a:pt x="429" y="250"/>
                      <a:pt x="432" y="250"/>
                    </a:cubicBezTo>
                    <a:cubicBezTo>
                      <a:pt x="436" y="251"/>
                      <a:pt x="436" y="256"/>
                      <a:pt x="438" y="259"/>
                    </a:cubicBezTo>
                    <a:cubicBezTo>
                      <a:pt x="436" y="258"/>
                      <a:pt x="436" y="260"/>
                      <a:pt x="436" y="260"/>
                    </a:cubicBezTo>
                    <a:cubicBezTo>
                      <a:pt x="435" y="260"/>
                      <a:pt x="432" y="259"/>
                      <a:pt x="432" y="260"/>
                    </a:cubicBezTo>
                    <a:cubicBezTo>
                      <a:pt x="431" y="259"/>
                      <a:pt x="431" y="260"/>
                      <a:pt x="430" y="259"/>
                    </a:cubicBezTo>
                    <a:cubicBezTo>
                      <a:pt x="431" y="258"/>
                      <a:pt x="431" y="258"/>
                      <a:pt x="431" y="258"/>
                    </a:cubicBezTo>
                    <a:cubicBezTo>
                      <a:pt x="429" y="258"/>
                      <a:pt x="430" y="254"/>
                      <a:pt x="428" y="256"/>
                    </a:cubicBezTo>
                    <a:cubicBezTo>
                      <a:pt x="431" y="258"/>
                      <a:pt x="429" y="260"/>
                      <a:pt x="428" y="263"/>
                    </a:cubicBezTo>
                    <a:cubicBezTo>
                      <a:pt x="428" y="264"/>
                      <a:pt x="429" y="267"/>
                      <a:pt x="428" y="267"/>
                    </a:cubicBezTo>
                    <a:cubicBezTo>
                      <a:pt x="427" y="269"/>
                      <a:pt x="425" y="270"/>
                      <a:pt x="424" y="271"/>
                    </a:cubicBezTo>
                    <a:cubicBezTo>
                      <a:pt x="424" y="270"/>
                      <a:pt x="424" y="264"/>
                      <a:pt x="422" y="264"/>
                    </a:cubicBezTo>
                    <a:cubicBezTo>
                      <a:pt x="421" y="264"/>
                      <a:pt x="417" y="268"/>
                      <a:pt x="416" y="266"/>
                    </a:cubicBezTo>
                    <a:close/>
                    <a:moveTo>
                      <a:pt x="432" y="279"/>
                    </a:moveTo>
                    <a:cubicBezTo>
                      <a:pt x="428" y="281"/>
                      <a:pt x="426" y="283"/>
                      <a:pt x="422" y="282"/>
                    </a:cubicBezTo>
                    <a:cubicBezTo>
                      <a:pt x="422" y="282"/>
                      <a:pt x="422" y="281"/>
                      <a:pt x="422" y="281"/>
                    </a:cubicBezTo>
                    <a:cubicBezTo>
                      <a:pt x="422" y="281"/>
                      <a:pt x="420" y="281"/>
                      <a:pt x="419" y="280"/>
                    </a:cubicBezTo>
                    <a:cubicBezTo>
                      <a:pt x="420" y="277"/>
                      <a:pt x="422" y="276"/>
                      <a:pt x="423" y="273"/>
                    </a:cubicBezTo>
                    <a:cubicBezTo>
                      <a:pt x="423" y="275"/>
                      <a:pt x="424" y="274"/>
                      <a:pt x="425" y="275"/>
                    </a:cubicBezTo>
                    <a:cubicBezTo>
                      <a:pt x="423" y="276"/>
                      <a:pt x="422" y="277"/>
                      <a:pt x="422" y="279"/>
                    </a:cubicBezTo>
                    <a:cubicBezTo>
                      <a:pt x="424" y="279"/>
                      <a:pt x="425" y="278"/>
                      <a:pt x="427" y="277"/>
                    </a:cubicBezTo>
                    <a:cubicBezTo>
                      <a:pt x="429" y="274"/>
                      <a:pt x="429" y="274"/>
                      <a:pt x="432" y="274"/>
                    </a:cubicBezTo>
                    <a:cubicBezTo>
                      <a:pt x="434" y="275"/>
                      <a:pt x="441" y="273"/>
                      <a:pt x="441" y="271"/>
                    </a:cubicBezTo>
                    <a:cubicBezTo>
                      <a:pt x="442" y="271"/>
                      <a:pt x="442" y="272"/>
                      <a:pt x="442" y="273"/>
                    </a:cubicBezTo>
                    <a:cubicBezTo>
                      <a:pt x="438" y="275"/>
                      <a:pt x="436" y="277"/>
                      <a:pt x="432" y="279"/>
                    </a:cubicBezTo>
                    <a:close/>
                    <a:moveTo>
                      <a:pt x="454" y="264"/>
                    </a:moveTo>
                    <a:cubicBezTo>
                      <a:pt x="458" y="266"/>
                      <a:pt x="450" y="273"/>
                      <a:pt x="447" y="269"/>
                    </a:cubicBezTo>
                    <a:cubicBezTo>
                      <a:pt x="445" y="267"/>
                      <a:pt x="434" y="274"/>
                      <a:pt x="440" y="266"/>
                    </a:cubicBezTo>
                    <a:cubicBezTo>
                      <a:pt x="443" y="265"/>
                      <a:pt x="446" y="264"/>
                      <a:pt x="449" y="264"/>
                    </a:cubicBezTo>
                    <a:cubicBezTo>
                      <a:pt x="450" y="266"/>
                      <a:pt x="455" y="262"/>
                      <a:pt x="457" y="261"/>
                    </a:cubicBezTo>
                    <a:cubicBezTo>
                      <a:pt x="456" y="262"/>
                      <a:pt x="455" y="263"/>
                      <a:pt x="454"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47">
                <a:extLst>
                  <a:ext uri="{FF2B5EF4-FFF2-40B4-BE49-F238E27FC236}">
                    <a16:creationId xmlns:a16="http://schemas.microsoft.com/office/drawing/2014/main" id="{510D93D4-D4E9-4A73-B5B5-5AB9119F256E}"/>
                  </a:ext>
                </a:extLst>
              </p:cNvPr>
              <p:cNvSpPr>
                <a:spLocks/>
              </p:cNvSpPr>
              <p:nvPr/>
            </p:nvSpPr>
            <p:spPr bwMode="auto">
              <a:xfrm>
                <a:off x="3675063" y="3898900"/>
                <a:ext cx="19050" cy="28575"/>
              </a:xfrm>
              <a:custGeom>
                <a:avLst/>
                <a:gdLst>
                  <a:gd name="T0" fmla="*/ 23 w 26"/>
                  <a:gd name="T1" fmla="*/ 13 h 20"/>
                  <a:gd name="T2" fmla="*/ 20 w 26"/>
                  <a:gd name="T3" fmla="*/ 11 h 20"/>
                  <a:gd name="T4" fmla="*/ 17 w 26"/>
                  <a:gd name="T5" fmla="*/ 8 h 20"/>
                  <a:gd name="T6" fmla="*/ 9 w 26"/>
                  <a:gd name="T7" fmla="*/ 2 h 20"/>
                  <a:gd name="T8" fmla="*/ 0 w 26"/>
                  <a:gd name="T9" fmla="*/ 0 h 20"/>
                  <a:gd name="T10" fmla="*/ 21 w 26"/>
                  <a:gd name="T11" fmla="*/ 18 h 20"/>
                  <a:gd name="T12" fmla="*/ 23 w 2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3" y="13"/>
                    </a:moveTo>
                    <a:cubicBezTo>
                      <a:pt x="23" y="12"/>
                      <a:pt x="21" y="12"/>
                      <a:pt x="20" y="11"/>
                    </a:cubicBezTo>
                    <a:cubicBezTo>
                      <a:pt x="18" y="11"/>
                      <a:pt x="18" y="10"/>
                      <a:pt x="17" y="8"/>
                    </a:cubicBezTo>
                    <a:cubicBezTo>
                      <a:pt x="14" y="3"/>
                      <a:pt x="14" y="4"/>
                      <a:pt x="9" y="2"/>
                    </a:cubicBezTo>
                    <a:cubicBezTo>
                      <a:pt x="5" y="1"/>
                      <a:pt x="4" y="0"/>
                      <a:pt x="0" y="0"/>
                    </a:cubicBezTo>
                    <a:cubicBezTo>
                      <a:pt x="7" y="9"/>
                      <a:pt x="13" y="13"/>
                      <a:pt x="21" y="18"/>
                    </a:cubicBezTo>
                    <a:cubicBezTo>
                      <a:pt x="26" y="20"/>
                      <a:pt x="26" y="18"/>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48">
                <a:extLst>
                  <a:ext uri="{FF2B5EF4-FFF2-40B4-BE49-F238E27FC236}">
                    <a16:creationId xmlns:a16="http://schemas.microsoft.com/office/drawing/2014/main" id="{374E6F03-ED70-4C04-8171-25A6A96FA65C}"/>
                  </a:ext>
                </a:extLst>
              </p:cNvPr>
              <p:cNvSpPr>
                <a:spLocks/>
              </p:cNvSpPr>
              <p:nvPr/>
            </p:nvSpPr>
            <p:spPr bwMode="auto">
              <a:xfrm>
                <a:off x="3727451" y="3532187"/>
                <a:ext cx="12700" cy="15875"/>
              </a:xfrm>
              <a:custGeom>
                <a:avLst/>
                <a:gdLst>
                  <a:gd name="T0" fmla="*/ 18 w 18"/>
                  <a:gd name="T1" fmla="*/ 2 h 12"/>
                  <a:gd name="T2" fmla="*/ 6 w 18"/>
                  <a:gd name="T3" fmla="*/ 3 h 12"/>
                  <a:gd name="T4" fmla="*/ 1 w 18"/>
                  <a:gd name="T5" fmla="*/ 9 h 12"/>
                  <a:gd name="T6" fmla="*/ 6 w 18"/>
                  <a:gd name="T7" fmla="*/ 11 h 12"/>
                  <a:gd name="T8" fmla="*/ 15 w 18"/>
                  <a:gd name="T9" fmla="*/ 9 h 12"/>
                  <a:gd name="T10" fmla="*/ 16 w 18"/>
                  <a:gd name="T11" fmla="*/ 7 h 12"/>
                  <a:gd name="T12" fmla="*/ 13 w 18"/>
                  <a:gd name="T13" fmla="*/ 5 h 12"/>
                  <a:gd name="T14" fmla="*/ 18 w 1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2">
                    <a:moveTo>
                      <a:pt x="18" y="2"/>
                    </a:moveTo>
                    <a:cubicBezTo>
                      <a:pt x="15" y="0"/>
                      <a:pt x="10" y="3"/>
                      <a:pt x="6" y="3"/>
                    </a:cubicBezTo>
                    <a:cubicBezTo>
                      <a:pt x="2" y="4"/>
                      <a:pt x="0" y="3"/>
                      <a:pt x="1" y="9"/>
                    </a:cubicBezTo>
                    <a:cubicBezTo>
                      <a:pt x="3" y="9"/>
                      <a:pt x="5" y="12"/>
                      <a:pt x="6" y="11"/>
                    </a:cubicBezTo>
                    <a:cubicBezTo>
                      <a:pt x="9" y="11"/>
                      <a:pt x="12" y="10"/>
                      <a:pt x="15" y="9"/>
                    </a:cubicBezTo>
                    <a:cubicBezTo>
                      <a:pt x="16" y="9"/>
                      <a:pt x="16" y="8"/>
                      <a:pt x="16" y="7"/>
                    </a:cubicBezTo>
                    <a:cubicBezTo>
                      <a:pt x="16" y="5"/>
                      <a:pt x="13" y="6"/>
                      <a:pt x="13" y="5"/>
                    </a:cubicBezTo>
                    <a:cubicBezTo>
                      <a:pt x="15" y="5"/>
                      <a:pt x="17"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49">
                <a:extLst>
                  <a:ext uri="{FF2B5EF4-FFF2-40B4-BE49-F238E27FC236}">
                    <a16:creationId xmlns:a16="http://schemas.microsoft.com/office/drawing/2014/main" id="{70FFE171-8EFE-40CA-8E9F-1F97CE5573B8}"/>
                  </a:ext>
                </a:extLst>
              </p:cNvPr>
              <p:cNvSpPr>
                <a:spLocks/>
              </p:cNvSpPr>
              <p:nvPr/>
            </p:nvSpPr>
            <p:spPr bwMode="auto">
              <a:xfrm>
                <a:off x="3713163" y="3552825"/>
                <a:ext cx="41275" cy="44450"/>
              </a:xfrm>
              <a:custGeom>
                <a:avLst/>
                <a:gdLst>
                  <a:gd name="T0" fmla="*/ 15 w 60"/>
                  <a:gd name="T1" fmla="*/ 6 h 32"/>
                  <a:gd name="T2" fmla="*/ 9 w 60"/>
                  <a:gd name="T3" fmla="*/ 8 h 32"/>
                  <a:gd name="T4" fmla="*/ 14 w 60"/>
                  <a:gd name="T5" fmla="*/ 11 h 32"/>
                  <a:gd name="T6" fmla="*/ 4 w 60"/>
                  <a:gd name="T7" fmla="*/ 11 h 32"/>
                  <a:gd name="T8" fmla="*/ 4 w 60"/>
                  <a:gd name="T9" fmla="*/ 13 h 32"/>
                  <a:gd name="T10" fmla="*/ 14 w 60"/>
                  <a:gd name="T11" fmla="*/ 13 h 32"/>
                  <a:gd name="T12" fmla="*/ 2 w 60"/>
                  <a:gd name="T13" fmla="*/ 17 h 32"/>
                  <a:gd name="T14" fmla="*/ 13 w 60"/>
                  <a:gd name="T15" fmla="*/ 16 h 32"/>
                  <a:gd name="T16" fmla="*/ 0 w 60"/>
                  <a:gd name="T17" fmla="*/ 21 h 32"/>
                  <a:gd name="T18" fmla="*/ 7 w 60"/>
                  <a:gd name="T19" fmla="*/ 21 h 32"/>
                  <a:gd name="T20" fmla="*/ 7 w 60"/>
                  <a:gd name="T21" fmla="*/ 23 h 32"/>
                  <a:gd name="T22" fmla="*/ 10 w 60"/>
                  <a:gd name="T23" fmla="*/ 24 h 32"/>
                  <a:gd name="T24" fmla="*/ 13 w 60"/>
                  <a:gd name="T25" fmla="*/ 25 h 32"/>
                  <a:gd name="T26" fmla="*/ 18 w 60"/>
                  <a:gd name="T27" fmla="*/ 18 h 32"/>
                  <a:gd name="T28" fmla="*/ 18 w 60"/>
                  <a:gd name="T29" fmla="*/ 23 h 32"/>
                  <a:gd name="T30" fmla="*/ 25 w 60"/>
                  <a:gd name="T31" fmla="*/ 21 h 32"/>
                  <a:gd name="T32" fmla="*/ 32 w 60"/>
                  <a:gd name="T33" fmla="*/ 21 h 32"/>
                  <a:gd name="T34" fmla="*/ 16 w 60"/>
                  <a:gd name="T35" fmla="*/ 27 h 32"/>
                  <a:gd name="T36" fmla="*/ 31 w 60"/>
                  <a:gd name="T37" fmla="*/ 28 h 32"/>
                  <a:gd name="T38" fmla="*/ 42 w 60"/>
                  <a:gd name="T39" fmla="*/ 24 h 32"/>
                  <a:gd name="T40" fmla="*/ 48 w 60"/>
                  <a:gd name="T41" fmla="*/ 25 h 32"/>
                  <a:gd name="T42" fmla="*/ 50 w 60"/>
                  <a:gd name="T43" fmla="*/ 23 h 32"/>
                  <a:gd name="T44" fmla="*/ 56 w 60"/>
                  <a:gd name="T45" fmla="*/ 23 h 32"/>
                  <a:gd name="T46" fmla="*/ 60 w 60"/>
                  <a:gd name="T47" fmla="*/ 17 h 32"/>
                  <a:gd name="T48" fmla="*/ 56 w 60"/>
                  <a:gd name="T49" fmla="*/ 12 h 32"/>
                  <a:gd name="T50" fmla="*/ 53 w 60"/>
                  <a:gd name="T51" fmla="*/ 17 h 32"/>
                  <a:gd name="T52" fmla="*/ 50 w 60"/>
                  <a:gd name="T53" fmla="*/ 13 h 32"/>
                  <a:gd name="T54" fmla="*/ 46 w 60"/>
                  <a:gd name="T55" fmla="*/ 9 h 32"/>
                  <a:gd name="T56" fmla="*/ 41 w 60"/>
                  <a:gd name="T57" fmla="*/ 2 h 32"/>
                  <a:gd name="T58" fmla="*/ 36 w 60"/>
                  <a:gd name="T59" fmla="*/ 9 h 32"/>
                  <a:gd name="T60" fmla="*/ 41 w 60"/>
                  <a:gd name="T61" fmla="*/ 12 h 32"/>
                  <a:gd name="T62" fmla="*/ 37 w 60"/>
                  <a:gd name="T63" fmla="*/ 13 h 32"/>
                  <a:gd name="T64" fmla="*/ 43 w 60"/>
                  <a:gd name="T65" fmla="*/ 17 h 32"/>
                  <a:gd name="T66" fmla="*/ 37 w 60"/>
                  <a:gd name="T67" fmla="*/ 18 h 32"/>
                  <a:gd name="T68" fmla="*/ 31 w 60"/>
                  <a:gd name="T69" fmla="*/ 17 h 32"/>
                  <a:gd name="T70" fmla="*/ 27 w 60"/>
                  <a:gd name="T71" fmla="*/ 15 h 32"/>
                  <a:gd name="T72" fmla="*/ 29 w 60"/>
                  <a:gd name="T73" fmla="*/ 13 h 32"/>
                  <a:gd name="T74" fmla="*/ 22 w 60"/>
                  <a:gd name="T75" fmla="*/ 9 h 32"/>
                  <a:gd name="T76" fmla="*/ 15 w 60"/>
                  <a:gd name="T7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32">
                    <a:moveTo>
                      <a:pt x="15" y="6"/>
                    </a:moveTo>
                    <a:cubicBezTo>
                      <a:pt x="14" y="6"/>
                      <a:pt x="9" y="6"/>
                      <a:pt x="9" y="8"/>
                    </a:cubicBezTo>
                    <a:cubicBezTo>
                      <a:pt x="9" y="9"/>
                      <a:pt x="13" y="10"/>
                      <a:pt x="14" y="11"/>
                    </a:cubicBezTo>
                    <a:cubicBezTo>
                      <a:pt x="11" y="10"/>
                      <a:pt x="8" y="10"/>
                      <a:pt x="4" y="11"/>
                    </a:cubicBezTo>
                    <a:cubicBezTo>
                      <a:pt x="4" y="13"/>
                      <a:pt x="4" y="13"/>
                      <a:pt x="4" y="13"/>
                    </a:cubicBezTo>
                    <a:cubicBezTo>
                      <a:pt x="7" y="15"/>
                      <a:pt x="11" y="13"/>
                      <a:pt x="14" y="13"/>
                    </a:cubicBezTo>
                    <a:cubicBezTo>
                      <a:pt x="13" y="14"/>
                      <a:pt x="2" y="13"/>
                      <a:pt x="2" y="17"/>
                    </a:cubicBezTo>
                    <a:cubicBezTo>
                      <a:pt x="2" y="19"/>
                      <a:pt x="11" y="16"/>
                      <a:pt x="13" y="16"/>
                    </a:cubicBezTo>
                    <a:cubicBezTo>
                      <a:pt x="9" y="19"/>
                      <a:pt x="2" y="17"/>
                      <a:pt x="0" y="21"/>
                    </a:cubicBezTo>
                    <a:cubicBezTo>
                      <a:pt x="2" y="22"/>
                      <a:pt x="4" y="23"/>
                      <a:pt x="7" y="21"/>
                    </a:cubicBezTo>
                    <a:cubicBezTo>
                      <a:pt x="7" y="22"/>
                      <a:pt x="7" y="23"/>
                      <a:pt x="7" y="23"/>
                    </a:cubicBezTo>
                    <a:cubicBezTo>
                      <a:pt x="7" y="23"/>
                      <a:pt x="9" y="24"/>
                      <a:pt x="10" y="24"/>
                    </a:cubicBezTo>
                    <a:cubicBezTo>
                      <a:pt x="9" y="21"/>
                      <a:pt x="12" y="22"/>
                      <a:pt x="13" y="25"/>
                    </a:cubicBezTo>
                    <a:cubicBezTo>
                      <a:pt x="16" y="23"/>
                      <a:pt x="16" y="22"/>
                      <a:pt x="18" y="18"/>
                    </a:cubicBezTo>
                    <a:cubicBezTo>
                      <a:pt x="20" y="19"/>
                      <a:pt x="19" y="21"/>
                      <a:pt x="18" y="23"/>
                    </a:cubicBezTo>
                    <a:cubicBezTo>
                      <a:pt x="20" y="23"/>
                      <a:pt x="24" y="24"/>
                      <a:pt x="25" y="21"/>
                    </a:cubicBezTo>
                    <a:cubicBezTo>
                      <a:pt x="26" y="24"/>
                      <a:pt x="30" y="23"/>
                      <a:pt x="32" y="21"/>
                    </a:cubicBezTo>
                    <a:cubicBezTo>
                      <a:pt x="29" y="25"/>
                      <a:pt x="21" y="26"/>
                      <a:pt x="16" y="27"/>
                    </a:cubicBezTo>
                    <a:cubicBezTo>
                      <a:pt x="22" y="32"/>
                      <a:pt x="25" y="31"/>
                      <a:pt x="31" y="28"/>
                    </a:cubicBezTo>
                    <a:cubicBezTo>
                      <a:pt x="35" y="27"/>
                      <a:pt x="39" y="25"/>
                      <a:pt x="42" y="24"/>
                    </a:cubicBezTo>
                    <a:cubicBezTo>
                      <a:pt x="44" y="23"/>
                      <a:pt x="46" y="25"/>
                      <a:pt x="48" y="25"/>
                    </a:cubicBezTo>
                    <a:cubicBezTo>
                      <a:pt x="48" y="25"/>
                      <a:pt x="49" y="23"/>
                      <a:pt x="50" y="23"/>
                    </a:cubicBezTo>
                    <a:cubicBezTo>
                      <a:pt x="52" y="23"/>
                      <a:pt x="54" y="23"/>
                      <a:pt x="56" y="23"/>
                    </a:cubicBezTo>
                    <a:cubicBezTo>
                      <a:pt x="58" y="23"/>
                      <a:pt x="59" y="20"/>
                      <a:pt x="60" y="17"/>
                    </a:cubicBezTo>
                    <a:cubicBezTo>
                      <a:pt x="60" y="14"/>
                      <a:pt x="60" y="11"/>
                      <a:pt x="56" y="12"/>
                    </a:cubicBezTo>
                    <a:cubicBezTo>
                      <a:pt x="51" y="13"/>
                      <a:pt x="55" y="14"/>
                      <a:pt x="53" y="17"/>
                    </a:cubicBezTo>
                    <a:cubicBezTo>
                      <a:pt x="52" y="14"/>
                      <a:pt x="52" y="13"/>
                      <a:pt x="50" y="13"/>
                    </a:cubicBezTo>
                    <a:cubicBezTo>
                      <a:pt x="48" y="12"/>
                      <a:pt x="48" y="9"/>
                      <a:pt x="46" y="9"/>
                    </a:cubicBezTo>
                    <a:cubicBezTo>
                      <a:pt x="44" y="6"/>
                      <a:pt x="46" y="0"/>
                      <a:pt x="41" y="2"/>
                    </a:cubicBezTo>
                    <a:cubicBezTo>
                      <a:pt x="39" y="5"/>
                      <a:pt x="38" y="6"/>
                      <a:pt x="36" y="9"/>
                    </a:cubicBezTo>
                    <a:cubicBezTo>
                      <a:pt x="37" y="10"/>
                      <a:pt x="39" y="11"/>
                      <a:pt x="41" y="12"/>
                    </a:cubicBezTo>
                    <a:cubicBezTo>
                      <a:pt x="40" y="13"/>
                      <a:pt x="39" y="13"/>
                      <a:pt x="37" y="13"/>
                    </a:cubicBezTo>
                    <a:cubicBezTo>
                      <a:pt x="39" y="14"/>
                      <a:pt x="43" y="15"/>
                      <a:pt x="43" y="17"/>
                    </a:cubicBezTo>
                    <a:cubicBezTo>
                      <a:pt x="43" y="20"/>
                      <a:pt x="40" y="18"/>
                      <a:pt x="37" y="18"/>
                    </a:cubicBezTo>
                    <a:cubicBezTo>
                      <a:pt x="37" y="18"/>
                      <a:pt x="32" y="19"/>
                      <a:pt x="31" y="17"/>
                    </a:cubicBezTo>
                    <a:cubicBezTo>
                      <a:pt x="30" y="14"/>
                      <a:pt x="30" y="14"/>
                      <a:pt x="27" y="15"/>
                    </a:cubicBezTo>
                    <a:cubicBezTo>
                      <a:pt x="27" y="14"/>
                      <a:pt x="28" y="14"/>
                      <a:pt x="29" y="13"/>
                    </a:cubicBezTo>
                    <a:cubicBezTo>
                      <a:pt x="27" y="12"/>
                      <a:pt x="24" y="9"/>
                      <a:pt x="22" y="9"/>
                    </a:cubicBezTo>
                    <a:cubicBezTo>
                      <a:pt x="17" y="10"/>
                      <a:pt x="19"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50">
                <a:extLst>
                  <a:ext uri="{FF2B5EF4-FFF2-40B4-BE49-F238E27FC236}">
                    <a16:creationId xmlns:a16="http://schemas.microsoft.com/office/drawing/2014/main" id="{9E97A9F0-9A46-4771-BBA3-0FAE0739BB14}"/>
                  </a:ext>
                </a:extLst>
              </p:cNvPr>
              <p:cNvSpPr>
                <a:spLocks/>
              </p:cNvSpPr>
              <p:nvPr/>
            </p:nvSpPr>
            <p:spPr bwMode="auto">
              <a:xfrm>
                <a:off x="3729038" y="3521075"/>
                <a:ext cx="14288" cy="12700"/>
              </a:xfrm>
              <a:custGeom>
                <a:avLst/>
                <a:gdLst>
                  <a:gd name="T0" fmla="*/ 1 w 21"/>
                  <a:gd name="T1" fmla="*/ 7 h 8"/>
                  <a:gd name="T2" fmla="*/ 6 w 21"/>
                  <a:gd name="T3" fmla="*/ 5 h 8"/>
                  <a:gd name="T4" fmla="*/ 10 w 21"/>
                  <a:gd name="T5" fmla="*/ 5 h 8"/>
                  <a:gd name="T6" fmla="*/ 19 w 21"/>
                  <a:gd name="T7" fmla="*/ 3 h 8"/>
                  <a:gd name="T8" fmla="*/ 10 w 21"/>
                  <a:gd name="T9" fmla="*/ 1 h 8"/>
                  <a:gd name="T10" fmla="*/ 0 w 21"/>
                  <a:gd name="T11" fmla="*/ 5 h 8"/>
                  <a:gd name="T12" fmla="*/ 1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 y="7"/>
                    </a:moveTo>
                    <a:cubicBezTo>
                      <a:pt x="2" y="6"/>
                      <a:pt x="5" y="5"/>
                      <a:pt x="6" y="5"/>
                    </a:cubicBezTo>
                    <a:cubicBezTo>
                      <a:pt x="8" y="7"/>
                      <a:pt x="8" y="5"/>
                      <a:pt x="10" y="5"/>
                    </a:cubicBezTo>
                    <a:cubicBezTo>
                      <a:pt x="12" y="5"/>
                      <a:pt x="21" y="8"/>
                      <a:pt x="19" y="3"/>
                    </a:cubicBezTo>
                    <a:cubicBezTo>
                      <a:pt x="19" y="0"/>
                      <a:pt x="12" y="1"/>
                      <a:pt x="10" y="1"/>
                    </a:cubicBezTo>
                    <a:cubicBezTo>
                      <a:pt x="7" y="2"/>
                      <a:pt x="1" y="3"/>
                      <a:pt x="0" y="5"/>
                    </a:cubicBezTo>
                    <a:cubicBezTo>
                      <a:pt x="0" y="6"/>
                      <a:pt x="0"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51">
                <a:extLst>
                  <a:ext uri="{FF2B5EF4-FFF2-40B4-BE49-F238E27FC236}">
                    <a16:creationId xmlns:a16="http://schemas.microsoft.com/office/drawing/2014/main" id="{34B58B92-DC82-4B47-9A90-668A42608435}"/>
                  </a:ext>
                </a:extLst>
              </p:cNvPr>
              <p:cNvSpPr>
                <a:spLocks/>
              </p:cNvSpPr>
              <p:nvPr/>
            </p:nvSpPr>
            <p:spPr bwMode="auto">
              <a:xfrm>
                <a:off x="3752851" y="3538537"/>
                <a:ext cx="6350" cy="14288"/>
              </a:xfrm>
              <a:custGeom>
                <a:avLst/>
                <a:gdLst>
                  <a:gd name="T0" fmla="*/ 7 w 9"/>
                  <a:gd name="T1" fmla="*/ 8 h 10"/>
                  <a:gd name="T2" fmla="*/ 8 w 9"/>
                  <a:gd name="T3" fmla="*/ 6 h 10"/>
                  <a:gd name="T4" fmla="*/ 5 w 9"/>
                  <a:gd name="T5" fmla="*/ 3 h 10"/>
                  <a:gd name="T6" fmla="*/ 0 w 9"/>
                  <a:gd name="T7" fmla="*/ 1 h 10"/>
                  <a:gd name="T8" fmla="*/ 2 w 9"/>
                  <a:gd name="T9" fmla="*/ 6 h 10"/>
                  <a:gd name="T10" fmla="*/ 7 w 9"/>
                  <a:gd name="T11" fmla="*/ 8 h 10"/>
                </a:gdLst>
                <a:ahLst/>
                <a:cxnLst>
                  <a:cxn ang="0">
                    <a:pos x="T0" y="T1"/>
                  </a:cxn>
                  <a:cxn ang="0">
                    <a:pos x="T2" y="T3"/>
                  </a:cxn>
                  <a:cxn ang="0">
                    <a:pos x="T4" y="T5"/>
                  </a:cxn>
                  <a:cxn ang="0">
                    <a:pos x="T6" y="T7"/>
                  </a:cxn>
                  <a:cxn ang="0">
                    <a:pos x="T8" y="T9"/>
                  </a:cxn>
                  <a:cxn ang="0">
                    <a:pos x="T10" y="T11"/>
                  </a:cxn>
                </a:cxnLst>
                <a:rect l="0" t="0" r="r" b="b"/>
                <a:pathLst>
                  <a:path w="9" h="10">
                    <a:moveTo>
                      <a:pt x="7" y="8"/>
                    </a:moveTo>
                    <a:cubicBezTo>
                      <a:pt x="8" y="10"/>
                      <a:pt x="9" y="8"/>
                      <a:pt x="8" y="6"/>
                    </a:cubicBezTo>
                    <a:cubicBezTo>
                      <a:pt x="7" y="5"/>
                      <a:pt x="6" y="4"/>
                      <a:pt x="5" y="3"/>
                    </a:cubicBezTo>
                    <a:cubicBezTo>
                      <a:pt x="3" y="2"/>
                      <a:pt x="2" y="0"/>
                      <a:pt x="0" y="1"/>
                    </a:cubicBezTo>
                    <a:cubicBezTo>
                      <a:pt x="0" y="3"/>
                      <a:pt x="1" y="4"/>
                      <a:pt x="2" y="6"/>
                    </a:cubicBezTo>
                    <a:cubicBezTo>
                      <a:pt x="3" y="7"/>
                      <a:pt x="5"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52">
                <a:extLst>
                  <a:ext uri="{FF2B5EF4-FFF2-40B4-BE49-F238E27FC236}">
                    <a16:creationId xmlns:a16="http://schemas.microsoft.com/office/drawing/2014/main" id="{23AE4072-6A72-434A-B210-9E1428823D5D}"/>
                  </a:ext>
                </a:extLst>
              </p:cNvPr>
              <p:cNvSpPr>
                <a:spLocks/>
              </p:cNvSpPr>
              <p:nvPr/>
            </p:nvSpPr>
            <p:spPr bwMode="auto">
              <a:xfrm>
                <a:off x="3706813" y="3568700"/>
                <a:ext cx="6350" cy="11113"/>
              </a:xfrm>
              <a:custGeom>
                <a:avLst/>
                <a:gdLst>
                  <a:gd name="T0" fmla="*/ 1 w 9"/>
                  <a:gd name="T1" fmla="*/ 6 h 8"/>
                  <a:gd name="T2" fmla="*/ 6 w 9"/>
                  <a:gd name="T3" fmla="*/ 6 h 8"/>
                  <a:gd name="T4" fmla="*/ 9 w 9"/>
                  <a:gd name="T5" fmla="*/ 0 h 8"/>
                  <a:gd name="T6" fmla="*/ 1 w 9"/>
                  <a:gd name="T7" fmla="*/ 6 h 8"/>
                </a:gdLst>
                <a:ahLst/>
                <a:cxnLst>
                  <a:cxn ang="0">
                    <a:pos x="T0" y="T1"/>
                  </a:cxn>
                  <a:cxn ang="0">
                    <a:pos x="T2" y="T3"/>
                  </a:cxn>
                  <a:cxn ang="0">
                    <a:pos x="T4" y="T5"/>
                  </a:cxn>
                  <a:cxn ang="0">
                    <a:pos x="T6" y="T7"/>
                  </a:cxn>
                </a:cxnLst>
                <a:rect l="0" t="0" r="r" b="b"/>
                <a:pathLst>
                  <a:path w="9" h="8">
                    <a:moveTo>
                      <a:pt x="1" y="6"/>
                    </a:moveTo>
                    <a:cubicBezTo>
                      <a:pt x="1" y="8"/>
                      <a:pt x="5" y="7"/>
                      <a:pt x="6" y="6"/>
                    </a:cubicBezTo>
                    <a:cubicBezTo>
                      <a:pt x="7" y="4"/>
                      <a:pt x="9" y="2"/>
                      <a:pt x="9" y="0"/>
                    </a:cubicBezTo>
                    <a:cubicBezTo>
                      <a:pt x="8" y="0"/>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53">
                <a:extLst>
                  <a:ext uri="{FF2B5EF4-FFF2-40B4-BE49-F238E27FC236}">
                    <a16:creationId xmlns:a16="http://schemas.microsoft.com/office/drawing/2014/main" id="{E3439D05-40E7-4438-AE7D-7A7A87882CFD}"/>
                  </a:ext>
                </a:extLst>
              </p:cNvPr>
              <p:cNvSpPr>
                <a:spLocks/>
              </p:cNvSpPr>
              <p:nvPr/>
            </p:nvSpPr>
            <p:spPr bwMode="auto">
              <a:xfrm>
                <a:off x="3722688" y="3533775"/>
                <a:ext cx="4763" cy="7938"/>
              </a:xfrm>
              <a:custGeom>
                <a:avLst/>
                <a:gdLst>
                  <a:gd name="T0" fmla="*/ 7 w 7"/>
                  <a:gd name="T1" fmla="*/ 3 h 5"/>
                  <a:gd name="T2" fmla="*/ 0 w 7"/>
                  <a:gd name="T3" fmla="*/ 1 h 5"/>
                  <a:gd name="T4" fmla="*/ 4 w 7"/>
                  <a:gd name="T5" fmla="*/ 5 h 5"/>
                  <a:gd name="T6" fmla="*/ 7 w 7"/>
                  <a:gd name="T7" fmla="*/ 3 h 5"/>
                </a:gdLst>
                <a:ahLst/>
                <a:cxnLst>
                  <a:cxn ang="0">
                    <a:pos x="T0" y="T1"/>
                  </a:cxn>
                  <a:cxn ang="0">
                    <a:pos x="T2" y="T3"/>
                  </a:cxn>
                  <a:cxn ang="0">
                    <a:pos x="T4" y="T5"/>
                  </a:cxn>
                  <a:cxn ang="0">
                    <a:pos x="T6" y="T7"/>
                  </a:cxn>
                </a:cxnLst>
                <a:rect l="0" t="0" r="r" b="b"/>
                <a:pathLst>
                  <a:path w="7" h="5">
                    <a:moveTo>
                      <a:pt x="7" y="3"/>
                    </a:moveTo>
                    <a:cubicBezTo>
                      <a:pt x="3" y="0"/>
                      <a:pt x="3" y="0"/>
                      <a:pt x="0" y="1"/>
                    </a:cubicBezTo>
                    <a:cubicBezTo>
                      <a:pt x="1" y="3"/>
                      <a:pt x="2" y="3"/>
                      <a:pt x="4" y="5"/>
                    </a:cubicBezTo>
                    <a:cubicBezTo>
                      <a:pt x="5" y="4"/>
                      <a:pt x="6" y="4"/>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54">
                <a:extLst>
                  <a:ext uri="{FF2B5EF4-FFF2-40B4-BE49-F238E27FC236}">
                    <a16:creationId xmlns:a16="http://schemas.microsoft.com/office/drawing/2014/main" id="{897FC331-7181-4880-AF4B-11E67373C001}"/>
                  </a:ext>
                </a:extLst>
              </p:cNvPr>
              <p:cNvSpPr>
                <a:spLocks/>
              </p:cNvSpPr>
              <p:nvPr/>
            </p:nvSpPr>
            <p:spPr bwMode="auto">
              <a:xfrm>
                <a:off x="3722688" y="3554412"/>
                <a:ext cx="4763" cy="3175"/>
              </a:xfrm>
              <a:custGeom>
                <a:avLst/>
                <a:gdLst>
                  <a:gd name="T0" fmla="*/ 0 w 6"/>
                  <a:gd name="T1" fmla="*/ 2 h 3"/>
                  <a:gd name="T2" fmla="*/ 6 w 6"/>
                  <a:gd name="T3" fmla="*/ 2 h 3"/>
                  <a:gd name="T4" fmla="*/ 5 w 6"/>
                  <a:gd name="T5" fmla="*/ 1 h 3"/>
                  <a:gd name="T6" fmla="*/ 0 w 6"/>
                  <a:gd name="T7" fmla="*/ 2 h 3"/>
                </a:gdLst>
                <a:ahLst/>
                <a:cxnLst>
                  <a:cxn ang="0">
                    <a:pos x="T0" y="T1"/>
                  </a:cxn>
                  <a:cxn ang="0">
                    <a:pos x="T2" y="T3"/>
                  </a:cxn>
                  <a:cxn ang="0">
                    <a:pos x="T4" y="T5"/>
                  </a:cxn>
                  <a:cxn ang="0">
                    <a:pos x="T6" y="T7"/>
                  </a:cxn>
                </a:cxnLst>
                <a:rect l="0" t="0" r="r" b="b"/>
                <a:pathLst>
                  <a:path w="6" h="3">
                    <a:moveTo>
                      <a:pt x="0" y="2"/>
                    </a:moveTo>
                    <a:cubicBezTo>
                      <a:pt x="2" y="2"/>
                      <a:pt x="4" y="3"/>
                      <a:pt x="6" y="2"/>
                    </a:cubicBezTo>
                    <a:cubicBezTo>
                      <a:pt x="6" y="1"/>
                      <a:pt x="6" y="1"/>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55">
                <a:extLst>
                  <a:ext uri="{FF2B5EF4-FFF2-40B4-BE49-F238E27FC236}">
                    <a16:creationId xmlns:a16="http://schemas.microsoft.com/office/drawing/2014/main" id="{55CB5238-268A-4165-9718-6B77B3D6A124}"/>
                  </a:ext>
                </a:extLst>
              </p:cNvPr>
              <p:cNvSpPr>
                <a:spLocks/>
              </p:cNvSpPr>
              <p:nvPr/>
            </p:nvSpPr>
            <p:spPr bwMode="auto">
              <a:xfrm>
                <a:off x="3694113" y="3543300"/>
                <a:ext cx="26988" cy="30163"/>
              </a:xfrm>
              <a:custGeom>
                <a:avLst/>
                <a:gdLst>
                  <a:gd name="T0" fmla="*/ 8 w 38"/>
                  <a:gd name="T1" fmla="*/ 21 h 22"/>
                  <a:gd name="T2" fmla="*/ 10 w 38"/>
                  <a:gd name="T3" fmla="*/ 18 h 22"/>
                  <a:gd name="T4" fmla="*/ 13 w 38"/>
                  <a:gd name="T5" fmla="*/ 22 h 22"/>
                  <a:gd name="T6" fmla="*/ 17 w 38"/>
                  <a:gd name="T7" fmla="*/ 20 h 22"/>
                  <a:gd name="T8" fmla="*/ 17 w 38"/>
                  <a:gd name="T9" fmla="*/ 15 h 22"/>
                  <a:gd name="T10" fmla="*/ 21 w 38"/>
                  <a:gd name="T11" fmla="*/ 16 h 22"/>
                  <a:gd name="T12" fmla="*/ 20 w 38"/>
                  <a:gd name="T13" fmla="*/ 13 h 22"/>
                  <a:gd name="T14" fmla="*/ 24 w 38"/>
                  <a:gd name="T15" fmla="*/ 11 h 22"/>
                  <a:gd name="T16" fmla="*/ 26 w 38"/>
                  <a:gd name="T17" fmla="*/ 10 h 22"/>
                  <a:gd name="T18" fmla="*/ 29 w 38"/>
                  <a:gd name="T19" fmla="*/ 16 h 22"/>
                  <a:gd name="T20" fmla="*/ 34 w 38"/>
                  <a:gd name="T21" fmla="*/ 8 h 22"/>
                  <a:gd name="T22" fmla="*/ 36 w 38"/>
                  <a:gd name="T23" fmla="*/ 8 h 22"/>
                  <a:gd name="T24" fmla="*/ 38 w 38"/>
                  <a:gd name="T25" fmla="*/ 3 h 22"/>
                  <a:gd name="T26" fmla="*/ 29 w 38"/>
                  <a:gd name="T27" fmla="*/ 1 h 22"/>
                  <a:gd name="T28" fmla="*/ 31 w 38"/>
                  <a:gd name="T29" fmla="*/ 3 h 22"/>
                  <a:gd name="T30" fmla="*/ 26 w 38"/>
                  <a:gd name="T31" fmla="*/ 3 h 22"/>
                  <a:gd name="T32" fmla="*/ 22 w 38"/>
                  <a:gd name="T33" fmla="*/ 3 h 22"/>
                  <a:gd name="T34" fmla="*/ 15 w 38"/>
                  <a:gd name="T35" fmla="*/ 7 h 22"/>
                  <a:gd name="T36" fmla="*/ 6 w 38"/>
                  <a:gd name="T37" fmla="*/ 14 h 22"/>
                  <a:gd name="T38" fmla="*/ 3 w 38"/>
                  <a:gd name="T39" fmla="*/ 20 h 22"/>
                  <a:gd name="T40" fmla="*/ 8 w 38"/>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2">
                    <a:moveTo>
                      <a:pt x="8" y="21"/>
                    </a:moveTo>
                    <a:cubicBezTo>
                      <a:pt x="11" y="21"/>
                      <a:pt x="10" y="19"/>
                      <a:pt x="10" y="18"/>
                    </a:cubicBezTo>
                    <a:cubicBezTo>
                      <a:pt x="11" y="17"/>
                      <a:pt x="13" y="19"/>
                      <a:pt x="13" y="22"/>
                    </a:cubicBezTo>
                    <a:cubicBezTo>
                      <a:pt x="15" y="21"/>
                      <a:pt x="17" y="21"/>
                      <a:pt x="17" y="20"/>
                    </a:cubicBezTo>
                    <a:cubicBezTo>
                      <a:pt x="19" y="18"/>
                      <a:pt x="16" y="16"/>
                      <a:pt x="17" y="15"/>
                    </a:cubicBezTo>
                    <a:cubicBezTo>
                      <a:pt x="19" y="15"/>
                      <a:pt x="19" y="19"/>
                      <a:pt x="21" y="16"/>
                    </a:cubicBezTo>
                    <a:cubicBezTo>
                      <a:pt x="22" y="15"/>
                      <a:pt x="22" y="13"/>
                      <a:pt x="20" y="13"/>
                    </a:cubicBezTo>
                    <a:cubicBezTo>
                      <a:pt x="22" y="12"/>
                      <a:pt x="24" y="13"/>
                      <a:pt x="24" y="11"/>
                    </a:cubicBezTo>
                    <a:cubicBezTo>
                      <a:pt x="24" y="9"/>
                      <a:pt x="26" y="9"/>
                      <a:pt x="26" y="10"/>
                    </a:cubicBezTo>
                    <a:cubicBezTo>
                      <a:pt x="23" y="13"/>
                      <a:pt x="26" y="17"/>
                      <a:pt x="29" y="16"/>
                    </a:cubicBezTo>
                    <a:cubicBezTo>
                      <a:pt x="32" y="15"/>
                      <a:pt x="38" y="11"/>
                      <a:pt x="34" y="8"/>
                    </a:cubicBezTo>
                    <a:cubicBezTo>
                      <a:pt x="34" y="8"/>
                      <a:pt x="35" y="8"/>
                      <a:pt x="36" y="8"/>
                    </a:cubicBezTo>
                    <a:cubicBezTo>
                      <a:pt x="31" y="7"/>
                      <a:pt x="36" y="4"/>
                      <a:pt x="38" y="3"/>
                    </a:cubicBezTo>
                    <a:cubicBezTo>
                      <a:pt x="34" y="1"/>
                      <a:pt x="33" y="0"/>
                      <a:pt x="29" y="1"/>
                    </a:cubicBezTo>
                    <a:cubicBezTo>
                      <a:pt x="30" y="2"/>
                      <a:pt x="31" y="2"/>
                      <a:pt x="31" y="3"/>
                    </a:cubicBezTo>
                    <a:cubicBezTo>
                      <a:pt x="29" y="4"/>
                      <a:pt x="28" y="3"/>
                      <a:pt x="26" y="3"/>
                    </a:cubicBezTo>
                    <a:cubicBezTo>
                      <a:pt x="25" y="2"/>
                      <a:pt x="23" y="3"/>
                      <a:pt x="22" y="3"/>
                    </a:cubicBezTo>
                    <a:cubicBezTo>
                      <a:pt x="19" y="3"/>
                      <a:pt x="17" y="5"/>
                      <a:pt x="15" y="7"/>
                    </a:cubicBezTo>
                    <a:cubicBezTo>
                      <a:pt x="13" y="9"/>
                      <a:pt x="9" y="13"/>
                      <a:pt x="6" y="14"/>
                    </a:cubicBezTo>
                    <a:cubicBezTo>
                      <a:pt x="3" y="15"/>
                      <a:pt x="0" y="16"/>
                      <a:pt x="3" y="20"/>
                    </a:cubicBezTo>
                    <a:cubicBezTo>
                      <a:pt x="5" y="20"/>
                      <a:pt x="6"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56">
                <a:extLst>
                  <a:ext uri="{FF2B5EF4-FFF2-40B4-BE49-F238E27FC236}">
                    <a16:creationId xmlns:a16="http://schemas.microsoft.com/office/drawing/2014/main" id="{86C0002F-924F-4732-94C8-FB5D64958B21}"/>
                  </a:ext>
                </a:extLst>
              </p:cNvPr>
              <p:cNvSpPr>
                <a:spLocks/>
              </p:cNvSpPr>
              <p:nvPr/>
            </p:nvSpPr>
            <p:spPr bwMode="auto">
              <a:xfrm>
                <a:off x="3897313" y="3938587"/>
                <a:ext cx="9525" cy="12700"/>
              </a:xfrm>
              <a:custGeom>
                <a:avLst/>
                <a:gdLst>
                  <a:gd name="T0" fmla="*/ 2 w 13"/>
                  <a:gd name="T1" fmla="*/ 0 h 9"/>
                  <a:gd name="T2" fmla="*/ 7 w 13"/>
                  <a:gd name="T3" fmla="*/ 8 h 9"/>
                  <a:gd name="T4" fmla="*/ 13 w 13"/>
                  <a:gd name="T5" fmla="*/ 5 h 9"/>
                  <a:gd name="T6" fmla="*/ 4 w 13"/>
                  <a:gd name="T7" fmla="*/ 4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0" y="5"/>
                      <a:pt x="4" y="6"/>
                      <a:pt x="7" y="8"/>
                    </a:cubicBezTo>
                    <a:cubicBezTo>
                      <a:pt x="10" y="9"/>
                      <a:pt x="11" y="7"/>
                      <a:pt x="13" y="5"/>
                    </a:cubicBezTo>
                    <a:cubicBezTo>
                      <a:pt x="9" y="4"/>
                      <a:pt x="7" y="4"/>
                      <a:pt x="4" y="4"/>
                    </a:cubicBezTo>
                    <a:cubicBezTo>
                      <a:pt x="3"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57">
                <a:extLst>
                  <a:ext uri="{FF2B5EF4-FFF2-40B4-BE49-F238E27FC236}">
                    <a16:creationId xmlns:a16="http://schemas.microsoft.com/office/drawing/2014/main" id="{9E874208-62C8-441B-87D0-6D0854ED87E4}"/>
                  </a:ext>
                </a:extLst>
              </p:cNvPr>
              <p:cNvSpPr>
                <a:spLocks/>
              </p:cNvSpPr>
              <p:nvPr/>
            </p:nvSpPr>
            <p:spPr bwMode="auto">
              <a:xfrm>
                <a:off x="3897313" y="3910012"/>
                <a:ext cx="11113" cy="12700"/>
              </a:xfrm>
              <a:custGeom>
                <a:avLst/>
                <a:gdLst>
                  <a:gd name="T0" fmla="*/ 0 w 15"/>
                  <a:gd name="T1" fmla="*/ 1 h 10"/>
                  <a:gd name="T2" fmla="*/ 15 w 15"/>
                  <a:gd name="T3" fmla="*/ 6 h 10"/>
                  <a:gd name="T4" fmla="*/ 0 w 15"/>
                  <a:gd name="T5" fmla="*/ 1 h 10"/>
                </a:gdLst>
                <a:ahLst/>
                <a:cxnLst>
                  <a:cxn ang="0">
                    <a:pos x="T0" y="T1"/>
                  </a:cxn>
                  <a:cxn ang="0">
                    <a:pos x="T2" y="T3"/>
                  </a:cxn>
                  <a:cxn ang="0">
                    <a:pos x="T4" y="T5"/>
                  </a:cxn>
                </a:cxnLst>
                <a:rect l="0" t="0" r="r" b="b"/>
                <a:pathLst>
                  <a:path w="15" h="10">
                    <a:moveTo>
                      <a:pt x="0" y="1"/>
                    </a:moveTo>
                    <a:cubicBezTo>
                      <a:pt x="3" y="3"/>
                      <a:pt x="10" y="10"/>
                      <a:pt x="15" y="6"/>
                    </a:cubicBezTo>
                    <a:cubicBezTo>
                      <a:pt x="11" y="2"/>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58">
              <a:extLst>
                <a:ext uri="{FF2B5EF4-FFF2-40B4-BE49-F238E27FC236}">
                  <a16:creationId xmlns:a16="http://schemas.microsoft.com/office/drawing/2014/main" id="{9880AA90-B1EF-4C77-8FE2-364D8185CD64}"/>
                </a:ext>
              </a:extLst>
            </p:cNvPr>
            <p:cNvSpPr>
              <a:spLocks/>
            </p:cNvSpPr>
            <p:nvPr/>
          </p:nvSpPr>
          <p:spPr bwMode="auto">
            <a:xfrm>
              <a:off x="4353719" y="3985598"/>
              <a:ext cx="867020" cy="1559304"/>
            </a:xfrm>
            <a:custGeom>
              <a:avLst/>
              <a:gdLst>
                <a:gd name="T0" fmla="*/ 222 w 233"/>
                <a:gd name="T1" fmla="*/ 102 h 435"/>
                <a:gd name="T2" fmla="*/ 185 w 233"/>
                <a:gd name="T3" fmla="*/ 81 h 435"/>
                <a:gd name="T4" fmla="*/ 161 w 233"/>
                <a:gd name="T5" fmla="*/ 68 h 435"/>
                <a:gd name="T6" fmla="*/ 139 w 233"/>
                <a:gd name="T7" fmla="*/ 41 h 435"/>
                <a:gd name="T8" fmla="*/ 102 w 233"/>
                <a:gd name="T9" fmla="*/ 15 h 435"/>
                <a:gd name="T10" fmla="*/ 63 w 233"/>
                <a:gd name="T11" fmla="*/ 4 h 435"/>
                <a:gd name="T12" fmla="*/ 40 w 233"/>
                <a:gd name="T13" fmla="*/ 6 h 435"/>
                <a:gd name="T14" fmla="*/ 25 w 233"/>
                <a:gd name="T15" fmla="*/ 26 h 435"/>
                <a:gd name="T16" fmla="*/ 15 w 233"/>
                <a:gd name="T17" fmla="*/ 18 h 435"/>
                <a:gd name="T18" fmla="*/ 15 w 233"/>
                <a:gd name="T19" fmla="*/ 22 h 435"/>
                <a:gd name="T20" fmla="*/ 22 w 233"/>
                <a:gd name="T21" fmla="*/ 35 h 435"/>
                <a:gd name="T22" fmla="*/ 23 w 233"/>
                <a:gd name="T23" fmla="*/ 44 h 435"/>
                <a:gd name="T24" fmla="*/ 8 w 233"/>
                <a:gd name="T25" fmla="*/ 73 h 435"/>
                <a:gd name="T26" fmla="*/ 3 w 233"/>
                <a:gd name="T27" fmla="*/ 102 h 435"/>
                <a:gd name="T28" fmla="*/ 28 w 233"/>
                <a:gd name="T29" fmla="*/ 154 h 435"/>
                <a:gd name="T30" fmla="*/ 48 w 233"/>
                <a:gd name="T31" fmla="*/ 173 h 435"/>
                <a:gd name="T32" fmla="*/ 56 w 233"/>
                <a:gd name="T33" fmla="*/ 189 h 435"/>
                <a:gd name="T34" fmla="*/ 55 w 233"/>
                <a:gd name="T35" fmla="*/ 215 h 435"/>
                <a:gd name="T36" fmla="*/ 40 w 233"/>
                <a:gd name="T37" fmla="*/ 299 h 435"/>
                <a:gd name="T38" fmla="*/ 31 w 233"/>
                <a:gd name="T39" fmla="*/ 386 h 435"/>
                <a:gd name="T40" fmla="*/ 44 w 233"/>
                <a:gd name="T41" fmla="*/ 422 h 435"/>
                <a:gd name="T42" fmla="*/ 73 w 233"/>
                <a:gd name="T43" fmla="*/ 433 h 435"/>
                <a:gd name="T44" fmla="*/ 75 w 233"/>
                <a:gd name="T45" fmla="*/ 422 h 435"/>
                <a:gd name="T46" fmla="*/ 66 w 233"/>
                <a:gd name="T47" fmla="*/ 409 h 435"/>
                <a:gd name="T48" fmla="*/ 70 w 233"/>
                <a:gd name="T49" fmla="*/ 385 h 435"/>
                <a:gd name="T50" fmla="*/ 79 w 233"/>
                <a:gd name="T51" fmla="*/ 370 h 435"/>
                <a:gd name="T52" fmla="*/ 70 w 233"/>
                <a:gd name="T53" fmla="*/ 359 h 435"/>
                <a:gd name="T54" fmla="*/ 81 w 233"/>
                <a:gd name="T55" fmla="*/ 349 h 435"/>
                <a:gd name="T56" fmla="*/ 83 w 233"/>
                <a:gd name="T57" fmla="*/ 331 h 435"/>
                <a:gd name="T58" fmla="*/ 96 w 233"/>
                <a:gd name="T59" fmla="*/ 323 h 435"/>
                <a:gd name="T60" fmla="*/ 97 w 233"/>
                <a:gd name="T61" fmla="*/ 309 h 435"/>
                <a:gd name="T62" fmla="*/ 121 w 233"/>
                <a:gd name="T63" fmla="*/ 303 h 435"/>
                <a:gd name="T64" fmla="*/ 123 w 233"/>
                <a:gd name="T65" fmla="*/ 288 h 435"/>
                <a:gd name="T66" fmla="*/ 134 w 233"/>
                <a:gd name="T67" fmla="*/ 283 h 435"/>
                <a:gd name="T68" fmla="*/ 163 w 233"/>
                <a:gd name="T69" fmla="*/ 242 h 435"/>
                <a:gd name="T70" fmla="*/ 166 w 233"/>
                <a:gd name="T71" fmla="*/ 223 h 435"/>
                <a:gd name="T72" fmla="*/ 194 w 233"/>
                <a:gd name="T73" fmla="*/ 209 h 435"/>
                <a:gd name="T74" fmla="*/ 209 w 233"/>
                <a:gd name="T75" fmla="*/ 184 h 435"/>
                <a:gd name="T76" fmla="*/ 216 w 233"/>
                <a:gd name="T77" fmla="*/ 144 h 435"/>
                <a:gd name="T78" fmla="*/ 231 w 233"/>
                <a:gd name="T79" fmla="*/ 1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 h="435">
                  <a:moveTo>
                    <a:pt x="229" y="102"/>
                  </a:moveTo>
                  <a:cubicBezTo>
                    <a:pt x="229" y="102"/>
                    <a:pt x="222" y="102"/>
                    <a:pt x="222" y="102"/>
                  </a:cubicBezTo>
                  <a:cubicBezTo>
                    <a:pt x="217" y="98"/>
                    <a:pt x="211" y="91"/>
                    <a:pt x="205" y="89"/>
                  </a:cubicBezTo>
                  <a:cubicBezTo>
                    <a:pt x="199" y="86"/>
                    <a:pt x="192" y="84"/>
                    <a:pt x="185" y="81"/>
                  </a:cubicBezTo>
                  <a:cubicBezTo>
                    <a:pt x="178" y="79"/>
                    <a:pt x="171" y="76"/>
                    <a:pt x="165" y="73"/>
                  </a:cubicBezTo>
                  <a:cubicBezTo>
                    <a:pt x="164" y="73"/>
                    <a:pt x="162" y="69"/>
                    <a:pt x="161" y="68"/>
                  </a:cubicBezTo>
                  <a:cubicBezTo>
                    <a:pt x="158" y="64"/>
                    <a:pt x="155" y="60"/>
                    <a:pt x="152" y="55"/>
                  </a:cubicBezTo>
                  <a:cubicBezTo>
                    <a:pt x="148" y="51"/>
                    <a:pt x="145" y="42"/>
                    <a:pt x="139" y="41"/>
                  </a:cubicBezTo>
                  <a:cubicBezTo>
                    <a:pt x="134" y="39"/>
                    <a:pt x="125" y="39"/>
                    <a:pt x="121" y="35"/>
                  </a:cubicBezTo>
                  <a:cubicBezTo>
                    <a:pt x="115" y="29"/>
                    <a:pt x="108" y="22"/>
                    <a:pt x="102" y="15"/>
                  </a:cubicBezTo>
                  <a:cubicBezTo>
                    <a:pt x="98" y="12"/>
                    <a:pt x="93" y="12"/>
                    <a:pt x="89" y="10"/>
                  </a:cubicBezTo>
                  <a:cubicBezTo>
                    <a:pt x="80" y="8"/>
                    <a:pt x="72" y="6"/>
                    <a:pt x="63" y="4"/>
                  </a:cubicBezTo>
                  <a:cubicBezTo>
                    <a:pt x="60" y="4"/>
                    <a:pt x="55" y="0"/>
                    <a:pt x="51" y="1"/>
                  </a:cubicBezTo>
                  <a:cubicBezTo>
                    <a:pt x="48" y="3"/>
                    <a:pt x="44" y="4"/>
                    <a:pt x="40" y="6"/>
                  </a:cubicBezTo>
                  <a:cubicBezTo>
                    <a:pt x="39" y="6"/>
                    <a:pt x="34" y="7"/>
                    <a:pt x="33" y="8"/>
                  </a:cubicBezTo>
                  <a:cubicBezTo>
                    <a:pt x="31" y="13"/>
                    <a:pt x="25" y="20"/>
                    <a:pt x="25" y="26"/>
                  </a:cubicBezTo>
                  <a:cubicBezTo>
                    <a:pt x="21" y="22"/>
                    <a:pt x="20" y="20"/>
                    <a:pt x="16" y="18"/>
                  </a:cubicBezTo>
                  <a:cubicBezTo>
                    <a:pt x="15" y="18"/>
                    <a:pt x="15" y="18"/>
                    <a:pt x="15" y="18"/>
                  </a:cubicBezTo>
                  <a:cubicBezTo>
                    <a:pt x="14" y="21"/>
                    <a:pt x="14" y="21"/>
                    <a:pt x="14" y="21"/>
                  </a:cubicBezTo>
                  <a:cubicBezTo>
                    <a:pt x="15" y="21"/>
                    <a:pt x="15" y="22"/>
                    <a:pt x="15" y="22"/>
                  </a:cubicBezTo>
                  <a:cubicBezTo>
                    <a:pt x="18" y="23"/>
                    <a:pt x="18" y="23"/>
                    <a:pt x="18" y="27"/>
                  </a:cubicBezTo>
                  <a:cubicBezTo>
                    <a:pt x="17" y="29"/>
                    <a:pt x="23" y="32"/>
                    <a:pt x="22" y="35"/>
                  </a:cubicBezTo>
                  <a:cubicBezTo>
                    <a:pt x="22" y="36"/>
                    <a:pt x="23" y="39"/>
                    <a:pt x="23" y="39"/>
                  </a:cubicBezTo>
                  <a:cubicBezTo>
                    <a:pt x="21" y="41"/>
                    <a:pt x="22" y="42"/>
                    <a:pt x="23" y="44"/>
                  </a:cubicBezTo>
                  <a:cubicBezTo>
                    <a:pt x="24" y="54"/>
                    <a:pt x="19" y="58"/>
                    <a:pt x="14" y="64"/>
                  </a:cubicBezTo>
                  <a:cubicBezTo>
                    <a:pt x="12" y="67"/>
                    <a:pt x="10" y="71"/>
                    <a:pt x="8" y="73"/>
                  </a:cubicBezTo>
                  <a:cubicBezTo>
                    <a:pt x="6" y="75"/>
                    <a:pt x="6" y="81"/>
                    <a:pt x="5" y="83"/>
                  </a:cubicBezTo>
                  <a:cubicBezTo>
                    <a:pt x="4" y="88"/>
                    <a:pt x="0" y="97"/>
                    <a:pt x="3" y="102"/>
                  </a:cubicBezTo>
                  <a:cubicBezTo>
                    <a:pt x="7" y="110"/>
                    <a:pt x="10" y="117"/>
                    <a:pt x="14" y="125"/>
                  </a:cubicBezTo>
                  <a:cubicBezTo>
                    <a:pt x="19" y="135"/>
                    <a:pt x="24" y="144"/>
                    <a:pt x="28" y="154"/>
                  </a:cubicBezTo>
                  <a:cubicBezTo>
                    <a:pt x="31" y="158"/>
                    <a:pt x="32" y="161"/>
                    <a:pt x="36" y="164"/>
                  </a:cubicBezTo>
                  <a:cubicBezTo>
                    <a:pt x="40" y="167"/>
                    <a:pt x="44" y="169"/>
                    <a:pt x="48" y="173"/>
                  </a:cubicBezTo>
                  <a:cubicBezTo>
                    <a:pt x="49" y="174"/>
                    <a:pt x="54" y="176"/>
                    <a:pt x="55" y="178"/>
                  </a:cubicBezTo>
                  <a:cubicBezTo>
                    <a:pt x="56" y="180"/>
                    <a:pt x="56" y="186"/>
                    <a:pt x="56" y="189"/>
                  </a:cubicBezTo>
                  <a:cubicBezTo>
                    <a:pt x="57" y="193"/>
                    <a:pt x="58" y="197"/>
                    <a:pt x="58" y="201"/>
                  </a:cubicBezTo>
                  <a:cubicBezTo>
                    <a:pt x="58" y="206"/>
                    <a:pt x="56" y="211"/>
                    <a:pt x="55" y="215"/>
                  </a:cubicBezTo>
                  <a:cubicBezTo>
                    <a:pt x="54" y="226"/>
                    <a:pt x="52" y="236"/>
                    <a:pt x="50" y="247"/>
                  </a:cubicBezTo>
                  <a:cubicBezTo>
                    <a:pt x="47" y="265"/>
                    <a:pt x="44" y="282"/>
                    <a:pt x="40" y="299"/>
                  </a:cubicBezTo>
                  <a:cubicBezTo>
                    <a:pt x="38" y="313"/>
                    <a:pt x="37" y="328"/>
                    <a:pt x="36" y="342"/>
                  </a:cubicBezTo>
                  <a:cubicBezTo>
                    <a:pt x="34" y="357"/>
                    <a:pt x="33" y="371"/>
                    <a:pt x="31" y="386"/>
                  </a:cubicBezTo>
                  <a:cubicBezTo>
                    <a:pt x="30" y="395"/>
                    <a:pt x="36" y="404"/>
                    <a:pt x="39" y="413"/>
                  </a:cubicBezTo>
                  <a:cubicBezTo>
                    <a:pt x="41" y="416"/>
                    <a:pt x="41" y="420"/>
                    <a:pt x="44" y="422"/>
                  </a:cubicBezTo>
                  <a:cubicBezTo>
                    <a:pt x="51" y="425"/>
                    <a:pt x="57" y="429"/>
                    <a:pt x="63" y="432"/>
                  </a:cubicBezTo>
                  <a:cubicBezTo>
                    <a:pt x="68" y="434"/>
                    <a:pt x="69" y="435"/>
                    <a:pt x="73" y="433"/>
                  </a:cubicBezTo>
                  <a:cubicBezTo>
                    <a:pt x="78" y="431"/>
                    <a:pt x="83" y="428"/>
                    <a:pt x="88" y="425"/>
                  </a:cubicBezTo>
                  <a:cubicBezTo>
                    <a:pt x="83" y="425"/>
                    <a:pt x="79" y="426"/>
                    <a:pt x="75" y="422"/>
                  </a:cubicBezTo>
                  <a:cubicBezTo>
                    <a:pt x="72" y="420"/>
                    <a:pt x="70" y="417"/>
                    <a:pt x="67" y="415"/>
                  </a:cubicBezTo>
                  <a:cubicBezTo>
                    <a:pt x="66" y="414"/>
                    <a:pt x="66" y="410"/>
                    <a:pt x="66" y="409"/>
                  </a:cubicBezTo>
                  <a:cubicBezTo>
                    <a:pt x="65" y="405"/>
                    <a:pt x="62" y="393"/>
                    <a:pt x="65" y="391"/>
                  </a:cubicBezTo>
                  <a:cubicBezTo>
                    <a:pt x="69" y="389"/>
                    <a:pt x="69" y="389"/>
                    <a:pt x="70" y="385"/>
                  </a:cubicBezTo>
                  <a:cubicBezTo>
                    <a:pt x="72" y="382"/>
                    <a:pt x="74" y="379"/>
                    <a:pt x="76" y="377"/>
                  </a:cubicBezTo>
                  <a:cubicBezTo>
                    <a:pt x="78" y="374"/>
                    <a:pt x="78" y="374"/>
                    <a:pt x="79" y="370"/>
                  </a:cubicBezTo>
                  <a:cubicBezTo>
                    <a:pt x="80" y="367"/>
                    <a:pt x="76" y="369"/>
                    <a:pt x="74" y="367"/>
                  </a:cubicBezTo>
                  <a:cubicBezTo>
                    <a:pt x="73" y="365"/>
                    <a:pt x="70" y="362"/>
                    <a:pt x="70" y="359"/>
                  </a:cubicBezTo>
                  <a:cubicBezTo>
                    <a:pt x="72" y="357"/>
                    <a:pt x="72" y="354"/>
                    <a:pt x="76" y="353"/>
                  </a:cubicBezTo>
                  <a:cubicBezTo>
                    <a:pt x="79" y="352"/>
                    <a:pt x="79" y="353"/>
                    <a:pt x="81" y="349"/>
                  </a:cubicBezTo>
                  <a:cubicBezTo>
                    <a:pt x="83" y="345"/>
                    <a:pt x="84" y="342"/>
                    <a:pt x="86" y="338"/>
                  </a:cubicBezTo>
                  <a:cubicBezTo>
                    <a:pt x="86" y="336"/>
                    <a:pt x="83" y="333"/>
                    <a:pt x="83" y="331"/>
                  </a:cubicBezTo>
                  <a:cubicBezTo>
                    <a:pt x="83" y="329"/>
                    <a:pt x="83" y="325"/>
                    <a:pt x="83" y="322"/>
                  </a:cubicBezTo>
                  <a:cubicBezTo>
                    <a:pt x="88" y="325"/>
                    <a:pt x="92" y="327"/>
                    <a:pt x="96" y="323"/>
                  </a:cubicBezTo>
                  <a:cubicBezTo>
                    <a:pt x="97" y="322"/>
                    <a:pt x="97" y="319"/>
                    <a:pt x="97" y="317"/>
                  </a:cubicBezTo>
                  <a:cubicBezTo>
                    <a:pt x="98" y="314"/>
                    <a:pt x="97" y="313"/>
                    <a:pt x="97" y="309"/>
                  </a:cubicBezTo>
                  <a:cubicBezTo>
                    <a:pt x="101" y="310"/>
                    <a:pt x="104" y="311"/>
                    <a:pt x="109" y="309"/>
                  </a:cubicBezTo>
                  <a:cubicBezTo>
                    <a:pt x="113" y="307"/>
                    <a:pt x="118" y="308"/>
                    <a:pt x="121" y="303"/>
                  </a:cubicBezTo>
                  <a:cubicBezTo>
                    <a:pt x="122" y="301"/>
                    <a:pt x="125" y="299"/>
                    <a:pt x="125" y="297"/>
                  </a:cubicBezTo>
                  <a:cubicBezTo>
                    <a:pt x="125" y="294"/>
                    <a:pt x="123" y="290"/>
                    <a:pt x="123" y="288"/>
                  </a:cubicBezTo>
                  <a:cubicBezTo>
                    <a:pt x="122" y="283"/>
                    <a:pt x="114" y="282"/>
                    <a:pt x="115" y="277"/>
                  </a:cubicBezTo>
                  <a:cubicBezTo>
                    <a:pt x="118" y="278"/>
                    <a:pt x="132" y="284"/>
                    <a:pt x="134" y="283"/>
                  </a:cubicBezTo>
                  <a:cubicBezTo>
                    <a:pt x="138" y="276"/>
                    <a:pt x="143" y="270"/>
                    <a:pt x="148" y="263"/>
                  </a:cubicBezTo>
                  <a:cubicBezTo>
                    <a:pt x="153" y="257"/>
                    <a:pt x="158" y="250"/>
                    <a:pt x="163" y="242"/>
                  </a:cubicBezTo>
                  <a:cubicBezTo>
                    <a:pt x="164" y="241"/>
                    <a:pt x="164" y="238"/>
                    <a:pt x="164" y="236"/>
                  </a:cubicBezTo>
                  <a:cubicBezTo>
                    <a:pt x="164" y="234"/>
                    <a:pt x="164" y="224"/>
                    <a:pt x="166" y="223"/>
                  </a:cubicBezTo>
                  <a:cubicBezTo>
                    <a:pt x="171" y="219"/>
                    <a:pt x="178" y="214"/>
                    <a:pt x="184" y="209"/>
                  </a:cubicBezTo>
                  <a:cubicBezTo>
                    <a:pt x="186" y="208"/>
                    <a:pt x="192" y="209"/>
                    <a:pt x="194" y="209"/>
                  </a:cubicBezTo>
                  <a:cubicBezTo>
                    <a:pt x="197" y="209"/>
                    <a:pt x="198" y="205"/>
                    <a:pt x="199" y="202"/>
                  </a:cubicBezTo>
                  <a:cubicBezTo>
                    <a:pt x="203" y="197"/>
                    <a:pt x="209" y="190"/>
                    <a:pt x="209" y="184"/>
                  </a:cubicBezTo>
                  <a:cubicBezTo>
                    <a:pt x="210" y="174"/>
                    <a:pt x="210" y="164"/>
                    <a:pt x="211" y="154"/>
                  </a:cubicBezTo>
                  <a:cubicBezTo>
                    <a:pt x="212" y="150"/>
                    <a:pt x="214" y="148"/>
                    <a:pt x="216" y="144"/>
                  </a:cubicBezTo>
                  <a:cubicBezTo>
                    <a:pt x="221" y="138"/>
                    <a:pt x="225" y="131"/>
                    <a:pt x="229" y="125"/>
                  </a:cubicBezTo>
                  <a:cubicBezTo>
                    <a:pt x="233" y="119"/>
                    <a:pt x="233" y="119"/>
                    <a:pt x="231" y="112"/>
                  </a:cubicBezTo>
                  <a:cubicBezTo>
                    <a:pt x="231" y="109"/>
                    <a:pt x="230" y="106"/>
                    <a:pt x="229" y="1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5" name="Group 342">
              <a:extLst>
                <a:ext uri="{FF2B5EF4-FFF2-40B4-BE49-F238E27FC236}">
                  <a16:creationId xmlns:a16="http://schemas.microsoft.com/office/drawing/2014/main" id="{3E250423-2A7D-4BD6-9322-96142E9F1AB9}"/>
                </a:ext>
              </a:extLst>
            </p:cNvPr>
            <p:cNvGrpSpPr/>
            <p:nvPr/>
          </p:nvGrpSpPr>
          <p:grpSpPr>
            <a:xfrm>
              <a:off x="5661662" y="3386617"/>
              <a:ext cx="1271066" cy="1567404"/>
              <a:chOff x="4072237" y="4036734"/>
              <a:chExt cx="239713" cy="614363"/>
            </a:xfrm>
            <a:solidFill>
              <a:schemeClr val="accent3"/>
            </a:solidFill>
          </p:grpSpPr>
          <p:sp>
            <p:nvSpPr>
              <p:cNvPr id="139" name="Freeform 59">
                <a:extLst>
                  <a:ext uri="{FF2B5EF4-FFF2-40B4-BE49-F238E27FC236}">
                    <a16:creationId xmlns:a16="http://schemas.microsoft.com/office/drawing/2014/main" id="{019621FE-F9DB-4F3E-B9B5-348D00936AB6}"/>
                  </a:ext>
                </a:extLst>
              </p:cNvPr>
              <p:cNvSpPr>
                <a:spLocks/>
              </p:cNvSpPr>
              <p:nvPr/>
            </p:nvSpPr>
            <p:spPr bwMode="auto">
              <a:xfrm>
                <a:off x="4072237" y="4036734"/>
                <a:ext cx="239713" cy="614363"/>
              </a:xfrm>
              <a:custGeom>
                <a:avLst/>
                <a:gdLst>
                  <a:gd name="T0" fmla="*/ 251 w 341"/>
                  <a:gd name="T1" fmla="*/ 376 h 437"/>
                  <a:gd name="T2" fmla="*/ 262 w 341"/>
                  <a:gd name="T3" fmla="*/ 359 h 437"/>
                  <a:gd name="T4" fmla="*/ 262 w 341"/>
                  <a:gd name="T5" fmla="*/ 341 h 437"/>
                  <a:gd name="T6" fmla="*/ 279 w 341"/>
                  <a:gd name="T7" fmla="*/ 326 h 437"/>
                  <a:gd name="T8" fmla="*/ 284 w 341"/>
                  <a:gd name="T9" fmla="*/ 286 h 437"/>
                  <a:gd name="T10" fmla="*/ 279 w 341"/>
                  <a:gd name="T11" fmla="*/ 264 h 437"/>
                  <a:gd name="T12" fmla="*/ 319 w 341"/>
                  <a:gd name="T13" fmla="*/ 207 h 437"/>
                  <a:gd name="T14" fmla="*/ 337 w 341"/>
                  <a:gd name="T15" fmla="*/ 172 h 437"/>
                  <a:gd name="T16" fmla="*/ 332 w 341"/>
                  <a:gd name="T17" fmla="*/ 161 h 437"/>
                  <a:gd name="T18" fmla="*/ 299 w 341"/>
                  <a:gd name="T19" fmla="*/ 161 h 437"/>
                  <a:gd name="T20" fmla="*/ 289 w 341"/>
                  <a:gd name="T21" fmla="*/ 142 h 437"/>
                  <a:gd name="T22" fmla="*/ 277 w 341"/>
                  <a:gd name="T23" fmla="*/ 123 h 437"/>
                  <a:gd name="T24" fmla="*/ 270 w 341"/>
                  <a:gd name="T25" fmla="*/ 110 h 437"/>
                  <a:gd name="T26" fmla="*/ 264 w 341"/>
                  <a:gd name="T27" fmla="*/ 94 h 437"/>
                  <a:gd name="T28" fmla="*/ 251 w 341"/>
                  <a:gd name="T29" fmla="*/ 62 h 437"/>
                  <a:gd name="T30" fmla="*/ 246 w 341"/>
                  <a:gd name="T31" fmla="*/ 42 h 437"/>
                  <a:gd name="T32" fmla="*/ 233 w 341"/>
                  <a:gd name="T33" fmla="*/ 41 h 437"/>
                  <a:gd name="T34" fmla="*/ 214 w 341"/>
                  <a:gd name="T35" fmla="*/ 39 h 437"/>
                  <a:gd name="T36" fmla="*/ 208 w 341"/>
                  <a:gd name="T37" fmla="*/ 36 h 437"/>
                  <a:gd name="T38" fmla="*/ 200 w 341"/>
                  <a:gd name="T39" fmla="*/ 32 h 437"/>
                  <a:gd name="T40" fmla="*/ 184 w 341"/>
                  <a:gd name="T41" fmla="*/ 37 h 437"/>
                  <a:gd name="T42" fmla="*/ 175 w 341"/>
                  <a:gd name="T43" fmla="*/ 44 h 437"/>
                  <a:gd name="T44" fmla="*/ 159 w 341"/>
                  <a:gd name="T45" fmla="*/ 33 h 437"/>
                  <a:gd name="T46" fmla="*/ 135 w 341"/>
                  <a:gd name="T47" fmla="*/ 22 h 437"/>
                  <a:gd name="T48" fmla="*/ 140 w 341"/>
                  <a:gd name="T49" fmla="*/ 4 h 437"/>
                  <a:gd name="T50" fmla="*/ 121 w 341"/>
                  <a:gd name="T51" fmla="*/ 4 h 437"/>
                  <a:gd name="T52" fmla="*/ 113 w 341"/>
                  <a:gd name="T53" fmla="*/ 6 h 437"/>
                  <a:gd name="T54" fmla="*/ 103 w 341"/>
                  <a:gd name="T55" fmla="*/ 4 h 437"/>
                  <a:gd name="T56" fmla="*/ 75 w 341"/>
                  <a:gd name="T57" fmla="*/ 16 h 437"/>
                  <a:gd name="T58" fmla="*/ 65 w 341"/>
                  <a:gd name="T59" fmla="*/ 15 h 437"/>
                  <a:gd name="T60" fmla="*/ 53 w 341"/>
                  <a:gd name="T61" fmla="*/ 21 h 437"/>
                  <a:gd name="T62" fmla="*/ 37 w 341"/>
                  <a:gd name="T63" fmla="*/ 48 h 437"/>
                  <a:gd name="T64" fmla="*/ 19 w 341"/>
                  <a:gd name="T65" fmla="*/ 66 h 437"/>
                  <a:gd name="T66" fmla="*/ 1 w 341"/>
                  <a:gd name="T67" fmla="*/ 100 h 437"/>
                  <a:gd name="T68" fmla="*/ 6 w 341"/>
                  <a:gd name="T69" fmla="*/ 125 h 437"/>
                  <a:gd name="T70" fmla="*/ 1 w 341"/>
                  <a:gd name="T71" fmla="*/ 142 h 437"/>
                  <a:gd name="T72" fmla="*/ 21 w 341"/>
                  <a:gd name="T73" fmla="*/ 179 h 437"/>
                  <a:gd name="T74" fmla="*/ 43 w 341"/>
                  <a:gd name="T75" fmla="*/ 199 h 437"/>
                  <a:gd name="T76" fmla="*/ 61 w 341"/>
                  <a:gd name="T77" fmla="*/ 198 h 437"/>
                  <a:gd name="T78" fmla="*/ 77 w 341"/>
                  <a:gd name="T79" fmla="*/ 198 h 437"/>
                  <a:gd name="T80" fmla="*/ 107 w 341"/>
                  <a:gd name="T81" fmla="*/ 190 h 437"/>
                  <a:gd name="T82" fmla="*/ 124 w 341"/>
                  <a:gd name="T83" fmla="*/ 201 h 437"/>
                  <a:gd name="T84" fmla="*/ 133 w 341"/>
                  <a:gd name="T85" fmla="*/ 213 h 437"/>
                  <a:gd name="T86" fmla="*/ 132 w 341"/>
                  <a:gd name="T87" fmla="*/ 236 h 437"/>
                  <a:gd name="T88" fmla="*/ 145 w 341"/>
                  <a:gd name="T89" fmla="*/ 256 h 437"/>
                  <a:gd name="T90" fmla="*/ 150 w 341"/>
                  <a:gd name="T91" fmla="*/ 302 h 437"/>
                  <a:gd name="T92" fmla="*/ 145 w 341"/>
                  <a:gd name="T93" fmla="*/ 334 h 437"/>
                  <a:gd name="T94" fmla="*/ 157 w 341"/>
                  <a:gd name="T95" fmla="*/ 366 h 437"/>
                  <a:gd name="T96" fmla="*/ 161 w 341"/>
                  <a:gd name="T97" fmla="*/ 391 h 437"/>
                  <a:gd name="T98" fmla="*/ 173 w 341"/>
                  <a:gd name="T99" fmla="*/ 412 h 437"/>
                  <a:gd name="T100" fmla="*/ 179 w 341"/>
                  <a:gd name="T101" fmla="*/ 431 h 437"/>
                  <a:gd name="T102" fmla="*/ 196 w 341"/>
                  <a:gd name="T103" fmla="*/ 434 h 437"/>
                  <a:gd name="T104" fmla="*/ 225 w 341"/>
                  <a:gd name="T105" fmla="*/ 423 h 437"/>
                  <a:gd name="T106" fmla="*/ 246 w 341"/>
                  <a:gd name="T107" fmla="*/ 39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 h="437">
                    <a:moveTo>
                      <a:pt x="247" y="385"/>
                    </a:moveTo>
                    <a:cubicBezTo>
                      <a:pt x="248" y="380"/>
                      <a:pt x="247" y="378"/>
                      <a:pt x="251" y="376"/>
                    </a:cubicBezTo>
                    <a:cubicBezTo>
                      <a:pt x="253" y="375"/>
                      <a:pt x="259" y="374"/>
                      <a:pt x="260" y="372"/>
                    </a:cubicBezTo>
                    <a:cubicBezTo>
                      <a:pt x="262" y="369"/>
                      <a:pt x="262" y="362"/>
                      <a:pt x="262" y="359"/>
                    </a:cubicBezTo>
                    <a:cubicBezTo>
                      <a:pt x="262" y="356"/>
                      <a:pt x="259" y="351"/>
                      <a:pt x="258" y="348"/>
                    </a:cubicBezTo>
                    <a:cubicBezTo>
                      <a:pt x="256" y="345"/>
                      <a:pt x="259" y="343"/>
                      <a:pt x="262" y="341"/>
                    </a:cubicBezTo>
                    <a:cubicBezTo>
                      <a:pt x="264" y="338"/>
                      <a:pt x="267" y="334"/>
                      <a:pt x="269" y="331"/>
                    </a:cubicBezTo>
                    <a:cubicBezTo>
                      <a:pt x="271" y="329"/>
                      <a:pt x="276" y="328"/>
                      <a:pt x="279" y="326"/>
                    </a:cubicBezTo>
                    <a:cubicBezTo>
                      <a:pt x="283" y="324"/>
                      <a:pt x="288" y="317"/>
                      <a:pt x="288" y="311"/>
                    </a:cubicBezTo>
                    <a:cubicBezTo>
                      <a:pt x="287" y="303"/>
                      <a:pt x="289" y="293"/>
                      <a:pt x="284" y="286"/>
                    </a:cubicBezTo>
                    <a:cubicBezTo>
                      <a:pt x="281" y="282"/>
                      <a:pt x="281" y="282"/>
                      <a:pt x="281" y="276"/>
                    </a:cubicBezTo>
                    <a:cubicBezTo>
                      <a:pt x="281" y="270"/>
                      <a:pt x="281" y="269"/>
                      <a:pt x="279" y="264"/>
                    </a:cubicBezTo>
                    <a:cubicBezTo>
                      <a:pt x="277" y="261"/>
                      <a:pt x="288" y="246"/>
                      <a:pt x="289" y="243"/>
                    </a:cubicBezTo>
                    <a:cubicBezTo>
                      <a:pt x="297" y="229"/>
                      <a:pt x="309" y="219"/>
                      <a:pt x="319" y="207"/>
                    </a:cubicBezTo>
                    <a:cubicBezTo>
                      <a:pt x="323" y="203"/>
                      <a:pt x="325" y="197"/>
                      <a:pt x="327" y="192"/>
                    </a:cubicBezTo>
                    <a:cubicBezTo>
                      <a:pt x="330" y="186"/>
                      <a:pt x="336" y="179"/>
                      <a:pt x="337" y="172"/>
                    </a:cubicBezTo>
                    <a:cubicBezTo>
                      <a:pt x="337" y="170"/>
                      <a:pt x="341" y="162"/>
                      <a:pt x="339" y="161"/>
                    </a:cubicBezTo>
                    <a:cubicBezTo>
                      <a:pt x="338" y="158"/>
                      <a:pt x="334" y="160"/>
                      <a:pt x="332" y="161"/>
                    </a:cubicBezTo>
                    <a:cubicBezTo>
                      <a:pt x="324" y="163"/>
                      <a:pt x="316" y="165"/>
                      <a:pt x="307" y="167"/>
                    </a:cubicBezTo>
                    <a:cubicBezTo>
                      <a:pt x="305" y="168"/>
                      <a:pt x="302" y="161"/>
                      <a:pt x="299" y="161"/>
                    </a:cubicBezTo>
                    <a:cubicBezTo>
                      <a:pt x="303" y="156"/>
                      <a:pt x="297" y="152"/>
                      <a:pt x="294" y="148"/>
                    </a:cubicBezTo>
                    <a:cubicBezTo>
                      <a:pt x="292" y="146"/>
                      <a:pt x="291" y="144"/>
                      <a:pt x="289" y="142"/>
                    </a:cubicBezTo>
                    <a:cubicBezTo>
                      <a:pt x="288" y="140"/>
                      <a:pt x="283" y="141"/>
                      <a:pt x="283" y="139"/>
                    </a:cubicBezTo>
                    <a:cubicBezTo>
                      <a:pt x="281" y="134"/>
                      <a:pt x="280" y="127"/>
                      <a:pt x="277" y="123"/>
                    </a:cubicBezTo>
                    <a:cubicBezTo>
                      <a:pt x="276" y="121"/>
                      <a:pt x="273" y="119"/>
                      <a:pt x="271" y="117"/>
                    </a:cubicBezTo>
                    <a:cubicBezTo>
                      <a:pt x="270" y="116"/>
                      <a:pt x="270" y="112"/>
                      <a:pt x="270" y="110"/>
                    </a:cubicBezTo>
                    <a:cubicBezTo>
                      <a:pt x="269" y="106"/>
                      <a:pt x="269" y="103"/>
                      <a:pt x="269" y="100"/>
                    </a:cubicBezTo>
                    <a:cubicBezTo>
                      <a:pt x="268" y="98"/>
                      <a:pt x="265" y="96"/>
                      <a:pt x="264" y="94"/>
                    </a:cubicBezTo>
                    <a:cubicBezTo>
                      <a:pt x="261" y="91"/>
                      <a:pt x="262" y="86"/>
                      <a:pt x="260" y="82"/>
                    </a:cubicBezTo>
                    <a:cubicBezTo>
                      <a:pt x="257" y="75"/>
                      <a:pt x="254" y="68"/>
                      <a:pt x="251" y="62"/>
                    </a:cubicBezTo>
                    <a:cubicBezTo>
                      <a:pt x="249" y="58"/>
                      <a:pt x="244" y="52"/>
                      <a:pt x="247" y="49"/>
                    </a:cubicBezTo>
                    <a:cubicBezTo>
                      <a:pt x="246" y="42"/>
                      <a:pt x="246" y="42"/>
                      <a:pt x="246" y="42"/>
                    </a:cubicBezTo>
                    <a:cubicBezTo>
                      <a:pt x="245" y="42"/>
                      <a:pt x="243" y="41"/>
                      <a:pt x="242" y="41"/>
                    </a:cubicBezTo>
                    <a:cubicBezTo>
                      <a:pt x="239" y="39"/>
                      <a:pt x="238" y="39"/>
                      <a:pt x="233" y="41"/>
                    </a:cubicBezTo>
                    <a:cubicBezTo>
                      <a:pt x="230" y="43"/>
                      <a:pt x="229" y="43"/>
                      <a:pt x="225" y="42"/>
                    </a:cubicBezTo>
                    <a:cubicBezTo>
                      <a:pt x="221" y="41"/>
                      <a:pt x="217" y="40"/>
                      <a:pt x="214" y="39"/>
                    </a:cubicBezTo>
                    <a:cubicBezTo>
                      <a:pt x="213" y="38"/>
                      <a:pt x="212" y="41"/>
                      <a:pt x="211" y="39"/>
                    </a:cubicBezTo>
                    <a:cubicBezTo>
                      <a:pt x="210" y="37"/>
                      <a:pt x="210" y="37"/>
                      <a:pt x="208" y="36"/>
                    </a:cubicBezTo>
                    <a:cubicBezTo>
                      <a:pt x="206" y="36"/>
                      <a:pt x="203" y="35"/>
                      <a:pt x="201" y="35"/>
                    </a:cubicBezTo>
                    <a:cubicBezTo>
                      <a:pt x="200" y="35"/>
                      <a:pt x="201" y="32"/>
                      <a:pt x="200" y="32"/>
                    </a:cubicBezTo>
                    <a:cubicBezTo>
                      <a:pt x="194" y="30"/>
                      <a:pt x="192" y="31"/>
                      <a:pt x="187" y="33"/>
                    </a:cubicBezTo>
                    <a:cubicBezTo>
                      <a:pt x="186" y="33"/>
                      <a:pt x="185" y="36"/>
                      <a:pt x="184" y="37"/>
                    </a:cubicBezTo>
                    <a:cubicBezTo>
                      <a:pt x="184" y="39"/>
                      <a:pt x="186" y="41"/>
                      <a:pt x="186" y="42"/>
                    </a:cubicBezTo>
                    <a:cubicBezTo>
                      <a:pt x="182" y="48"/>
                      <a:pt x="180" y="48"/>
                      <a:pt x="175" y="44"/>
                    </a:cubicBezTo>
                    <a:cubicBezTo>
                      <a:pt x="172" y="41"/>
                      <a:pt x="169" y="42"/>
                      <a:pt x="166" y="41"/>
                    </a:cubicBezTo>
                    <a:cubicBezTo>
                      <a:pt x="162" y="39"/>
                      <a:pt x="163" y="34"/>
                      <a:pt x="159" y="33"/>
                    </a:cubicBezTo>
                    <a:cubicBezTo>
                      <a:pt x="154" y="32"/>
                      <a:pt x="149" y="31"/>
                      <a:pt x="143" y="29"/>
                    </a:cubicBezTo>
                    <a:cubicBezTo>
                      <a:pt x="141" y="28"/>
                      <a:pt x="138" y="24"/>
                      <a:pt x="135" y="22"/>
                    </a:cubicBezTo>
                    <a:cubicBezTo>
                      <a:pt x="137" y="20"/>
                      <a:pt x="141" y="16"/>
                      <a:pt x="140" y="14"/>
                    </a:cubicBezTo>
                    <a:cubicBezTo>
                      <a:pt x="138" y="10"/>
                      <a:pt x="138" y="9"/>
                      <a:pt x="140" y="4"/>
                    </a:cubicBezTo>
                    <a:cubicBezTo>
                      <a:pt x="137" y="3"/>
                      <a:pt x="134" y="0"/>
                      <a:pt x="132" y="2"/>
                    </a:cubicBezTo>
                    <a:cubicBezTo>
                      <a:pt x="128" y="4"/>
                      <a:pt x="126" y="4"/>
                      <a:pt x="121" y="4"/>
                    </a:cubicBezTo>
                    <a:cubicBezTo>
                      <a:pt x="120" y="4"/>
                      <a:pt x="119" y="3"/>
                      <a:pt x="117" y="4"/>
                    </a:cubicBezTo>
                    <a:cubicBezTo>
                      <a:pt x="116" y="4"/>
                      <a:pt x="114" y="6"/>
                      <a:pt x="113" y="6"/>
                    </a:cubicBezTo>
                    <a:cubicBezTo>
                      <a:pt x="111" y="6"/>
                      <a:pt x="110" y="4"/>
                      <a:pt x="108" y="4"/>
                    </a:cubicBezTo>
                    <a:cubicBezTo>
                      <a:pt x="106" y="4"/>
                      <a:pt x="104" y="4"/>
                      <a:pt x="103" y="4"/>
                    </a:cubicBezTo>
                    <a:cubicBezTo>
                      <a:pt x="96" y="6"/>
                      <a:pt x="89" y="8"/>
                      <a:pt x="84" y="10"/>
                    </a:cubicBezTo>
                    <a:cubicBezTo>
                      <a:pt x="81" y="12"/>
                      <a:pt x="78" y="14"/>
                      <a:pt x="75" y="16"/>
                    </a:cubicBezTo>
                    <a:cubicBezTo>
                      <a:pt x="74" y="16"/>
                      <a:pt x="71" y="14"/>
                      <a:pt x="71" y="14"/>
                    </a:cubicBezTo>
                    <a:cubicBezTo>
                      <a:pt x="69" y="13"/>
                      <a:pt x="67" y="15"/>
                      <a:pt x="65" y="15"/>
                    </a:cubicBezTo>
                    <a:cubicBezTo>
                      <a:pt x="62" y="16"/>
                      <a:pt x="60" y="10"/>
                      <a:pt x="58" y="11"/>
                    </a:cubicBezTo>
                    <a:cubicBezTo>
                      <a:pt x="55" y="12"/>
                      <a:pt x="54" y="17"/>
                      <a:pt x="53" y="21"/>
                    </a:cubicBezTo>
                    <a:cubicBezTo>
                      <a:pt x="51" y="27"/>
                      <a:pt x="40" y="28"/>
                      <a:pt x="39" y="33"/>
                    </a:cubicBezTo>
                    <a:cubicBezTo>
                      <a:pt x="38" y="39"/>
                      <a:pt x="37" y="43"/>
                      <a:pt x="37" y="48"/>
                    </a:cubicBezTo>
                    <a:cubicBezTo>
                      <a:pt x="36" y="52"/>
                      <a:pt x="35" y="52"/>
                      <a:pt x="32" y="54"/>
                    </a:cubicBezTo>
                    <a:cubicBezTo>
                      <a:pt x="26" y="58"/>
                      <a:pt x="22" y="60"/>
                      <a:pt x="19" y="66"/>
                    </a:cubicBezTo>
                    <a:cubicBezTo>
                      <a:pt x="14" y="76"/>
                      <a:pt x="9" y="85"/>
                      <a:pt x="4" y="94"/>
                    </a:cubicBezTo>
                    <a:cubicBezTo>
                      <a:pt x="4" y="96"/>
                      <a:pt x="1" y="98"/>
                      <a:pt x="1" y="100"/>
                    </a:cubicBezTo>
                    <a:cubicBezTo>
                      <a:pt x="1" y="103"/>
                      <a:pt x="3" y="108"/>
                      <a:pt x="4" y="112"/>
                    </a:cubicBezTo>
                    <a:cubicBezTo>
                      <a:pt x="4" y="116"/>
                      <a:pt x="6" y="121"/>
                      <a:pt x="6" y="125"/>
                    </a:cubicBezTo>
                    <a:cubicBezTo>
                      <a:pt x="7" y="127"/>
                      <a:pt x="4" y="132"/>
                      <a:pt x="4" y="134"/>
                    </a:cubicBezTo>
                    <a:cubicBezTo>
                      <a:pt x="3" y="135"/>
                      <a:pt x="0" y="141"/>
                      <a:pt x="1" y="142"/>
                    </a:cubicBezTo>
                    <a:cubicBezTo>
                      <a:pt x="2" y="145"/>
                      <a:pt x="4" y="148"/>
                      <a:pt x="6" y="151"/>
                    </a:cubicBezTo>
                    <a:cubicBezTo>
                      <a:pt x="11" y="161"/>
                      <a:pt x="16" y="169"/>
                      <a:pt x="21" y="179"/>
                    </a:cubicBezTo>
                    <a:cubicBezTo>
                      <a:pt x="24" y="184"/>
                      <a:pt x="27" y="186"/>
                      <a:pt x="31" y="190"/>
                    </a:cubicBezTo>
                    <a:cubicBezTo>
                      <a:pt x="35" y="193"/>
                      <a:pt x="39" y="196"/>
                      <a:pt x="43" y="199"/>
                    </a:cubicBezTo>
                    <a:cubicBezTo>
                      <a:pt x="44" y="200"/>
                      <a:pt x="47" y="203"/>
                      <a:pt x="49" y="202"/>
                    </a:cubicBezTo>
                    <a:cubicBezTo>
                      <a:pt x="53" y="201"/>
                      <a:pt x="57" y="199"/>
                      <a:pt x="61" y="198"/>
                    </a:cubicBezTo>
                    <a:cubicBezTo>
                      <a:pt x="64" y="196"/>
                      <a:pt x="66" y="198"/>
                      <a:pt x="70" y="198"/>
                    </a:cubicBezTo>
                    <a:cubicBezTo>
                      <a:pt x="73" y="200"/>
                      <a:pt x="74" y="200"/>
                      <a:pt x="77" y="198"/>
                    </a:cubicBezTo>
                    <a:cubicBezTo>
                      <a:pt x="81" y="196"/>
                      <a:pt x="85" y="194"/>
                      <a:pt x="89" y="192"/>
                    </a:cubicBezTo>
                    <a:cubicBezTo>
                      <a:pt x="90" y="192"/>
                      <a:pt x="106" y="189"/>
                      <a:pt x="107" y="190"/>
                    </a:cubicBezTo>
                    <a:cubicBezTo>
                      <a:pt x="110" y="194"/>
                      <a:pt x="112" y="197"/>
                      <a:pt x="115" y="200"/>
                    </a:cubicBezTo>
                    <a:cubicBezTo>
                      <a:pt x="117" y="203"/>
                      <a:pt x="122" y="201"/>
                      <a:pt x="124" y="201"/>
                    </a:cubicBezTo>
                    <a:cubicBezTo>
                      <a:pt x="129" y="200"/>
                      <a:pt x="129" y="201"/>
                      <a:pt x="131" y="205"/>
                    </a:cubicBezTo>
                    <a:cubicBezTo>
                      <a:pt x="134" y="209"/>
                      <a:pt x="134" y="209"/>
                      <a:pt x="133" y="213"/>
                    </a:cubicBezTo>
                    <a:cubicBezTo>
                      <a:pt x="133" y="219"/>
                      <a:pt x="132" y="224"/>
                      <a:pt x="131" y="230"/>
                    </a:cubicBezTo>
                    <a:cubicBezTo>
                      <a:pt x="131" y="232"/>
                      <a:pt x="130" y="234"/>
                      <a:pt x="132" y="236"/>
                    </a:cubicBezTo>
                    <a:cubicBezTo>
                      <a:pt x="134" y="240"/>
                      <a:pt x="137" y="244"/>
                      <a:pt x="140" y="248"/>
                    </a:cubicBezTo>
                    <a:cubicBezTo>
                      <a:pt x="141" y="250"/>
                      <a:pt x="144" y="253"/>
                      <a:pt x="145" y="256"/>
                    </a:cubicBezTo>
                    <a:cubicBezTo>
                      <a:pt x="147" y="264"/>
                      <a:pt x="149" y="272"/>
                      <a:pt x="150" y="281"/>
                    </a:cubicBezTo>
                    <a:cubicBezTo>
                      <a:pt x="152" y="288"/>
                      <a:pt x="155" y="295"/>
                      <a:pt x="150" y="302"/>
                    </a:cubicBezTo>
                    <a:cubicBezTo>
                      <a:pt x="147" y="310"/>
                      <a:pt x="147" y="318"/>
                      <a:pt x="145" y="328"/>
                    </a:cubicBezTo>
                    <a:cubicBezTo>
                      <a:pt x="145" y="330"/>
                      <a:pt x="143" y="333"/>
                      <a:pt x="145" y="334"/>
                    </a:cubicBezTo>
                    <a:cubicBezTo>
                      <a:pt x="147" y="339"/>
                      <a:pt x="149" y="343"/>
                      <a:pt x="150" y="347"/>
                    </a:cubicBezTo>
                    <a:cubicBezTo>
                      <a:pt x="153" y="353"/>
                      <a:pt x="157" y="359"/>
                      <a:pt x="157" y="366"/>
                    </a:cubicBezTo>
                    <a:cubicBezTo>
                      <a:pt x="158" y="371"/>
                      <a:pt x="159" y="376"/>
                      <a:pt x="160" y="382"/>
                    </a:cubicBezTo>
                    <a:cubicBezTo>
                      <a:pt x="160" y="384"/>
                      <a:pt x="160" y="390"/>
                      <a:pt x="161" y="391"/>
                    </a:cubicBezTo>
                    <a:cubicBezTo>
                      <a:pt x="163" y="393"/>
                      <a:pt x="166" y="395"/>
                      <a:pt x="168" y="398"/>
                    </a:cubicBezTo>
                    <a:cubicBezTo>
                      <a:pt x="169" y="403"/>
                      <a:pt x="171" y="408"/>
                      <a:pt x="173" y="412"/>
                    </a:cubicBezTo>
                    <a:cubicBezTo>
                      <a:pt x="173" y="414"/>
                      <a:pt x="176" y="418"/>
                      <a:pt x="176" y="421"/>
                    </a:cubicBezTo>
                    <a:cubicBezTo>
                      <a:pt x="175" y="427"/>
                      <a:pt x="175" y="427"/>
                      <a:pt x="179" y="431"/>
                    </a:cubicBezTo>
                    <a:cubicBezTo>
                      <a:pt x="180" y="432"/>
                      <a:pt x="184" y="437"/>
                      <a:pt x="186" y="437"/>
                    </a:cubicBezTo>
                    <a:cubicBezTo>
                      <a:pt x="189" y="435"/>
                      <a:pt x="193" y="435"/>
                      <a:pt x="196" y="434"/>
                    </a:cubicBezTo>
                    <a:cubicBezTo>
                      <a:pt x="203" y="433"/>
                      <a:pt x="210" y="431"/>
                      <a:pt x="218" y="429"/>
                    </a:cubicBezTo>
                    <a:cubicBezTo>
                      <a:pt x="220" y="429"/>
                      <a:pt x="223" y="424"/>
                      <a:pt x="225" y="423"/>
                    </a:cubicBezTo>
                    <a:cubicBezTo>
                      <a:pt x="228" y="420"/>
                      <a:pt x="231" y="418"/>
                      <a:pt x="233" y="415"/>
                    </a:cubicBezTo>
                    <a:cubicBezTo>
                      <a:pt x="239" y="410"/>
                      <a:pt x="242" y="402"/>
                      <a:pt x="246" y="395"/>
                    </a:cubicBezTo>
                    <a:cubicBezTo>
                      <a:pt x="248" y="393"/>
                      <a:pt x="247" y="387"/>
                      <a:pt x="247"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60">
                <a:extLst>
                  <a:ext uri="{FF2B5EF4-FFF2-40B4-BE49-F238E27FC236}">
                    <a16:creationId xmlns:a16="http://schemas.microsoft.com/office/drawing/2014/main" id="{84F88FE5-E18D-4321-9BA4-EDEDB1255EF5}"/>
                  </a:ext>
                </a:extLst>
              </p:cNvPr>
              <p:cNvSpPr>
                <a:spLocks/>
              </p:cNvSpPr>
              <p:nvPr/>
            </p:nvSpPr>
            <p:spPr bwMode="auto">
              <a:xfrm>
                <a:off x="4283076" y="4452937"/>
                <a:ext cx="25400" cy="117475"/>
              </a:xfrm>
              <a:custGeom>
                <a:avLst/>
                <a:gdLst>
                  <a:gd name="T0" fmla="*/ 2 w 36"/>
                  <a:gd name="T1" fmla="*/ 69 h 84"/>
                  <a:gd name="T2" fmla="*/ 4 w 36"/>
                  <a:gd name="T3" fmla="*/ 80 h 84"/>
                  <a:gd name="T4" fmla="*/ 11 w 36"/>
                  <a:gd name="T5" fmla="*/ 83 h 84"/>
                  <a:gd name="T6" fmla="*/ 18 w 36"/>
                  <a:gd name="T7" fmla="*/ 81 h 84"/>
                  <a:gd name="T8" fmla="*/ 21 w 36"/>
                  <a:gd name="T9" fmla="*/ 72 h 84"/>
                  <a:gd name="T10" fmla="*/ 30 w 36"/>
                  <a:gd name="T11" fmla="*/ 41 h 84"/>
                  <a:gd name="T12" fmla="*/ 32 w 36"/>
                  <a:gd name="T13" fmla="*/ 23 h 84"/>
                  <a:gd name="T14" fmla="*/ 34 w 36"/>
                  <a:gd name="T15" fmla="*/ 25 h 84"/>
                  <a:gd name="T16" fmla="*/ 33 w 36"/>
                  <a:gd name="T17" fmla="*/ 9 h 84"/>
                  <a:gd name="T18" fmla="*/ 33 w 36"/>
                  <a:gd name="T19" fmla="*/ 8 h 84"/>
                  <a:gd name="T20" fmla="*/ 27 w 36"/>
                  <a:gd name="T21" fmla="*/ 6 h 84"/>
                  <a:gd name="T22" fmla="*/ 23 w 36"/>
                  <a:gd name="T23" fmla="*/ 15 h 84"/>
                  <a:gd name="T24" fmla="*/ 16 w 36"/>
                  <a:gd name="T25" fmla="*/ 23 h 84"/>
                  <a:gd name="T26" fmla="*/ 6 w 36"/>
                  <a:gd name="T27" fmla="*/ 27 h 84"/>
                  <a:gd name="T28" fmla="*/ 4 w 36"/>
                  <a:gd name="T29" fmla="*/ 35 h 84"/>
                  <a:gd name="T30" fmla="*/ 6 w 36"/>
                  <a:gd name="T31" fmla="*/ 48 h 84"/>
                  <a:gd name="T32" fmla="*/ 1 w 36"/>
                  <a:gd name="T33" fmla="*/ 58 h 84"/>
                  <a:gd name="T34" fmla="*/ 2 w 36"/>
                  <a:gd name="T35"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4">
                    <a:moveTo>
                      <a:pt x="2" y="69"/>
                    </a:moveTo>
                    <a:cubicBezTo>
                      <a:pt x="2" y="73"/>
                      <a:pt x="3" y="77"/>
                      <a:pt x="4" y="80"/>
                    </a:cubicBezTo>
                    <a:cubicBezTo>
                      <a:pt x="4" y="81"/>
                      <a:pt x="9" y="84"/>
                      <a:pt x="11" y="83"/>
                    </a:cubicBezTo>
                    <a:cubicBezTo>
                      <a:pt x="12" y="83"/>
                      <a:pt x="18" y="81"/>
                      <a:pt x="18" y="81"/>
                    </a:cubicBezTo>
                    <a:cubicBezTo>
                      <a:pt x="19" y="78"/>
                      <a:pt x="20" y="75"/>
                      <a:pt x="21" y="72"/>
                    </a:cubicBezTo>
                    <a:cubicBezTo>
                      <a:pt x="23" y="62"/>
                      <a:pt x="27" y="51"/>
                      <a:pt x="30" y="41"/>
                    </a:cubicBezTo>
                    <a:cubicBezTo>
                      <a:pt x="32" y="33"/>
                      <a:pt x="32" y="30"/>
                      <a:pt x="32" y="23"/>
                    </a:cubicBezTo>
                    <a:cubicBezTo>
                      <a:pt x="32" y="24"/>
                      <a:pt x="33" y="25"/>
                      <a:pt x="34" y="25"/>
                    </a:cubicBezTo>
                    <a:cubicBezTo>
                      <a:pt x="36" y="20"/>
                      <a:pt x="34" y="15"/>
                      <a:pt x="33" y="9"/>
                    </a:cubicBezTo>
                    <a:cubicBezTo>
                      <a:pt x="33" y="8"/>
                      <a:pt x="33" y="8"/>
                      <a:pt x="33" y="8"/>
                    </a:cubicBezTo>
                    <a:cubicBezTo>
                      <a:pt x="32" y="7"/>
                      <a:pt x="28" y="0"/>
                      <a:pt x="27" y="6"/>
                    </a:cubicBezTo>
                    <a:cubicBezTo>
                      <a:pt x="27" y="12"/>
                      <a:pt x="26" y="12"/>
                      <a:pt x="23" y="15"/>
                    </a:cubicBezTo>
                    <a:cubicBezTo>
                      <a:pt x="20" y="18"/>
                      <a:pt x="19" y="21"/>
                      <a:pt x="16" y="23"/>
                    </a:cubicBezTo>
                    <a:cubicBezTo>
                      <a:pt x="13" y="25"/>
                      <a:pt x="10" y="26"/>
                      <a:pt x="6" y="27"/>
                    </a:cubicBezTo>
                    <a:cubicBezTo>
                      <a:pt x="5" y="27"/>
                      <a:pt x="3" y="34"/>
                      <a:pt x="4" y="35"/>
                    </a:cubicBezTo>
                    <a:cubicBezTo>
                      <a:pt x="4" y="39"/>
                      <a:pt x="6" y="44"/>
                      <a:pt x="6" y="48"/>
                    </a:cubicBezTo>
                    <a:cubicBezTo>
                      <a:pt x="6" y="51"/>
                      <a:pt x="2" y="54"/>
                      <a:pt x="1" y="58"/>
                    </a:cubicBezTo>
                    <a:cubicBezTo>
                      <a:pt x="0" y="62"/>
                      <a:pt x="0" y="65"/>
                      <a:pt x="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8" name="Group 341">
              <a:extLst>
                <a:ext uri="{FF2B5EF4-FFF2-40B4-BE49-F238E27FC236}">
                  <a16:creationId xmlns:a16="http://schemas.microsoft.com/office/drawing/2014/main" id="{05A9951C-7024-42D0-BC32-585013EA2F98}"/>
                </a:ext>
              </a:extLst>
            </p:cNvPr>
            <p:cNvGrpSpPr/>
            <p:nvPr/>
          </p:nvGrpSpPr>
          <p:grpSpPr>
            <a:xfrm>
              <a:off x="8087537" y="4259312"/>
              <a:ext cx="1203724" cy="1053034"/>
              <a:chOff x="4895056" y="4445000"/>
              <a:chExt cx="227013" cy="412750"/>
            </a:xfrm>
            <a:solidFill>
              <a:schemeClr val="accent1"/>
            </a:solidFill>
          </p:grpSpPr>
          <p:sp>
            <p:nvSpPr>
              <p:cNvPr id="129" name="Freeform 149">
                <a:extLst>
                  <a:ext uri="{FF2B5EF4-FFF2-40B4-BE49-F238E27FC236}">
                    <a16:creationId xmlns:a16="http://schemas.microsoft.com/office/drawing/2014/main" id="{768A5403-114D-4E01-8A68-CBDD5F0139CA}"/>
                  </a:ext>
                </a:extLst>
              </p:cNvPr>
              <p:cNvSpPr>
                <a:spLocks/>
              </p:cNvSpPr>
              <p:nvPr/>
            </p:nvSpPr>
            <p:spPr bwMode="auto">
              <a:xfrm>
                <a:off x="4955381" y="4445000"/>
                <a:ext cx="69850" cy="85725"/>
              </a:xfrm>
              <a:custGeom>
                <a:avLst/>
                <a:gdLst>
                  <a:gd name="T0" fmla="*/ 74 w 98"/>
                  <a:gd name="T1" fmla="*/ 30 h 61"/>
                  <a:gd name="T2" fmla="*/ 71 w 98"/>
                  <a:gd name="T3" fmla="*/ 24 h 61"/>
                  <a:gd name="T4" fmla="*/ 65 w 98"/>
                  <a:gd name="T5" fmla="*/ 20 h 61"/>
                  <a:gd name="T6" fmla="*/ 53 w 98"/>
                  <a:gd name="T7" fmla="*/ 15 h 61"/>
                  <a:gd name="T8" fmla="*/ 37 w 98"/>
                  <a:gd name="T9" fmla="*/ 8 h 61"/>
                  <a:gd name="T10" fmla="*/ 27 w 98"/>
                  <a:gd name="T11" fmla="*/ 11 h 61"/>
                  <a:gd name="T12" fmla="*/ 23 w 98"/>
                  <a:gd name="T13" fmla="*/ 17 h 61"/>
                  <a:gd name="T14" fmla="*/ 18 w 98"/>
                  <a:gd name="T15" fmla="*/ 13 h 61"/>
                  <a:gd name="T16" fmla="*/ 16 w 98"/>
                  <a:gd name="T17" fmla="*/ 5 h 61"/>
                  <a:gd name="T18" fmla="*/ 12 w 98"/>
                  <a:gd name="T19" fmla="*/ 1 h 61"/>
                  <a:gd name="T20" fmla="*/ 0 w 98"/>
                  <a:gd name="T21" fmla="*/ 6 h 61"/>
                  <a:gd name="T22" fmla="*/ 5 w 98"/>
                  <a:gd name="T23" fmla="*/ 7 h 61"/>
                  <a:gd name="T24" fmla="*/ 6 w 98"/>
                  <a:gd name="T25" fmla="*/ 11 h 61"/>
                  <a:gd name="T26" fmla="*/ 15 w 98"/>
                  <a:gd name="T27" fmla="*/ 11 h 61"/>
                  <a:gd name="T28" fmla="*/ 15 w 98"/>
                  <a:gd name="T29" fmla="*/ 13 h 61"/>
                  <a:gd name="T30" fmla="*/ 5 w 98"/>
                  <a:gd name="T31" fmla="*/ 14 h 61"/>
                  <a:gd name="T32" fmla="*/ 10 w 98"/>
                  <a:gd name="T33" fmla="*/ 22 h 61"/>
                  <a:gd name="T34" fmla="*/ 14 w 98"/>
                  <a:gd name="T35" fmla="*/ 17 h 61"/>
                  <a:gd name="T36" fmla="*/ 18 w 98"/>
                  <a:gd name="T37" fmla="*/ 22 h 61"/>
                  <a:gd name="T38" fmla="*/ 30 w 98"/>
                  <a:gd name="T39" fmla="*/ 28 h 61"/>
                  <a:gd name="T40" fmla="*/ 37 w 98"/>
                  <a:gd name="T41" fmla="*/ 31 h 61"/>
                  <a:gd name="T42" fmla="*/ 41 w 98"/>
                  <a:gd name="T43" fmla="*/ 41 h 61"/>
                  <a:gd name="T44" fmla="*/ 35 w 98"/>
                  <a:gd name="T45" fmla="*/ 47 h 61"/>
                  <a:gd name="T46" fmla="*/ 45 w 98"/>
                  <a:gd name="T47" fmla="*/ 47 h 61"/>
                  <a:gd name="T48" fmla="*/ 51 w 98"/>
                  <a:gd name="T49" fmla="*/ 52 h 61"/>
                  <a:gd name="T50" fmla="*/ 61 w 98"/>
                  <a:gd name="T51" fmla="*/ 51 h 61"/>
                  <a:gd name="T52" fmla="*/ 65 w 98"/>
                  <a:gd name="T53" fmla="*/ 45 h 61"/>
                  <a:gd name="T54" fmla="*/ 74 w 98"/>
                  <a:gd name="T55" fmla="*/ 46 h 61"/>
                  <a:gd name="T56" fmla="*/ 83 w 98"/>
                  <a:gd name="T57" fmla="*/ 55 h 61"/>
                  <a:gd name="T58" fmla="*/ 91 w 98"/>
                  <a:gd name="T59" fmla="*/ 58 h 61"/>
                  <a:gd name="T60" fmla="*/ 98 w 98"/>
                  <a:gd name="T61" fmla="*/ 60 h 61"/>
                  <a:gd name="T62" fmla="*/ 95 w 98"/>
                  <a:gd name="T63" fmla="*/ 54 h 61"/>
                  <a:gd name="T64" fmla="*/ 92 w 98"/>
                  <a:gd name="T65" fmla="*/ 51 h 61"/>
                  <a:gd name="T66" fmla="*/ 85 w 98"/>
                  <a:gd name="T67" fmla="*/ 45 h 61"/>
                  <a:gd name="T68" fmla="*/ 81 w 98"/>
                  <a:gd name="T69" fmla="*/ 43 h 61"/>
                  <a:gd name="T70" fmla="*/ 79 w 98"/>
                  <a:gd name="T71" fmla="*/ 38 h 61"/>
                  <a:gd name="T72" fmla="*/ 84 w 98"/>
                  <a:gd name="T73" fmla="*/ 37 h 61"/>
                  <a:gd name="T74" fmla="*/ 74 w 98"/>
                  <a:gd name="T7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1">
                    <a:moveTo>
                      <a:pt x="74" y="30"/>
                    </a:moveTo>
                    <a:cubicBezTo>
                      <a:pt x="72" y="28"/>
                      <a:pt x="74" y="26"/>
                      <a:pt x="71" y="24"/>
                    </a:cubicBezTo>
                    <a:cubicBezTo>
                      <a:pt x="69" y="22"/>
                      <a:pt x="67" y="21"/>
                      <a:pt x="65" y="20"/>
                    </a:cubicBezTo>
                    <a:cubicBezTo>
                      <a:pt x="62" y="17"/>
                      <a:pt x="57" y="16"/>
                      <a:pt x="53" y="15"/>
                    </a:cubicBezTo>
                    <a:cubicBezTo>
                      <a:pt x="48" y="13"/>
                      <a:pt x="42" y="10"/>
                      <a:pt x="37" y="8"/>
                    </a:cubicBezTo>
                    <a:cubicBezTo>
                      <a:pt x="34" y="7"/>
                      <a:pt x="29" y="9"/>
                      <a:pt x="27" y="11"/>
                    </a:cubicBezTo>
                    <a:cubicBezTo>
                      <a:pt x="26" y="13"/>
                      <a:pt x="24" y="18"/>
                      <a:pt x="23" y="17"/>
                    </a:cubicBezTo>
                    <a:cubicBezTo>
                      <a:pt x="21" y="16"/>
                      <a:pt x="19" y="16"/>
                      <a:pt x="18" y="13"/>
                    </a:cubicBezTo>
                    <a:cubicBezTo>
                      <a:pt x="17" y="10"/>
                      <a:pt x="16" y="8"/>
                      <a:pt x="16" y="5"/>
                    </a:cubicBezTo>
                    <a:cubicBezTo>
                      <a:pt x="16" y="1"/>
                      <a:pt x="15" y="2"/>
                      <a:pt x="12" y="1"/>
                    </a:cubicBezTo>
                    <a:cubicBezTo>
                      <a:pt x="7" y="0"/>
                      <a:pt x="3" y="1"/>
                      <a:pt x="0" y="6"/>
                    </a:cubicBezTo>
                    <a:cubicBezTo>
                      <a:pt x="2" y="7"/>
                      <a:pt x="4" y="7"/>
                      <a:pt x="5" y="7"/>
                    </a:cubicBezTo>
                    <a:cubicBezTo>
                      <a:pt x="6" y="7"/>
                      <a:pt x="5" y="10"/>
                      <a:pt x="6" y="11"/>
                    </a:cubicBezTo>
                    <a:cubicBezTo>
                      <a:pt x="9" y="12"/>
                      <a:pt x="12" y="11"/>
                      <a:pt x="15" y="11"/>
                    </a:cubicBezTo>
                    <a:cubicBezTo>
                      <a:pt x="15" y="11"/>
                      <a:pt x="15" y="13"/>
                      <a:pt x="15" y="13"/>
                    </a:cubicBezTo>
                    <a:cubicBezTo>
                      <a:pt x="11" y="12"/>
                      <a:pt x="9" y="13"/>
                      <a:pt x="5" y="14"/>
                    </a:cubicBezTo>
                    <a:cubicBezTo>
                      <a:pt x="7" y="17"/>
                      <a:pt x="9" y="20"/>
                      <a:pt x="10" y="22"/>
                    </a:cubicBezTo>
                    <a:cubicBezTo>
                      <a:pt x="12" y="20"/>
                      <a:pt x="13" y="19"/>
                      <a:pt x="14" y="17"/>
                    </a:cubicBezTo>
                    <a:cubicBezTo>
                      <a:pt x="15" y="21"/>
                      <a:pt x="15" y="21"/>
                      <a:pt x="18" y="22"/>
                    </a:cubicBezTo>
                    <a:cubicBezTo>
                      <a:pt x="22" y="24"/>
                      <a:pt x="26" y="26"/>
                      <a:pt x="30" y="28"/>
                    </a:cubicBezTo>
                    <a:cubicBezTo>
                      <a:pt x="32" y="28"/>
                      <a:pt x="35" y="29"/>
                      <a:pt x="37" y="31"/>
                    </a:cubicBezTo>
                    <a:cubicBezTo>
                      <a:pt x="38" y="34"/>
                      <a:pt x="39" y="38"/>
                      <a:pt x="41" y="41"/>
                    </a:cubicBezTo>
                    <a:cubicBezTo>
                      <a:pt x="36" y="43"/>
                      <a:pt x="35" y="42"/>
                      <a:pt x="35" y="47"/>
                    </a:cubicBezTo>
                    <a:cubicBezTo>
                      <a:pt x="38" y="47"/>
                      <a:pt x="42" y="47"/>
                      <a:pt x="45" y="47"/>
                    </a:cubicBezTo>
                    <a:cubicBezTo>
                      <a:pt x="47" y="47"/>
                      <a:pt x="48" y="52"/>
                      <a:pt x="51" y="52"/>
                    </a:cubicBezTo>
                    <a:cubicBezTo>
                      <a:pt x="55" y="53"/>
                      <a:pt x="58" y="53"/>
                      <a:pt x="61" y="51"/>
                    </a:cubicBezTo>
                    <a:cubicBezTo>
                      <a:pt x="63" y="50"/>
                      <a:pt x="64" y="44"/>
                      <a:pt x="65" y="45"/>
                    </a:cubicBezTo>
                    <a:cubicBezTo>
                      <a:pt x="67" y="45"/>
                      <a:pt x="73" y="45"/>
                      <a:pt x="74" y="46"/>
                    </a:cubicBezTo>
                    <a:cubicBezTo>
                      <a:pt x="78" y="49"/>
                      <a:pt x="80" y="52"/>
                      <a:pt x="83" y="55"/>
                    </a:cubicBezTo>
                    <a:cubicBezTo>
                      <a:pt x="85" y="57"/>
                      <a:pt x="88" y="57"/>
                      <a:pt x="91" y="58"/>
                    </a:cubicBezTo>
                    <a:cubicBezTo>
                      <a:pt x="94" y="58"/>
                      <a:pt x="97" y="61"/>
                      <a:pt x="98" y="60"/>
                    </a:cubicBezTo>
                    <a:cubicBezTo>
                      <a:pt x="97" y="59"/>
                      <a:pt x="93" y="56"/>
                      <a:pt x="95" y="54"/>
                    </a:cubicBezTo>
                    <a:cubicBezTo>
                      <a:pt x="93" y="54"/>
                      <a:pt x="90" y="54"/>
                      <a:pt x="92" y="51"/>
                    </a:cubicBezTo>
                    <a:cubicBezTo>
                      <a:pt x="87" y="51"/>
                      <a:pt x="87" y="50"/>
                      <a:pt x="85" y="45"/>
                    </a:cubicBezTo>
                    <a:cubicBezTo>
                      <a:pt x="85" y="44"/>
                      <a:pt x="83" y="43"/>
                      <a:pt x="81" y="43"/>
                    </a:cubicBezTo>
                    <a:cubicBezTo>
                      <a:pt x="81" y="42"/>
                      <a:pt x="80" y="39"/>
                      <a:pt x="79" y="38"/>
                    </a:cubicBezTo>
                    <a:cubicBezTo>
                      <a:pt x="81" y="38"/>
                      <a:pt x="83" y="38"/>
                      <a:pt x="84" y="37"/>
                    </a:cubicBezTo>
                    <a:cubicBezTo>
                      <a:pt x="85" y="31"/>
                      <a:pt x="76" y="33"/>
                      <a:pt x="7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150">
                <a:extLst>
                  <a:ext uri="{FF2B5EF4-FFF2-40B4-BE49-F238E27FC236}">
                    <a16:creationId xmlns:a16="http://schemas.microsoft.com/office/drawing/2014/main" id="{B6A2CC83-0C91-4180-8A69-164B9AF89E75}"/>
                  </a:ext>
                </a:extLst>
              </p:cNvPr>
              <p:cNvSpPr>
                <a:spLocks/>
              </p:cNvSpPr>
              <p:nvPr/>
            </p:nvSpPr>
            <p:spPr bwMode="auto">
              <a:xfrm>
                <a:off x="5083968" y="4851400"/>
                <a:ext cx="3175" cy="6350"/>
              </a:xfrm>
              <a:custGeom>
                <a:avLst/>
                <a:gdLst>
                  <a:gd name="T0" fmla="*/ 0 w 6"/>
                  <a:gd name="T1" fmla="*/ 4 h 4"/>
                  <a:gd name="T2" fmla="*/ 2 w 6"/>
                  <a:gd name="T3" fmla="*/ 0 h 4"/>
                  <a:gd name="T4" fmla="*/ 0 w 6"/>
                  <a:gd name="T5" fmla="*/ 4 h 4"/>
                </a:gdLst>
                <a:ahLst/>
                <a:cxnLst>
                  <a:cxn ang="0">
                    <a:pos x="T0" y="T1"/>
                  </a:cxn>
                  <a:cxn ang="0">
                    <a:pos x="T2" y="T3"/>
                  </a:cxn>
                  <a:cxn ang="0">
                    <a:pos x="T4" y="T5"/>
                  </a:cxn>
                </a:cxnLst>
                <a:rect l="0" t="0" r="r" b="b"/>
                <a:pathLst>
                  <a:path w="6" h="4">
                    <a:moveTo>
                      <a:pt x="0" y="4"/>
                    </a:moveTo>
                    <a:cubicBezTo>
                      <a:pt x="2" y="3"/>
                      <a:pt x="6" y="4"/>
                      <a:pt x="2" y="0"/>
                    </a:cubicBezTo>
                    <a:cubicBezTo>
                      <a:pt x="0" y="0"/>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51">
                <a:extLst>
                  <a:ext uri="{FF2B5EF4-FFF2-40B4-BE49-F238E27FC236}">
                    <a16:creationId xmlns:a16="http://schemas.microsoft.com/office/drawing/2014/main" id="{28CC2221-9B0A-4BF3-8DD3-1D5D84BB7CE3}"/>
                  </a:ext>
                </a:extLst>
              </p:cNvPr>
              <p:cNvSpPr>
                <a:spLocks/>
              </p:cNvSpPr>
              <p:nvPr/>
            </p:nvSpPr>
            <p:spPr bwMode="auto">
              <a:xfrm>
                <a:off x="5101431" y="4733925"/>
                <a:ext cx="20638" cy="68263"/>
              </a:xfrm>
              <a:custGeom>
                <a:avLst/>
                <a:gdLst>
                  <a:gd name="T0" fmla="*/ 27 w 31"/>
                  <a:gd name="T1" fmla="*/ 21 h 49"/>
                  <a:gd name="T2" fmla="*/ 18 w 31"/>
                  <a:gd name="T3" fmla="*/ 22 h 49"/>
                  <a:gd name="T4" fmla="*/ 14 w 31"/>
                  <a:gd name="T5" fmla="*/ 14 h 49"/>
                  <a:gd name="T6" fmla="*/ 11 w 31"/>
                  <a:gd name="T7" fmla="*/ 16 h 49"/>
                  <a:gd name="T8" fmla="*/ 10 w 31"/>
                  <a:gd name="T9" fmla="*/ 12 h 49"/>
                  <a:gd name="T10" fmla="*/ 8 w 31"/>
                  <a:gd name="T11" fmla="*/ 9 h 49"/>
                  <a:gd name="T12" fmla="*/ 5 w 31"/>
                  <a:gd name="T13" fmla="*/ 4 h 49"/>
                  <a:gd name="T14" fmla="*/ 0 w 31"/>
                  <a:gd name="T15" fmla="*/ 0 h 49"/>
                  <a:gd name="T16" fmla="*/ 3 w 31"/>
                  <a:gd name="T17" fmla="*/ 7 h 49"/>
                  <a:gd name="T18" fmla="*/ 5 w 31"/>
                  <a:gd name="T19" fmla="*/ 6 h 49"/>
                  <a:gd name="T20" fmla="*/ 10 w 31"/>
                  <a:gd name="T21" fmla="*/ 17 h 49"/>
                  <a:gd name="T22" fmla="*/ 10 w 31"/>
                  <a:gd name="T23" fmla="*/ 25 h 49"/>
                  <a:gd name="T24" fmla="*/ 6 w 31"/>
                  <a:gd name="T25" fmla="*/ 33 h 49"/>
                  <a:gd name="T26" fmla="*/ 9 w 31"/>
                  <a:gd name="T27" fmla="*/ 36 h 49"/>
                  <a:gd name="T28" fmla="*/ 13 w 31"/>
                  <a:gd name="T29" fmla="*/ 38 h 49"/>
                  <a:gd name="T30" fmla="*/ 10 w 31"/>
                  <a:gd name="T31" fmla="*/ 46 h 49"/>
                  <a:gd name="T32" fmla="*/ 17 w 31"/>
                  <a:gd name="T33" fmla="*/ 45 h 49"/>
                  <a:gd name="T34" fmla="*/ 22 w 31"/>
                  <a:gd name="T35" fmla="*/ 33 h 49"/>
                  <a:gd name="T36" fmla="*/ 26 w 31"/>
                  <a:gd name="T37" fmla="*/ 31 h 49"/>
                  <a:gd name="T38" fmla="*/ 26 w 31"/>
                  <a:gd name="T39" fmla="*/ 29 h 49"/>
                  <a:gd name="T40" fmla="*/ 27 w 31"/>
                  <a:gd name="T4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9">
                    <a:moveTo>
                      <a:pt x="27" y="21"/>
                    </a:moveTo>
                    <a:cubicBezTo>
                      <a:pt x="23" y="23"/>
                      <a:pt x="22" y="23"/>
                      <a:pt x="18" y="22"/>
                    </a:cubicBezTo>
                    <a:cubicBezTo>
                      <a:pt x="15" y="21"/>
                      <a:pt x="17" y="16"/>
                      <a:pt x="14" y="14"/>
                    </a:cubicBezTo>
                    <a:cubicBezTo>
                      <a:pt x="14" y="17"/>
                      <a:pt x="12" y="20"/>
                      <a:pt x="11" y="16"/>
                    </a:cubicBezTo>
                    <a:cubicBezTo>
                      <a:pt x="10" y="15"/>
                      <a:pt x="11" y="13"/>
                      <a:pt x="10" y="12"/>
                    </a:cubicBezTo>
                    <a:cubicBezTo>
                      <a:pt x="10" y="11"/>
                      <a:pt x="9" y="10"/>
                      <a:pt x="8" y="9"/>
                    </a:cubicBezTo>
                    <a:cubicBezTo>
                      <a:pt x="7" y="5"/>
                      <a:pt x="10" y="6"/>
                      <a:pt x="5" y="4"/>
                    </a:cubicBezTo>
                    <a:cubicBezTo>
                      <a:pt x="3" y="3"/>
                      <a:pt x="2" y="1"/>
                      <a:pt x="0" y="0"/>
                    </a:cubicBezTo>
                    <a:cubicBezTo>
                      <a:pt x="1" y="2"/>
                      <a:pt x="2" y="5"/>
                      <a:pt x="3" y="7"/>
                    </a:cubicBezTo>
                    <a:cubicBezTo>
                      <a:pt x="4" y="7"/>
                      <a:pt x="4" y="6"/>
                      <a:pt x="5" y="6"/>
                    </a:cubicBezTo>
                    <a:cubicBezTo>
                      <a:pt x="6" y="8"/>
                      <a:pt x="8" y="18"/>
                      <a:pt x="10" y="17"/>
                    </a:cubicBezTo>
                    <a:cubicBezTo>
                      <a:pt x="10" y="20"/>
                      <a:pt x="12" y="23"/>
                      <a:pt x="10" y="25"/>
                    </a:cubicBezTo>
                    <a:cubicBezTo>
                      <a:pt x="9" y="29"/>
                      <a:pt x="8" y="30"/>
                      <a:pt x="6" y="33"/>
                    </a:cubicBezTo>
                    <a:cubicBezTo>
                      <a:pt x="7" y="33"/>
                      <a:pt x="8" y="35"/>
                      <a:pt x="9" y="36"/>
                    </a:cubicBezTo>
                    <a:cubicBezTo>
                      <a:pt x="10" y="36"/>
                      <a:pt x="13" y="36"/>
                      <a:pt x="13" y="38"/>
                    </a:cubicBezTo>
                    <a:cubicBezTo>
                      <a:pt x="15" y="40"/>
                      <a:pt x="11" y="44"/>
                      <a:pt x="10" y="46"/>
                    </a:cubicBezTo>
                    <a:cubicBezTo>
                      <a:pt x="12" y="47"/>
                      <a:pt x="15" y="49"/>
                      <a:pt x="17" y="45"/>
                    </a:cubicBezTo>
                    <a:cubicBezTo>
                      <a:pt x="19" y="42"/>
                      <a:pt x="22" y="37"/>
                      <a:pt x="22" y="33"/>
                    </a:cubicBezTo>
                    <a:cubicBezTo>
                      <a:pt x="21" y="31"/>
                      <a:pt x="24" y="31"/>
                      <a:pt x="26" y="31"/>
                    </a:cubicBezTo>
                    <a:cubicBezTo>
                      <a:pt x="27" y="32"/>
                      <a:pt x="26" y="30"/>
                      <a:pt x="26" y="29"/>
                    </a:cubicBezTo>
                    <a:cubicBezTo>
                      <a:pt x="28" y="27"/>
                      <a:pt x="31" y="21"/>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2" name="Freeform 152">
                <a:extLst>
                  <a:ext uri="{FF2B5EF4-FFF2-40B4-BE49-F238E27FC236}">
                    <a16:creationId xmlns:a16="http://schemas.microsoft.com/office/drawing/2014/main" id="{8523C6D4-241D-4FBF-84C3-0BCDECCAE655}"/>
                  </a:ext>
                </a:extLst>
              </p:cNvPr>
              <p:cNvSpPr>
                <a:spLocks/>
              </p:cNvSpPr>
              <p:nvPr/>
            </p:nvSpPr>
            <p:spPr bwMode="auto">
              <a:xfrm>
                <a:off x="5077618" y="4791075"/>
                <a:ext cx="28575" cy="63500"/>
              </a:xfrm>
              <a:custGeom>
                <a:avLst/>
                <a:gdLst>
                  <a:gd name="T0" fmla="*/ 41 w 41"/>
                  <a:gd name="T1" fmla="*/ 9 h 45"/>
                  <a:gd name="T2" fmla="*/ 40 w 41"/>
                  <a:gd name="T3" fmla="*/ 3 h 45"/>
                  <a:gd name="T4" fmla="*/ 36 w 41"/>
                  <a:gd name="T5" fmla="*/ 5 h 45"/>
                  <a:gd name="T6" fmla="*/ 34 w 41"/>
                  <a:gd name="T7" fmla="*/ 0 h 45"/>
                  <a:gd name="T8" fmla="*/ 31 w 41"/>
                  <a:gd name="T9" fmla="*/ 4 h 45"/>
                  <a:gd name="T10" fmla="*/ 27 w 41"/>
                  <a:gd name="T11" fmla="*/ 8 h 45"/>
                  <a:gd name="T12" fmla="*/ 25 w 41"/>
                  <a:gd name="T13" fmla="*/ 13 h 45"/>
                  <a:gd name="T14" fmla="*/ 21 w 41"/>
                  <a:gd name="T15" fmla="*/ 18 h 45"/>
                  <a:gd name="T16" fmla="*/ 17 w 41"/>
                  <a:gd name="T17" fmla="*/ 22 h 45"/>
                  <a:gd name="T18" fmla="*/ 11 w 41"/>
                  <a:gd name="T19" fmla="*/ 24 h 45"/>
                  <a:gd name="T20" fmla="*/ 3 w 41"/>
                  <a:gd name="T21" fmla="*/ 36 h 45"/>
                  <a:gd name="T22" fmla="*/ 10 w 41"/>
                  <a:gd name="T23" fmla="*/ 41 h 45"/>
                  <a:gd name="T24" fmla="*/ 19 w 41"/>
                  <a:gd name="T25" fmla="*/ 42 h 45"/>
                  <a:gd name="T26" fmla="*/ 25 w 41"/>
                  <a:gd name="T27" fmla="*/ 30 h 45"/>
                  <a:gd name="T28" fmla="*/ 33 w 41"/>
                  <a:gd name="T29" fmla="*/ 22 h 45"/>
                  <a:gd name="T30" fmla="*/ 35 w 41"/>
                  <a:gd name="T31" fmla="*/ 24 h 45"/>
                  <a:gd name="T32" fmla="*/ 35 w 41"/>
                  <a:gd name="T33" fmla="*/ 17 h 45"/>
                  <a:gd name="T34" fmla="*/ 41 w 41"/>
                  <a:gd name="T35"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5">
                    <a:moveTo>
                      <a:pt x="41" y="9"/>
                    </a:moveTo>
                    <a:cubicBezTo>
                      <a:pt x="41" y="7"/>
                      <a:pt x="40" y="5"/>
                      <a:pt x="40" y="3"/>
                    </a:cubicBezTo>
                    <a:cubicBezTo>
                      <a:pt x="38" y="3"/>
                      <a:pt x="37" y="5"/>
                      <a:pt x="36" y="5"/>
                    </a:cubicBezTo>
                    <a:cubicBezTo>
                      <a:pt x="36" y="3"/>
                      <a:pt x="35" y="1"/>
                      <a:pt x="34" y="0"/>
                    </a:cubicBezTo>
                    <a:cubicBezTo>
                      <a:pt x="32" y="1"/>
                      <a:pt x="31" y="1"/>
                      <a:pt x="31" y="4"/>
                    </a:cubicBezTo>
                    <a:cubicBezTo>
                      <a:pt x="30" y="7"/>
                      <a:pt x="29" y="5"/>
                      <a:pt x="27" y="8"/>
                    </a:cubicBezTo>
                    <a:cubicBezTo>
                      <a:pt x="26" y="9"/>
                      <a:pt x="27" y="12"/>
                      <a:pt x="25" y="13"/>
                    </a:cubicBezTo>
                    <a:cubicBezTo>
                      <a:pt x="24" y="15"/>
                      <a:pt x="22" y="17"/>
                      <a:pt x="21" y="18"/>
                    </a:cubicBezTo>
                    <a:cubicBezTo>
                      <a:pt x="20" y="20"/>
                      <a:pt x="18" y="21"/>
                      <a:pt x="17" y="22"/>
                    </a:cubicBezTo>
                    <a:cubicBezTo>
                      <a:pt x="15" y="22"/>
                      <a:pt x="12" y="23"/>
                      <a:pt x="11" y="24"/>
                    </a:cubicBezTo>
                    <a:cubicBezTo>
                      <a:pt x="9" y="28"/>
                      <a:pt x="6" y="32"/>
                      <a:pt x="3" y="36"/>
                    </a:cubicBezTo>
                    <a:cubicBezTo>
                      <a:pt x="0" y="41"/>
                      <a:pt x="9" y="39"/>
                      <a:pt x="10" y="41"/>
                    </a:cubicBezTo>
                    <a:cubicBezTo>
                      <a:pt x="11" y="43"/>
                      <a:pt x="17" y="45"/>
                      <a:pt x="19" y="42"/>
                    </a:cubicBezTo>
                    <a:cubicBezTo>
                      <a:pt x="21" y="38"/>
                      <a:pt x="25" y="34"/>
                      <a:pt x="25" y="30"/>
                    </a:cubicBezTo>
                    <a:cubicBezTo>
                      <a:pt x="27" y="25"/>
                      <a:pt x="29" y="24"/>
                      <a:pt x="33" y="22"/>
                    </a:cubicBezTo>
                    <a:cubicBezTo>
                      <a:pt x="33" y="22"/>
                      <a:pt x="34" y="24"/>
                      <a:pt x="35" y="24"/>
                    </a:cubicBezTo>
                    <a:cubicBezTo>
                      <a:pt x="33" y="20"/>
                      <a:pt x="33" y="20"/>
                      <a:pt x="35" y="17"/>
                    </a:cubicBezTo>
                    <a:cubicBezTo>
                      <a:pt x="37" y="14"/>
                      <a:pt x="40" y="11"/>
                      <a:pt x="4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3" name="Freeform 153">
                <a:extLst>
                  <a:ext uri="{FF2B5EF4-FFF2-40B4-BE49-F238E27FC236}">
                    <a16:creationId xmlns:a16="http://schemas.microsoft.com/office/drawing/2014/main" id="{5305A6AE-A7EA-4135-B46E-2AD6F7B1DC5B}"/>
                  </a:ext>
                </a:extLst>
              </p:cNvPr>
              <p:cNvSpPr>
                <a:spLocks/>
              </p:cNvSpPr>
              <p:nvPr/>
            </p:nvSpPr>
            <p:spPr bwMode="auto">
              <a:xfrm>
                <a:off x="5015706" y="4471987"/>
                <a:ext cx="15875" cy="22225"/>
              </a:xfrm>
              <a:custGeom>
                <a:avLst/>
                <a:gdLst>
                  <a:gd name="T0" fmla="*/ 6 w 22"/>
                  <a:gd name="T1" fmla="*/ 10 h 16"/>
                  <a:gd name="T2" fmla="*/ 0 w 22"/>
                  <a:gd name="T3" fmla="*/ 11 h 16"/>
                  <a:gd name="T4" fmla="*/ 11 w 22"/>
                  <a:gd name="T5" fmla="*/ 15 h 16"/>
                  <a:gd name="T6" fmla="*/ 16 w 22"/>
                  <a:gd name="T7" fmla="*/ 11 h 16"/>
                  <a:gd name="T8" fmla="*/ 18 w 22"/>
                  <a:gd name="T9" fmla="*/ 8 h 16"/>
                  <a:gd name="T10" fmla="*/ 18 w 22"/>
                  <a:gd name="T11" fmla="*/ 2 h 16"/>
                  <a:gd name="T12" fmla="*/ 16 w 22"/>
                  <a:gd name="T13" fmla="*/ 7 h 16"/>
                  <a:gd name="T14" fmla="*/ 9 w 22"/>
                  <a:gd name="T15" fmla="*/ 8 h 16"/>
                  <a:gd name="T16" fmla="*/ 6 w 22"/>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6" y="10"/>
                    </a:moveTo>
                    <a:cubicBezTo>
                      <a:pt x="4" y="11"/>
                      <a:pt x="2" y="10"/>
                      <a:pt x="0" y="11"/>
                    </a:cubicBezTo>
                    <a:cubicBezTo>
                      <a:pt x="2" y="14"/>
                      <a:pt x="8" y="16"/>
                      <a:pt x="11" y="15"/>
                    </a:cubicBezTo>
                    <a:cubicBezTo>
                      <a:pt x="13" y="14"/>
                      <a:pt x="16" y="14"/>
                      <a:pt x="16" y="11"/>
                    </a:cubicBezTo>
                    <a:cubicBezTo>
                      <a:pt x="17" y="10"/>
                      <a:pt x="22" y="11"/>
                      <a:pt x="18" y="8"/>
                    </a:cubicBezTo>
                    <a:cubicBezTo>
                      <a:pt x="22" y="7"/>
                      <a:pt x="21" y="4"/>
                      <a:pt x="18" y="2"/>
                    </a:cubicBezTo>
                    <a:cubicBezTo>
                      <a:pt x="16" y="0"/>
                      <a:pt x="16" y="6"/>
                      <a:pt x="16" y="7"/>
                    </a:cubicBezTo>
                    <a:cubicBezTo>
                      <a:pt x="16" y="7"/>
                      <a:pt x="8" y="14"/>
                      <a:pt x="9" y="8"/>
                    </a:cubicBezTo>
                    <a:cubicBezTo>
                      <a:pt x="9" y="8"/>
                      <a:pt x="8"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54">
                <a:extLst>
                  <a:ext uri="{FF2B5EF4-FFF2-40B4-BE49-F238E27FC236}">
                    <a16:creationId xmlns:a16="http://schemas.microsoft.com/office/drawing/2014/main" id="{292F5D3E-CF7A-4976-9A57-FA40BD945A4E}"/>
                  </a:ext>
                </a:extLst>
              </p:cNvPr>
              <p:cNvSpPr>
                <a:spLocks/>
              </p:cNvSpPr>
              <p:nvPr/>
            </p:nvSpPr>
            <p:spPr bwMode="auto">
              <a:xfrm>
                <a:off x="5025231" y="4462462"/>
                <a:ext cx="7938" cy="20638"/>
              </a:xfrm>
              <a:custGeom>
                <a:avLst/>
                <a:gdLst>
                  <a:gd name="T0" fmla="*/ 10 w 13"/>
                  <a:gd name="T1" fmla="*/ 8 h 14"/>
                  <a:gd name="T2" fmla="*/ 9 w 13"/>
                  <a:gd name="T3" fmla="*/ 6 h 14"/>
                  <a:gd name="T4" fmla="*/ 1 w 13"/>
                  <a:gd name="T5" fmla="*/ 0 h 14"/>
                  <a:gd name="T6" fmla="*/ 10 w 13"/>
                  <a:gd name="T7" fmla="*/ 11 h 14"/>
                  <a:gd name="T8" fmla="*/ 11 w 13"/>
                  <a:gd name="T9" fmla="*/ 14 h 14"/>
                  <a:gd name="T10" fmla="*/ 11 w 13"/>
                  <a:gd name="T11" fmla="*/ 8 h 14"/>
                  <a:gd name="T12" fmla="*/ 10 w 13"/>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0" y="8"/>
                    </a:moveTo>
                    <a:cubicBezTo>
                      <a:pt x="10" y="7"/>
                      <a:pt x="9" y="6"/>
                      <a:pt x="9" y="6"/>
                    </a:cubicBezTo>
                    <a:cubicBezTo>
                      <a:pt x="6" y="4"/>
                      <a:pt x="3" y="2"/>
                      <a:pt x="1" y="0"/>
                    </a:cubicBezTo>
                    <a:cubicBezTo>
                      <a:pt x="0" y="4"/>
                      <a:pt x="11" y="5"/>
                      <a:pt x="10" y="11"/>
                    </a:cubicBezTo>
                    <a:cubicBezTo>
                      <a:pt x="10" y="12"/>
                      <a:pt x="11" y="13"/>
                      <a:pt x="11" y="14"/>
                    </a:cubicBezTo>
                    <a:cubicBezTo>
                      <a:pt x="13" y="11"/>
                      <a:pt x="13" y="11"/>
                      <a:pt x="11" y="8"/>
                    </a:cubicBezTo>
                    <a:cubicBezTo>
                      <a:pt x="11" y="8"/>
                      <a:pt x="10"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5" name="Freeform 155">
                <a:extLst>
                  <a:ext uri="{FF2B5EF4-FFF2-40B4-BE49-F238E27FC236}">
                    <a16:creationId xmlns:a16="http://schemas.microsoft.com/office/drawing/2014/main" id="{1F80F33E-687B-4212-857F-BA9E19B430F9}"/>
                  </a:ext>
                </a:extLst>
              </p:cNvPr>
              <p:cNvSpPr>
                <a:spLocks/>
              </p:cNvSpPr>
              <p:nvPr/>
            </p:nvSpPr>
            <p:spPr bwMode="auto">
              <a:xfrm>
                <a:off x="5037931" y="4486275"/>
                <a:ext cx="4763" cy="14288"/>
              </a:xfrm>
              <a:custGeom>
                <a:avLst/>
                <a:gdLst>
                  <a:gd name="T0" fmla="*/ 3 w 7"/>
                  <a:gd name="T1" fmla="*/ 3 h 10"/>
                  <a:gd name="T2" fmla="*/ 0 w 7"/>
                  <a:gd name="T3" fmla="*/ 0 h 10"/>
                  <a:gd name="T4" fmla="*/ 1 w 7"/>
                  <a:gd name="T5" fmla="*/ 4 h 10"/>
                  <a:gd name="T6" fmla="*/ 2 w 7"/>
                  <a:gd name="T7" fmla="*/ 6 h 10"/>
                  <a:gd name="T8" fmla="*/ 6 w 7"/>
                  <a:gd name="T9" fmla="*/ 6 h 10"/>
                  <a:gd name="T10" fmla="*/ 3 w 7"/>
                  <a:gd name="T11" fmla="*/ 3 h 10"/>
                </a:gdLst>
                <a:ahLst/>
                <a:cxnLst>
                  <a:cxn ang="0">
                    <a:pos x="T0" y="T1"/>
                  </a:cxn>
                  <a:cxn ang="0">
                    <a:pos x="T2" y="T3"/>
                  </a:cxn>
                  <a:cxn ang="0">
                    <a:pos x="T4" y="T5"/>
                  </a:cxn>
                  <a:cxn ang="0">
                    <a:pos x="T6" y="T7"/>
                  </a:cxn>
                  <a:cxn ang="0">
                    <a:pos x="T8" y="T9"/>
                  </a:cxn>
                  <a:cxn ang="0">
                    <a:pos x="T10" y="T11"/>
                  </a:cxn>
                </a:cxnLst>
                <a:rect l="0" t="0" r="r" b="b"/>
                <a:pathLst>
                  <a:path w="7" h="10">
                    <a:moveTo>
                      <a:pt x="3" y="3"/>
                    </a:moveTo>
                    <a:cubicBezTo>
                      <a:pt x="2" y="2"/>
                      <a:pt x="2" y="0"/>
                      <a:pt x="0" y="0"/>
                    </a:cubicBezTo>
                    <a:cubicBezTo>
                      <a:pt x="0" y="1"/>
                      <a:pt x="0" y="2"/>
                      <a:pt x="1" y="4"/>
                    </a:cubicBezTo>
                    <a:cubicBezTo>
                      <a:pt x="2" y="4"/>
                      <a:pt x="1" y="6"/>
                      <a:pt x="2" y="6"/>
                    </a:cubicBezTo>
                    <a:cubicBezTo>
                      <a:pt x="3" y="8"/>
                      <a:pt x="7" y="10"/>
                      <a:pt x="6" y="6"/>
                    </a:cubicBezTo>
                    <a:cubicBezTo>
                      <a:pt x="6" y="5"/>
                      <a:pt x="4"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Freeform 156">
                <a:extLst>
                  <a:ext uri="{FF2B5EF4-FFF2-40B4-BE49-F238E27FC236}">
                    <a16:creationId xmlns:a16="http://schemas.microsoft.com/office/drawing/2014/main" id="{F2656ECC-D106-4905-BA0D-3219D2F170FD}"/>
                  </a:ext>
                </a:extLst>
              </p:cNvPr>
              <p:cNvSpPr>
                <a:spLocks/>
              </p:cNvSpPr>
              <p:nvPr/>
            </p:nvSpPr>
            <p:spPr bwMode="auto">
              <a:xfrm>
                <a:off x="4895056" y="4530725"/>
                <a:ext cx="139700" cy="244475"/>
              </a:xfrm>
              <a:custGeom>
                <a:avLst/>
                <a:gdLst>
                  <a:gd name="T0" fmla="*/ 185 w 199"/>
                  <a:gd name="T1" fmla="*/ 149 h 175"/>
                  <a:gd name="T2" fmla="*/ 194 w 199"/>
                  <a:gd name="T3" fmla="*/ 132 h 175"/>
                  <a:gd name="T4" fmla="*/ 199 w 199"/>
                  <a:gd name="T5" fmla="*/ 109 h 175"/>
                  <a:gd name="T6" fmla="*/ 196 w 199"/>
                  <a:gd name="T7" fmla="*/ 86 h 175"/>
                  <a:gd name="T8" fmla="*/ 187 w 199"/>
                  <a:gd name="T9" fmla="*/ 77 h 175"/>
                  <a:gd name="T10" fmla="*/ 183 w 199"/>
                  <a:gd name="T11" fmla="*/ 69 h 175"/>
                  <a:gd name="T12" fmla="*/ 180 w 199"/>
                  <a:gd name="T13" fmla="*/ 70 h 175"/>
                  <a:gd name="T14" fmla="*/ 178 w 199"/>
                  <a:gd name="T15" fmla="*/ 63 h 175"/>
                  <a:gd name="T16" fmla="*/ 173 w 199"/>
                  <a:gd name="T17" fmla="*/ 55 h 175"/>
                  <a:gd name="T18" fmla="*/ 163 w 199"/>
                  <a:gd name="T19" fmla="*/ 49 h 175"/>
                  <a:gd name="T20" fmla="*/ 162 w 199"/>
                  <a:gd name="T21" fmla="*/ 37 h 175"/>
                  <a:gd name="T22" fmla="*/ 158 w 199"/>
                  <a:gd name="T23" fmla="*/ 26 h 175"/>
                  <a:gd name="T24" fmla="*/ 152 w 199"/>
                  <a:gd name="T25" fmla="*/ 22 h 175"/>
                  <a:gd name="T26" fmla="*/ 145 w 199"/>
                  <a:gd name="T27" fmla="*/ 0 h 175"/>
                  <a:gd name="T28" fmla="*/ 140 w 199"/>
                  <a:gd name="T29" fmla="*/ 11 h 175"/>
                  <a:gd name="T30" fmla="*/ 140 w 199"/>
                  <a:gd name="T31" fmla="*/ 23 h 175"/>
                  <a:gd name="T32" fmla="*/ 131 w 199"/>
                  <a:gd name="T33" fmla="*/ 41 h 175"/>
                  <a:gd name="T34" fmla="*/ 125 w 199"/>
                  <a:gd name="T35" fmla="*/ 35 h 175"/>
                  <a:gd name="T36" fmla="*/ 113 w 199"/>
                  <a:gd name="T37" fmla="*/ 27 h 175"/>
                  <a:gd name="T38" fmla="*/ 112 w 199"/>
                  <a:gd name="T39" fmla="*/ 18 h 175"/>
                  <a:gd name="T40" fmla="*/ 117 w 199"/>
                  <a:gd name="T41" fmla="*/ 9 h 175"/>
                  <a:gd name="T42" fmla="*/ 107 w 199"/>
                  <a:gd name="T43" fmla="*/ 5 h 175"/>
                  <a:gd name="T44" fmla="*/ 95 w 199"/>
                  <a:gd name="T45" fmla="*/ 3 h 175"/>
                  <a:gd name="T46" fmla="*/ 96 w 199"/>
                  <a:gd name="T47" fmla="*/ 9 h 175"/>
                  <a:gd name="T48" fmla="*/ 84 w 199"/>
                  <a:gd name="T49" fmla="*/ 11 h 175"/>
                  <a:gd name="T50" fmla="*/ 80 w 199"/>
                  <a:gd name="T51" fmla="*/ 24 h 175"/>
                  <a:gd name="T52" fmla="*/ 68 w 199"/>
                  <a:gd name="T53" fmla="*/ 18 h 175"/>
                  <a:gd name="T54" fmla="*/ 61 w 199"/>
                  <a:gd name="T55" fmla="*/ 23 h 175"/>
                  <a:gd name="T56" fmla="*/ 43 w 199"/>
                  <a:gd name="T57" fmla="*/ 43 h 175"/>
                  <a:gd name="T58" fmla="*/ 38 w 199"/>
                  <a:gd name="T59" fmla="*/ 52 h 175"/>
                  <a:gd name="T60" fmla="*/ 22 w 199"/>
                  <a:gd name="T61" fmla="*/ 56 h 175"/>
                  <a:gd name="T62" fmla="*/ 13 w 199"/>
                  <a:gd name="T63" fmla="*/ 61 h 175"/>
                  <a:gd name="T64" fmla="*/ 6 w 199"/>
                  <a:gd name="T65" fmla="*/ 70 h 175"/>
                  <a:gd name="T66" fmla="*/ 4 w 199"/>
                  <a:gd name="T67" fmla="*/ 65 h 175"/>
                  <a:gd name="T68" fmla="*/ 2 w 199"/>
                  <a:gd name="T69" fmla="*/ 85 h 175"/>
                  <a:gd name="T70" fmla="*/ 2 w 199"/>
                  <a:gd name="T71" fmla="*/ 94 h 175"/>
                  <a:gd name="T72" fmla="*/ 4 w 199"/>
                  <a:gd name="T73" fmla="*/ 102 h 175"/>
                  <a:gd name="T74" fmla="*/ 11 w 199"/>
                  <a:gd name="T75" fmla="*/ 124 h 175"/>
                  <a:gd name="T76" fmla="*/ 12 w 199"/>
                  <a:gd name="T77" fmla="*/ 137 h 175"/>
                  <a:gd name="T78" fmla="*/ 9 w 199"/>
                  <a:gd name="T79" fmla="*/ 144 h 175"/>
                  <a:gd name="T80" fmla="*/ 17 w 199"/>
                  <a:gd name="T81" fmla="*/ 149 h 175"/>
                  <a:gd name="T82" fmla="*/ 26 w 199"/>
                  <a:gd name="T83" fmla="*/ 148 h 175"/>
                  <a:gd name="T84" fmla="*/ 34 w 199"/>
                  <a:gd name="T85" fmla="*/ 143 h 175"/>
                  <a:gd name="T86" fmla="*/ 44 w 199"/>
                  <a:gd name="T87" fmla="*/ 142 h 175"/>
                  <a:gd name="T88" fmla="*/ 51 w 199"/>
                  <a:gd name="T89" fmla="*/ 141 h 175"/>
                  <a:gd name="T90" fmla="*/ 53 w 199"/>
                  <a:gd name="T91" fmla="*/ 137 h 175"/>
                  <a:gd name="T92" fmla="*/ 62 w 199"/>
                  <a:gd name="T93" fmla="*/ 132 h 175"/>
                  <a:gd name="T94" fmla="*/ 70 w 199"/>
                  <a:gd name="T95" fmla="*/ 131 h 175"/>
                  <a:gd name="T96" fmla="*/ 78 w 199"/>
                  <a:gd name="T97" fmla="*/ 126 h 175"/>
                  <a:gd name="T98" fmla="*/ 99 w 199"/>
                  <a:gd name="T99" fmla="*/ 131 h 175"/>
                  <a:gd name="T100" fmla="*/ 106 w 199"/>
                  <a:gd name="T101" fmla="*/ 139 h 175"/>
                  <a:gd name="T102" fmla="*/ 112 w 199"/>
                  <a:gd name="T103" fmla="*/ 147 h 175"/>
                  <a:gd name="T104" fmla="*/ 122 w 199"/>
                  <a:gd name="T105" fmla="*/ 133 h 175"/>
                  <a:gd name="T106" fmla="*/ 117 w 199"/>
                  <a:gd name="T107" fmla="*/ 149 h 175"/>
                  <a:gd name="T108" fmla="*/ 124 w 199"/>
                  <a:gd name="T109" fmla="*/ 142 h 175"/>
                  <a:gd name="T110" fmla="*/ 126 w 199"/>
                  <a:gd name="T111" fmla="*/ 153 h 175"/>
                  <a:gd name="T112" fmla="*/ 131 w 199"/>
                  <a:gd name="T113" fmla="*/ 161 h 175"/>
                  <a:gd name="T114" fmla="*/ 145 w 199"/>
                  <a:gd name="T115" fmla="*/ 172 h 175"/>
                  <a:gd name="T116" fmla="*/ 154 w 199"/>
                  <a:gd name="T117" fmla="*/ 171 h 175"/>
                  <a:gd name="T118" fmla="*/ 161 w 199"/>
                  <a:gd name="T119" fmla="*/ 173 h 175"/>
                  <a:gd name="T120" fmla="*/ 168 w 199"/>
                  <a:gd name="T121" fmla="*/ 172 h 175"/>
                  <a:gd name="T122" fmla="*/ 177 w 199"/>
                  <a:gd name="T123" fmla="*/ 168 h 175"/>
                  <a:gd name="T124" fmla="*/ 185 w 199"/>
                  <a:gd name="T125"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75">
                    <a:moveTo>
                      <a:pt x="185" y="149"/>
                    </a:moveTo>
                    <a:cubicBezTo>
                      <a:pt x="186" y="143"/>
                      <a:pt x="192" y="139"/>
                      <a:pt x="194" y="132"/>
                    </a:cubicBezTo>
                    <a:cubicBezTo>
                      <a:pt x="195" y="125"/>
                      <a:pt x="199" y="116"/>
                      <a:pt x="199" y="109"/>
                    </a:cubicBezTo>
                    <a:cubicBezTo>
                      <a:pt x="199" y="101"/>
                      <a:pt x="197" y="93"/>
                      <a:pt x="196" y="86"/>
                    </a:cubicBezTo>
                    <a:cubicBezTo>
                      <a:pt x="193" y="83"/>
                      <a:pt x="189" y="80"/>
                      <a:pt x="187" y="77"/>
                    </a:cubicBezTo>
                    <a:cubicBezTo>
                      <a:pt x="184" y="74"/>
                      <a:pt x="188" y="71"/>
                      <a:pt x="183" y="69"/>
                    </a:cubicBezTo>
                    <a:cubicBezTo>
                      <a:pt x="182" y="69"/>
                      <a:pt x="181" y="72"/>
                      <a:pt x="180" y="70"/>
                    </a:cubicBezTo>
                    <a:cubicBezTo>
                      <a:pt x="179" y="68"/>
                      <a:pt x="179" y="65"/>
                      <a:pt x="178" y="63"/>
                    </a:cubicBezTo>
                    <a:cubicBezTo>
                      <a:pt x="177" y="59"/>
                      <a:pt x="177" y="57"/>
                      <a:pt x="173" y="55"/>
                    </a:cubicBezTo>
                    <a:cubicBezTo>
                      <a:pt x="172" y="54"/>
                      <a:pt x="163" y="50"/>
                      <a:pt x="163" y="49"/>
                    </a:cubicBezTo>
                    <a:cubicBezTo>
                      <a:pt x="163" y="44"/>
                      <a:pt x="164" y="40"/>
                      <a:pt x="162" y="37"/>
                    </a:cubicBezTo>
                    <a:cubicBezTo>
                      <a:pt x="158" y="33"/>
                      <a:pt x="159" y="31"/>
                      <a:pt x="158" y="26"/>
                    </a:cubicBezTo>
                    <a:cubicBezTo>
                      <a:pt x="158" y="22"/>
                      <a:pt x="154" y="20"/>
                      <a:pt x="152" y="22"/>
                    </a:cubicBezTo>
                    <a:cubicBezTo>
                      <a:pt x="151" y="13"/>
                      <a:pt x="148" y="7"/>
                      <a:pt x="145" y="0"/>
                    </a:cubicBezTo>
                    <a:cubicBezTo>
                      <a:pt x="142" y="0"/>
                      <a:pt x="141" y="8"/>
                      <a:pt x="140" y="11"/>
                    </a:cubicBezTo>
                    <a:cubicBezTo>
                      <a:pt x="139" y="15"/>
                      <a:pt x="140" y="19"/>
                      <a:pt x="140" y="23"/>
                    </a:cubicBezTo>
                    <a:cubicBezTo>
                      <a:pt x="140" y="28"/>
                      <a:pt x="138" y="44"/>
                      <a:pt x="131" y="41"/>
                    </a:cubicBezTo>
                    <a:cubicBezTo>
                      <a:pt x="129" y="40"/>
                      <a:pt x="128" y="36"/>
                      <a:pt x="125" y="35"/>
                    </a:cubicBezTo>
                    <a:cubicBezTo>
                      <a:pt x="121" y="32"/>
                      <a:pt x="117" y="30"/>
                      <a:pt x="113" y="27"/>
                    </a:cubicBezTo>
                    <a:cubicBezTo>
                      <a:pt x="109" y="25"/>
                      <a:pt x="111" y="23"/>
                      <a:pt x="112" y="18"/>
                    </a:cubicBezTo>
                    <a:cubicBezTo>
                      <a:pt x="113" y="14"/>
                      <a:pt x="115" y="12"/>
                      <a:pt x="117" y="9"/>
                    </a:cubicBezTo>
                    <a:cubicBezTo>
                      <a:pt x="113" y="5"/>
                      <a:pt x="112" y="5"/>
                      <a:pt x="107" y="5"/>
                    </a:cubicBezTo>
                    <a:cubicBezTo>
                      <a:pt x="103" y="4"/>
                      <a:pt x="99" y="3"/>
                      <a:pt x="95" y="3"/>
                    </a:cubicBezTo>
                    <a:cubicBezTo>
                      <a:pt x="95" y="5"/>
                      <a:pt x="96" y="7"/>
                      <a:pt x="96" y="9"/>
                    </a:cubicBezTo>
                    <a:cubicBezTo>
                      <a:pt x="91" y="9"/>
                      <a:pt x="87" y="6"/>
                      <a:pt x="84" y="11"/>
                    </a:cubicBezTo>
                    <a:cubicBezTo>
                      <a:pt x="82" y="15"/>
                      <a:pt x="81" y="19"/>
                      <a:pt x="80" y="24"/>
                    </a:cubicBezTo>
                    <a:cubicBezTo>
                      <a:pt x="76" y="22"/>
                      <a:pt x="72" y="20"/>
                      <a:pt x="68" y="18"/>
                    </a:cubicBezTo>
                    <a:cubicBezTo>
                      <a:pt x="67" y="17"/>
                      <a:pt x="62" y="23"/>
                      <a:pt x="61" y="23"/>
                    </a:cubicBezTo>
                    <a:cubicBezTo>
                      <a:pt x="55" y="30"/>
                      <a:pt x="46" y="34"/>
                      <a:pt x="43" y="43"/>
                    </a:cubicBezTo>
                    <a:cubicBezTo>
                      <a:pt x="41" y="47"/>
                      <a:pt x="41" y="51"/>
                      <a:pt x="38" y="52"/>
                    </a:cubicBezTo>
                    <a:cubicBezTo>
                      <a:pt x="32" y="53"/>
                      <a:pt x="27" y="55"/>
                      <a:pt x="22" y="56"/>
                    </a:cubicBezTo>
                    <a:cubicBezTo>
                      <a:pt x="18" y="57"/>
                      <a:pt x="16" y="59"/>
                      <a:pt x="13" y="61"/>
                    </a:cubicBezTo>
                    <a:cubicBezTo>
                      <a:pt x="9" y="64"/>
                      <a:pt x="8" y="65"/>
                      <a:pt x="6" y="70"/>
                    </a:cubicBezTo>
                    <a:cubicBezTo>
                      <a:pt x="5" y="69"/>
                      <a:pt x="4" y="67"/>
                      <a:pt x="4" y="65"/>
                    </a:cubicBezTo>
                    <a:cubicBezTo>
                      <a:pt x="1" y="72"/>
                      <a:pt x="0" y="78"/>
                      <a:pt x="2" y="85"/>
                    </a:cubicBezTo>
                    <a:cubicBezTo>
                      <a:pt x="4" y="89"/>
                      <a:pt x="4" y="90"/>
                      <a:pt x="2" y="94"/>
                    </a:cubicBezTo>
                    <a:cubicBezTo>
                      <a:pt x="1" y="97"/>
                      <a:pt x="3" y="99"/>
                      <a:pt x="4" y="102"/>
                    </a:cubicBezTo>
                    <a:cubicBezTo>
                      <a:pt x="8" y="109"/>
                      <a:pt x="9" y="116"/>
                      <a:pt x="11" y="124"/>
                    </a:cubicBezTo>
                    <a:cubicBezTo>
                      <a:pt x="11" y="126"/>
                      <a:pt x="13" y="134"/>
                      <a:pt x="12" y="137"/>
                    </a:cubicBezTo>
                    <a:cubicBezTo>
                      <a:pt x="12" y="138"/>
                      <a:pt x="6" y="141"/>
                      <a:pt x="9" y="144"/>
                    </a:cubicBezTo>
                    <a:cubicBezTo>
                      <a:pt x="11" y="145"/>
                      <a:pt x="14" y="149"/>
                      <a:pt x="17" y="149"/>
                    </a:cubicBezTo>
                    <a:cubicBezTo>
                      <a:pt x="20" y="149"/>
                      <a:pt x="23" y="150"/>
                      <a:pt x="26" y="148"/>
                    </a:cubicBezTo>
                    <a:cubicBezTo>
                      <a:pt x="29" y="145"/>
                      <a:pt x="31" y="143"/>
                      <a:pt x="34" y="143"/>
                    </a:cubicBezTo>
                    <a:cubicBezTo>
                      <a:pt x="38" y="142"/>
                      <a:pt x="41" y="142"/>
                      <a:pt x="44" y="142"/>
                    </a:cubicBezTo>
                    <a:cubicBezTo>
                      <a:pt x="46" y="141"/>
                      <a:pt x="48" y="141"/>
                      <a:pt x="51" y="141"/>
                    </a:cubicBezTo>
                    <a:cubicBezTo>
                      <a:pt x="52" y="141"/>
                      <a:pt x="53" y="138"/>
                      <a:pt x="53" y="137"/>
                    </a:cubicBezTo>
                    <a:cubicBezTo>
                      <a:pt x="55" y="134"/>
                      <a:pt x="59" y="133"/>
                      <a:pt x="62" y="132"/>
                    </a:cubicBezTo>
                    <a:cubicBezTo>
                      <a:pt x="64" y="130"/>
                      <a:pt x="68" y="132"/>
                      <a:pt x="70" y="131"/>
                    </a:cubicBezTo>
                    <a:cubicBezTo>
                      <a:pt x="72" y="130"/>
                      <a:pt x="76" y="126"/>
                      <a:pt x="78" y="126"/>
                    </a:cubicBezTo>
                    <a:cubicBezTo>
                      <a:pt x="85" y="128"/>
                      <a:pt x="92" y="128"/>
                      <a:pt x="99" y="131"/>
                    </a:cubicBezTo>
                    <a:cubicBezTo>
                      <a:pt x="103" y="133"/>
                      <a:pt x="104" y="134"/>
                      <a:pt x="106" y="139"/>
                    </a:cubicBezTo>
                    <a:cubicBezTo>
                      <a:pt x="108" y="142"/>
                      <a:pt x="110" y="145"/>
                      <a:pt x="112" y="147"/>
                    </a:cubicBezTo>
                    <a:cubicBezTo>
                      <a:pt x="115" y="143"/>
                      <a:pt x="119" y="139"/>
                      <a:pt x="122" y="133"/>
                    </a:cubicBezTo>
                    <a:cubicBezTo>
                      <a:pt x="124" y="139"/>
                      <a:pt x="120" y="144"/>
                      <a:pt x="117" y="149"/>
                    </a:cubicBezTo>
                    <a:cubicBezTo>
                      <a:pt x="122" y="150"/>
                      <a:pt x="122" y="147"/>
                      <a:pt x="124" y="142"/>
                    </a:cubicBezTo>
                    <a:cubicBezTo>
                      <a:pt x="124" y="145"/>
                      <a:pt x="123" y="153"/>
                      <a:pt x="126" y="153"/>
                    </a:cubicBezTo>
                    <a:cubicBezTo>
                      <a:pt x="129" y="153"/>
                      <a:pt x="131" y="158"/>
                      <a:pt x="131" y="161"/>
                    </a:cubicBezTo>
                    <a:cubicBezTo>
                      <a:pt x="133" y="169"/>
                      <a:pt x="138" y="172"/>
                      <a:pt x="145" y="172"/>
                    </a:cubicBezTo>
                    <a:cubicBezTo>
                      <a:pt x="150" y="174"/>
                      <a:pt x="151" y="174"/>
                      <a:pt x="154" y="171"/>
                    </a:cubicBezTo>
                    <a:cubicBezTo>
                      <a:pt x="158" y="168"/>
                      <a:pt x="158" y="169"/>
                      <a:pt x="161" y="173"/>
                    </a:cubicBezTo>
                    <a:cubicBezTo>
                      <a:pt x="162" y="175"/>
                      <a:pt x="166" y="174"/>
                      <a:pt x="168" y="172"/>
                    </a:cubicBezTo>
                    <a:cubicBezTo>
                      <a:pt x="171" y="168"/>
                      <a:pt x="172" y="168"/>
                      <a:pt x="177" y="168"/>
                    </a:cubicBezTo>
                    <a:cubicBezTo>
                      <a:pt x="184" y="168"/>
                      <a:pt x="184" y="156"/>
                      <a:pt x="1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57">
                <a:extLst>
                  <a:ext uri="{FF2B5EF4-FFF2-40B4-BE49-F238E27FC236}">
                    <a16:creationId xmlns:a16="http://schemas.microsoft.com/office/drawing/2014/main" id="{64F5037B-1649-444A-9A3F-EB3E7F456A89}"/>
                  </a:ext>
                </a:extLst>
              </p:cNvPr>
              <p:cNvSpPr>
                <a:spLocks/>
              </p:cNvSpPr>
              <p:nvPr/>
            </p:nvSpPr>
            <p:spPr bwMode="auto">
              <a:xfrm>
                <a:off x="5003006" y="4791075"/>
                <a:ext cx="15875" cy="31750"/>
              </a:xfrm>
              <a:custGeom>
                <a:avLst/>
                <a:gdLst>
                  <a:gd name="T0" fmla="*/ 9 w 22"/>
                  <a:gd name="T1" fmla="*/ 4 h 22"/>
                  <a:gd name="T2" fmla="*/ 1 w 22"/>
                  <a:gd name="T3" fmla="*/ 0 h 22"/>
                  <a:gd name="T4" fmla="*/ 3 w 22"/>
                  <a:gd name="T5" fmla="*/ 14 h 22"/>
                  <a:gd name="T6" fmla="*/ 11 w 22"/>
                  <a:gd name="T7" fmla="*/ 21 h 22"/>
                  <a:gd name="T8" fmla="*/ 17 w 22"/>
                  <a:gd name="T9" fmla="*/ 1 h 22"/>
                  <a:gd name="T10" fmla="*/ 9 w 22"/>
                  <a:gd name="T11" fmla="*/ 4 h 22"/>
                </a:gdLst>
                <a:ahLst/>
                <a:cxnLst>
                  <a:cxn ang="0">
                    <a:pos x="T0" y="T1"/>
                  </a:cxn>
                  <a:cxn ang="0">
                    <a:pos x="T2" y="T3"/>
                  </a:cxn>
                  <a:cxn ang="0">
                    <a:pos x="T4" y="T5"/>
                  </a:cxn>
                  <a:cxn ang="0">
                    <a:pos x="T6" y="T7"/>
                  </a:cxn>
                  <a:cxn ang="0">
                    <a:pos x="T8" y="T9"/>
                  </a:cxn>
                  <a:cxn ang="0">
                    <a:pos x="T10" y="T11"/>
                  </a:cxn>
                </a:cxnLst>
                <a:rect l="0" t="0" r="r" b="b"/>
                <a:pathLst>
                  <a:path w="22" h="22">
                    <a:moveTo>
                      <a:pt x="9" y="4"/>
                    </a:moveTo>
                    <a:cubicBezTo>
                      <a:pt x="6" y="3"/>
                      <a:pt x="3" y="1"/>
                      <a:pt x="1" y="0"/>
                    </a:cubicBezTo>
                    <a:cubicBezTo>
                      <a:pt x="0" y="5"/>
                      <a:pt x="1" y="10"/>
                      <a:pt x="3" y="14"/>
                    </a:cubicBezTo>
                    <a:cubicBezTo>
                      <a:pt x="4" y="19"/>
                      <a:pt x="7" y="20"/>
                      <a:pt x="11" y="21"/>
                    </a:cubicBezTo>
                    <a:cubicBezTo>
                      <a:pt x="17" y="22"/>
                      <a:pt x="22" y="3"/>
                      <a:pt x="17" y="1"/>
                    </a:cubicBezTo>
                    <a:cubicBezTo>
                      <a:pt x="15" y="1"/>
                      <a:pt x="10"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58">
                <a:extLst>
                  <a:ext uri="{FF2B5EF4-FFF2-40B4-BE49-F238E27FC236}">
                    <a16:creationId xmlns:a16="http://schemas.microsoft.com/office/drawing/2014/main" id="{E58BC735-AEEB-4055-802B-CFA14EB9AB5B}"/>
                  </a:ext>
                </a:extLst>
              </p:cNvPr>
              <p:cNvSpPr>
                <a:spLocks/>
              </p:cNvSpPr>
              <p:nvPr/>
            </p:nvSpPr>
            <p:spPr bwMode="auto">
              <a:xfrm>
                <a:off x="4952206" y="4530725"/>
                <a:ext cx="6350" cy="9525"/>
              </a:xfrm>
              <a:custGeom>
                <a:avLst/>
                <a:gdLst>
                  <a:gd name="T0" fmla="*/ 6 w 8"/>
                  <a:gd name="T1" fmla="*/ 2 h 6"/>
                  <a:gd name="T2" fmla="*/ 0 w 8"/>
                  <a:gd name="T3" fmla="*/ 5 h 6"/>
                  <a:gd name="T4" fmla="*/ 6 w 8"/>
                  <a:gd name="T5" fmla="*/ 5 h 6"/>
                  <a:gd name="T6" fmla="*/ 6 w 8"/>
                  <a:gd name="T7" fmla="*/ 2 h 6"/>
                </a:gdLst>
                <a:ahLst/>
                <a:cxnLst>
                  <a:cxn ang="0">
                    <a:pos x="T0" y="T1"/>
                  </a:cxn>
                  <a:cxn ang="0">
                    <a:pos x="T2" y="T3"/>
                  </a:cxn>
                  <a:cxn ang="0">
                    <a:pos x="T4" y="T5"/>
                  </a:cxn>
                  <a:cxn ang="0">
                    <a:pos x="T6" y="T7"/>
                  </a:cxn>
                </a:cxnLst>
                <a:rect l="0" t="0" r="r" b="b"/>
                <a:pathLst>
                  <a:path w="8" h="6">
                    <a:moveTo>
                      <a:pt x="6" y="2"/>
                    </a:moveTo>
                    <a:cubicBezTo>
                      <a:pt x="3" y="4"/>
                      <a:pt x="0" y="0"/>
                      <a:pt x="0" y="5"/>
                    </a:cubicBezTo>
                    <a:cubicBezTo>
                      <a:pt x="2" y="5"/>
                      <a:pt x="4" y="6"/>
                      <a:pt x="6" y="5"/>
                    </a:cubicBezTo>
                    <a:cubicBezTo>
                      <a:pt x="8" y="4"/>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9" name="Group 348">
              <a:extLst>
                <a:ext uri="{FF2B5EF4-FFF2-40B4-BE49-F238E27FC236}">
                  <a16:creationId xmlns:a16="http://schemas.microsoft.com/office/drawing/2014/main" id="{3F88E2E5-5FFE-41DA-A974-4F0468BC1AAC}"/>
                </a:ext>
              </a:extLst>
            </p:cNvPr>
            <p:cNvGrpSpPr/>
            <p:nvPr/>
          </p:nvGrpSpPr>
          <p:grpSpPr>
            <a:xfrm>
              <a:off x="5790758" y="1943892"/>
              <a:ext cx="1489925" cy="1992670"/>
              <a:chOff x="7947241" y="1585117"/>
              <a:chExt cx="1489925" cy="1992670"/>
            </a:xfrm>
            <a:solidFill>
              <a:schemeClr val="accent2"/>
            </a:solidFill>
          </p:grpSpPr>
          <p:sp>
            <p:nvSpPr>
              <p:cNvPr id="77" name="Freeform 160">
                <a:extLst>
                  <a:ext uri="{FF2B5EF4-FFF2-40B4-BE49-F238E27FC236}">
                    <a16:creationId xmlns:a16="http://schemas.microsoft.com/office/drawing/2014/main" id="{14F2791E-23D2-45F8-8F51-6007E14505CE}"/>
                  </a:ext>
                </a:extLst>
              </p:cNvPr>
              <p:cNvSpPr>
                <a:spLocks/>
              </p:cNvSpPr>
              <p:nvPr/>
            </p:nvSpPr>
            <p:spPr bwMode="auto">
              <a:xfrm>
                <a:off x="9092040" y="1803824"/>
                <a:ext cx="319870" cy="275409"/>
              </a:xfrm>
              <a:custGeom>
                <a:avLst/>
                <a:gdLst>
                  <a:gd name="T0" fmla="*/ 43 w 87"/>
                  <a:gd name="T1" fmla="*/ 14 h 76"/>
                  <a:gd name="T2" fmla="*/ 30 w 87"/>
                  <a:gd name="T3" fmla="*/ 20 h 76"/>
                  <a:gd name="T4" fmla="*/ 19 w 87"/>
                  <a:gd name="T5" fmla="*/ 30 h 76"/>
                  <a:gd name="T6" fmla="*/ 12 w 87"/>
                  <a:gd name="T7" fmla="*/ 38 h 76"/>
                  <a:gd name="T8" fmla="*/ 12 w 87"/>
                  <a:gd name="T9" fmla="*/ 45 h 76"/>
                  <a:gd name="T10" fmla="*/ 7 w 87"/>
                  <a:gd name="T11" fmla="*/ 49 h 76"/>
                  <a:gd name="T12" fmla="*/ 5 w 87"/>
                  <a:gd name="T13" fmla="*/ 55 h 76"/>
                  <a:gd name="T14" fmla="*/ 0 w 87"/>
                  <a:gd name="T15" fmla="*/ 59 h 76"/>
                  <a:gd name="T16" fmla="*/ 3 w 87"/>
                  <a:gd name="T17" fmla="*/ 67 h 76"/>
                  <a:gd name="T18" fmla="*/ 14 w 87"/>
                  <a:gd name="T19" fmla="*/ 74 h 76"/>
                  <a:gd name="T20" fmla="*/ 30 w 87"/>
                  <a:gd name="T21" fmla="*/ 73 h 76"/>
                  <a:gd name="T22" fmla="*/ 19 w 87"/>
                  <a:gd name="T23" fmla="*/ 58 h 76"/>
                  <a:gd name="T24" fmla="*/ 28 w 87"/>
                  <a:gd name="T25" fmla="*/ 43 h 76"/>
                  <a:gd name="T26" fmla="*/ 34 w 87"/>
                  <a:gd name="T27" fmla="*/ 34 h 76"/>
                  <a:gd name="T28" fmla="*/ 42 w 87"/>
                  <a:gd name="T29" fmla="*/ 30 h 76"/>
                  <a:gd name="T30" fmla="*/ 54 w 87"/>
                  <a:gd name="T31" fmla="*/ 21 h 76"/>
                  <a:gd name="T32" fmla="*/ 72 w 87"/>
                  <a:gd name="T33" fmla="*/ 16 h 76"/>
                  <a:gd name="T34" fmla="*/ 86 w 87"/>
                  <a:gd name="T35" fmla="*/ 7 h 76"/>
                  <a:gd name="T36" fmla="*/ 73 w 87"/>
                  <a:gd name="T37" fmla="*/ 5 h 76"/>
                  <a:gd name="T38" fmla="*/ 57 w 87"/>
                  <a:gd name="T39" fmla="*/ 11 h 76"/>
                  <a:gd name="T40" fmla="*/ 43 w 87"/>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76">
                    <a:moveTo>
                      <a:pt x="43" y="14"/>
                    </a:moveTo>
                    <a:cubicBezTo>
                      <a:pt x="39" y="16"/>
                      <a:pt x="33" y="17"/>
                      <a:pt x="30" y="20"/>
                    </a:cubicBezTo>
                    <a:cubicBezTo>
                      <a:pt x="26" y="23"/>
                      <a:pt x="23" y="26"/>
                      <a:pt x="19" y="30"/>
                    </a:cubicBezTo>
                    <a:cubicBezTo>
                      <a:pt x="17" y="33"/>
                      <a:pt x="15" y="36"/>
                      <a:pt x="12" y="38"/>
                    </a:cubicBezTo>
                    <a:cubicBezTo>
                      <a:pt x="10" y="40"/>
                      <a:pt x="12" y="42"/>
                      <a:pt x="12" y="45"/>
                    </a:cubicBezTo>
                    <a:cubicBezTo>
                      <a:pt x="12" y="46"/>
                      <a:pt x="8" y="49"/>
                      <a:pt x="7" y="49"/>
                    </a:cubicBezTo>
                    <a:cubicBezTo>
                      <a:pt x="3" y="52"/>
                      <a:pt x="7" y="52"/>
                      <a:pt x="5" y="55"/>
                    </a:cubicBezTo>
                    <a:cubicBezTo>
                      <a:pt x="4" y="57"/>
                      <a:pt x="0" y="57"/>
                      <a:pt x="0" y="59"/>
                    </a:cubicBezTo>
                    <a:cubicBezTo>
                      <a:pt x="0" y="64"/>
                      <a:pt x="0" y="64"/>
                      <a:pt x="3" y="67"/>
                    </a:cubicBezTo>
                    <a:cubicBezTo>
                      <a:pt x="6" y="71"/>
                      <a:pt x="10" y="73"/>
                      <a:pt x="14" y="74"/>
                    </a:cubicBezTo>
                    <a:cubicBezTo>
                      <a:pt x="18" y="74"/>
                      <a:pt x="26" y="76"/>
                      <a:pt x="30" y="73"/>
                    </a:cubicBezTo>
                    <a:cubicBezTo>
                      <a:pt x="24" y="70"/>
                      <a:pt x="20" y="66"/>
                      <a:pt x="19" y="58"/>
                    </a:cubicBezTo>
                    <a:cubicBezTo>
                      <a:pt x="19" y="52"/>
                      <a:pt x="25" y="47"/>
                      <a:pt x="28" y="43"/>
                    </a:cubicBezTo>
                    <a:cubicBezTo>
                      <a:pt x="30" y="40"/>
                      <a:pt x="32" y="37"/>
                      <a:pt x="34" y="34"/>
                    </a:cubicBezTo>
                    <a:cubicBezTo>
                      <a:pt x="35" y="32"/>
                      <a:pt x="40" y="31"/>
                      <a:pt x="42" y="30"/>
                    </a:cubicBezTo>
                    <a:cubicBezTo>
                      <a:pt x="46" y="26"/>
                      <a:pt x="49" y="23"/>
                      <a:pt x="54" y="21"/>
                    </a:cubicBezTo>
                    <a:cubicBezTo>
                      <a:pt x="59" y="20"/>
                      <a:pt x="66" y="18"/>
                      <a:pt x="72" y="16"/>
                    </a:cubicBezTo>
                    <a:cubicBezTo>
                      <a:pt x="74" y="14"/>
                      <a:pt x="86" y="12"/>
                      <a:pt x="86" y="7"/>
                    </a:cubicBezTo>
                    <a:cubicBezTo>
                      <a:pt x="87" y="0"/>
                      <a:pt x="75" y="3"/>
                      <a:pt x="73" y="5"/>
                    </a:cubicBezTo>
                    <a:cubicBezTo>
                      <a:pt x="68" y="9"/>
                      <a:pt x="63" y="9"/>
                      <a:pt x="57" y="11"/>
                    </a:cubicBezTo>
                    <a:cubicBezTo>
                      <a:pt x="52" y="11"/>
                      <a:pt x="48" y="12"/>
                      <a:pt x="4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61">
                <a:extLst>
                  <a:ext uri="{FF2B5EF4-FFF2-40B4-BE49-F238E27FC236}">
                    <a16:creationId xmlns:a16="http://schemas.microsoft.com/office/drawing/2014/main" id="{82696DAE-D280-41A5-BB53-715671ED7075}"/>
                  </a:ext>
                </a:extLst>
              </p:cNvPr>
              <p:cNvSpPr>
                <a:spLocks/>
              </p:cNvSpPr>
              <p:nvPr/>
            </p:nvSpPr>
            <p:spPr bwMode="auto">
              <a:xfrm>
                <a:off x="9218307" y="2079234"/>
                <a:ext cx="42091" cy="32401"/>
              </a:xfrm>
              <a:custGeom>
                <a:avLst/>
                <a:gdLst>
                  <a:gd name="T0" fmla="*/ 0 w 11"/>
                  <a:gd name="T1" fmla="*/ 2 h 10"/>
                  <a:gd name="T2" fmla="*/ 9 w 11"/>
                  <a:gd name="T3" fmla="*/ 8 h 10"/>
                  <a:gd name="T4" fmla="*/ 2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cubicBezTo>
                      <a:pt x="0" y="4"/>
                      <a:pt x="7" y="10"/>
                      <a:pt x="9" y="8"/>
                    </a:cubicBezTo>
                    <a:cubicBezTo>
                      <a:pt x="11" y="5"/>
                      <a:pt x="3" y="1"/>
                      <a:pt x="2"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62">
                <a:extLst>
                  <a:ext uri="{FF2B5EF4-FFF2-40B4-BE49-F238E27FC236}">
                    <a16:creationId xmlns:a16="http://schemas.microsoft.com/office/drawing/2014/main" id="{4DFC5F2D-8C8C-48DF-A881-51DCBD8E299B}"/>
                  </a:ext>
                </a:extLst>
              </p:cNvPr>
              <p:cNvSpPr>
                <a:spLocks/>
              </p:cNvSpPr>
              <p:nvPr/>
            </p:nvSpPr>
            <p:spPr bwMode="auto">
              <a:xfrm>
                <a:off x="9167801" y="1653968"/>
                <a:ext cx="58926" cy="28352"/>
              </a:xfrm>
              <a:custGeom>
                <a:avLst/>
                <a:gdLst>
                  <a:gd name="T0" fmla="*/ 1 w 17"/>
                  <a:gd name="T1" fmla="*/ 4 h 8"/>
                  <a:gd name="T2" fmla="*/ 14 w 17"/>
                  <a:gd name="T3" fmla="*/ 5 h 8"/>
                  <a:gd name="T4" fmla="*/ 12 w 17"/>
                  <a:gd name="T5" fmla="*/ 3 h 8"/>
                  <a:gd name="T6" fmla="*/ 17 w 17"/>
                  <a:gd name="T7" fmla="*/ 2 h 8"/>
                  <a:gd name="T8" fmla="*/ 14 w 17"/>
                  <a:gd name="T9" fmla="*/ 0 h 8"/>
                  <a:gd name="T10" fmla="*/ 1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 y="4"/>
                    </a:moveTo>
                    <a:cubicBezTo>
                      <a:pt x="2" y="8"/>
                      <a:pt x="10" y="6"/>
                      <a:pt x="14" y="5"/>
                    </a:cubicBezTo>
                    <a:cubicBezTo>
                      <a:pt x="13" y="4"/>
                      <a:pt x="13" y="4"/>
                      <a:pt x="12" y="3"/>
                    </a:cubicBezTo>
                    <a:cubicBezTo>
                      <a:pt x="14" y="3"/>
                      <a:pt x="16" y="2"/>
                      <a:pt x="17" y="2"/>
                    </a:cubicBezTo>
                    <a:cubicBezTo>
                      <a:pt x="16" y="2"/>
                      <a:pt x="14" y="1"/>
                      <a:pt x="14" y="0"/>
                    </a:cubicBezTo>
                    <a:cubicBezTo>
                      <a:pt x="12"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63">
                <a:extLst>
                  <a:ext uri="{FF2B5EF4-FFF2-40B4-BE49-F238E27FC236}">
                    <a16:creationId xmlns:a16="http://schemas.microsoft.com/office/drawing/2014/main" id="{29D6F52C-C37F-4893-8E55-93672F2AE0EC}"/>
                  </a:ext>
                </a:extLst>
              </p:cNvPr>
              <p:cNvSpPr>
                <a:spLocks/>
              </p:cNvSpPr>
              <p:nvPr/>
            </p:nvSpPr>
            <p:spPr bwMode="auto">
              <a:xfrm>
                <a:off x="9294063" y="1613467"/>
                <a:ext cx="50506" cy="32401"/>
              </a:xfrm>
              <a:custGeom>
                <a:avLst/>
                <a:gdLst>
                  <a:gd name="T0" fmla="*/ 2 w 15"/>
                  <a:gd name="T1" fmla="*/ 8 h 8"/>
                  <a:gd name="T2" fmla="*/ 11 w 15"/>
                  <a:gd name="T3" fmla="*/ 6 h 8"/>
                  <a:gd name="T4" fmla="*/ 13 w 15"/>
                  <a:gd name="T5" fmla="*/ 1 h 8"/>
                  <a:gd name="T6" fmla="*/ 9 w 15"/>
                  <a:gd name="T7" fmla="*/ 1 h 8"/>
                  <a:gd name="T8" fmla="*/ 7 w 15"/>
                  <a:gd name="T9" fmla="*/ 5 h 8"/>
                  <a:gd name="T10" fmla="*/ 0 w 15"/>
                  <a:gd name="T11" fmla="*/ 6 h 8"/>
                  <a:gd name="T12" fmla="*/ 2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2" y="8"/>
                    </a:moveTo>
                    <a:cubicBezTo>
                      <a:pt x="5" y="8"/>
                      <a:pt x="8" y="7"/>
                      <a:pt x="11" y="6"/>
                    </a:cubicBezTo>
                    <a:cubicBezTo>
                      <a:pt x="15" y="6"/>
                      <a:pt x="13" y="4"/>
                      <a:pt x="13" y="1"/>
                    </a:cubicBezTo>
                    <a:cubicBezTo>
                      <a:pt x="12" y="1"/>
                      <a:pt x="10" y="0"/>
                      <a:pt x="9" y="1"/>
                    </a:cubicBezTo>
                    <a:cubicBezTo>
                      <a:pt x="8" y="2"/>
                      <a:pt x="8" y="4"/>
                      <a:pt x="7" y="5"/>
                    </a:cubicBezTo>
                    <a:cubicBezTo>
                      <a:pt x="4" y="6"/>
                      <a:pt x="2" y="2"/>
                      <a:pt x="0" y="6"/>
                    </a:cubicBezTo>
                    <a:cubicBezTo>
                      <a:pt x="1"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64">
                <a:extLst>
                  <a:ext uri="{FF2B5EF4-FFF2-40B4-BE49-F238E27FC236}">
                    <a16:creationId xmlns:a16="http://schemas.microsoft.com/office/drawing/2014/main" id="{A78011AB-FC7E-454F-AABF-755B2B2403F3}"/>
                  </a:ext>
                </a:extLst>
              </p:cNvPr>
              <p:cNvSpPr>
                <a:spLocks/>
              </p:cNvSpPr>
              <p:nvPr/>
            </p:nvSpPr>
            <p:spPr bwMode="auto">
              <a:xfrm>
                <a:off x="9226722" y="1670169"/>
                <a:ext cx="16835" cy="12152"/>
              </a:xfrm>
              <a:custGeom>
                <a:avLst/>
                <a:gdLst>
                  <a:gd name="T0" fmla="*/ 5 w 5"/>
                  <a:gd name="T1" fmla="*/ 2 h 4"/>
                  <a:gd name="T2" fmla="*/ 0 w 5"/>
                  <a:gd name="T3" fmla="*/ 2 h 4"/>
                  <a:gd name="T4" fmla="*/ 1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0"/>
                      <a:pt x="1" y="2"/>
                      <a:pt x="0" y="2"/>
                    </a:cubicBezTo>
                    <a:cubicBezTo>
                      <a:pt x="0" y="3"/>
                      <a:pt x="1" y="4"/>
                      <a:pt x="1" y="4"/>
                    </a:cubicBezTo>
                    <a:cubicBezTo>
                      <a:pt x="3" y="4"/>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65">
                <a:extLst>
                  <a:ext uri="{FF2B5EF4-FFF2-40B4-BE49-F238E27FC236}">
                    <a16:creationId xmlns:a16="http://schemas.microsoft.com/office/drawing/2014/main" id="{E65C8576-DB17-4CB4-88DD-AC74440F5FDE}"/>
                  </a:ext>
                </a:extLst>
              </p:cNvPr>
              <p:cNvSpPr>
                <a:spLocks/>
              </p:cNvSpPr>
              <p:nvPr/>
            </p:nvSpPr>
            <p:spPr bwMode="auto">
              <a:xfrm>
                <a:off x="8006167" y="2500448"/>
                <a:ext cx="8420" cy="16201"/>
              </a:xfrm>
              <a:custGeom>
                <a:avLst/>
                <a:gdLst>
                  <a:gd name="T0" fmla="*/ 1 w 3"/>
                  <a:gd name="T1" fmla="*/ 2 h 5"/>
                  <a:gd name="T2" fmla="*/ 1 w 3"/>
                  <a:gd name="T3" fmla="*/ 5 h 5"/>
                  <a:gd name="T4" fmla="*/ 3 w 3"/>
                  <a:gd name="T5" fmla="*/ 1 h 5"/>
                  <a:gd name="T6" fmla="*/ 1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cubicBezTo>
                      <a:pt x="1" y="2"/>
                      <a:pt x="0" y="4"/>
                      <a:pt x="1" y="5"/>
                    </a:cubicBezTo>
                    <a:cubicBezTo>
                      <a:pt x="1" y="4"/>
                      <a:pt x="1" y="2"/>
                      <a:pt x="3" y="1"/>
                    </a:cubicBezTo>
                    <a:cubicBezTo>
                      <a:pt x="2" y="1"/>
                      <a:pt x="1" y="0"/>
                      <a:pt x="1" y="0"/>
                    </a:cubicBezTo>
                    <a:cubicBezTo>
                      <a:pt x="0"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66">
                <a:extLst>
                  <a:ext uri="{FF2B5EF4-FFF2-40B4-BE49-F238E27FC236}">
                    <a16:creationId xmlns:a16="http://schemas.microsoft.com/office/drawing/2014/main" id="{3BD2D528-67C4-4AC3-8B2A-692D4A8EAC67}"/>
                  </a:ext>
                </a:extLst>
              </p:cNvPr>
              <p:cNvSpPr>
                <a:spLocks/>
              </p:cNvSpPr>
              <p:nvPr/>
            </p:nvSpPr>
            <p:spPr bwMode="auto">
              <a:xfrm>
                <a:off x="8006167" y="2476147"/>
                <a:ext cx="25256" cy="24301"/>
              </a:xfrm>
              <a:custGeom>
                <a:avLst/>
                <a:gdLst>
                  <a:gd name="T0" fmla="*/ 6 w 7"/>
                  <a:gd name="T1" fmla="*/ 1 h 7"/>
                  <a:gd name="T2" fmla="*/ 3 w 7"/>
                  <a:gd name="T3" fmla="*/ 5 h 7"/>
                  <a:gd name="T4" fmla="*/ 3 w 7"/>
                  <a:gd name="T5" fmla="*/ 6 h 7"/>
                  <a:gd name="T6" fmla="*/ 3 w 7"/>
                  <a:gd name="T7" fmla="*/ 7 h 7"/>
                  <a:gd name="T8" fmla="*/ 6 w 7"/>
                  <a:gd name="T9" fmla="*/ 5 h 7"/>
                  <a:gd name="T10" fmla="*/ 5 w 7"/>
                  <a:gd name="T11" fmla="*/ 3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1"/>
                      <a:pt x="0" y="3"/>
                      <a:pt x="3" y="5"/>
                    </a:cubicBezTo>
                    <a:cubicBezTo>
                      <a:pt x="3" y="5"/>
                      <a:pt x="3" y="5"/>
                      <a:pt x="3" y="6"/>
                    </a:cubicBezTo>
                    <a:cubicBezTo>
                      <a:pt x="3" y="7"/>
                      <a:pt x="3" y="7"/>
                      <a:pt x="3" y="7"/>
                    </a:cubicBezTo>
                    <a:cubicBezTo>
                      <a:pt x="4" y="5"/>
                      <a:pt x="5" y="5"/>
                      <a:pt x="6" y="5"/>
                    </a:cubicBezTo>
                    <a:cubicBezTo>
                      <a:pt x="6" y="4"/>
                      <a:pt x="6" y="4"/>
                      <a:pt x="5" y="3"/>
                    </a:cubicBezTo>
                    <a:cubicBezTo>
                      <a:pt x="7" y="3"/>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67">
                <a:extLst>
                  <a:ext uri="{FF2B5EF4-FFF2-40B4-BE49-F238E27FC236}">
                    <a16:creationId xmlns:a16="http://schemas.microsoft.com/office/drawing/2014/main" id="{54630017-BE9B-460B-8EFD-A21CC63F6A0F}"/>
                  </a:ext>
                </a:extLst>
              </p:cNvPr>
              <p:cNvSpPr>
                <a:spLocks/>
              </p:cNvSpPr>
              <p:nvPr/>
            </p:nvSpPr>
            <p:spPr bwMode="auto">
              <a:xfrm>
                <a:off x="8023002" y="2553098"/>
                <a:ext cx="8420" cy="12152"/>
              </a:xfrm>
              <a:custGeom>
                <a:avLst/>
                <a:gdLst>
                  <a:gd name="T0" fmla="*/ 1 w 3"/>
                  <a:gd name="T1" fmla="*/ 3 h 3"/>
                  <a:gd name="T2" fmla="*/ 2 w 3"/>
                  <a:gd name="T3" fmla="*/ 0 h 3"/>
                  <a:gd name="T4" fmla="*/ 0 w 3"/>
                  <a:gd name="T5" fmla="*/ 1 h 3"/>
                  <a:gd name="T6" fmla="*/ 1 w 3"/>
                  <a:gd name="T7" fmla="*/ 3 h 3"/>
                </a:gdLst>
                <a:ahLst/>
                <a:cxnLst>
                  <a:cxn ang="0">
                    <a:pos x="T0" y="T1"/>
                  </a:cxn>
                  <a:cxn ang="0">
                    <a:pos x="T2" y="T3"/>
                  </a:cxn>
                  <a:cxn ang="0">
                    <a:pos x="T4" y="T5"/>
                  </a:cxn>
                  <a:cxn ang="0">
                    <a:pos x="T6" y="T7"/>
                  </a:cxn>
                </a:cxnLst>
                <a:rect l="0" t="0" r="r" b="b"/>
                <a:pathLst>
                  <a:path w="3" h="3">
                    <a:moveTo>
                      <a:pt x="1" y="3"/>
                    </a:moveTo>
                    <a:cubicBezTo>
                      <a:pt x="3" y="2"/>
                      <a:pt x="3" y="1"/>
                      <a:pt x="2" y="0"/>
                    </a:cubicBezTo>
                    <a:cubicBezTo>
                      <a:pt x="1" y="0"/>
                      <a:pt x="1" y="0"/>
                      <a:pt x="0" y="1"/>
                    </a:cubicBezTo>
                    <a:cubicBezTo>
                      <a:pt x="2" y="2"/>
                      <a:pt x="1"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68">
                <a:extLst>
                  <a:ext uri="{FF2B5EF4-FFF2-40B4-BE49-F238E27FC236}">
                    <a16:creationId xmlns:a16="http://schemas.microsoft.com/office/drawing/2014/main" id="{83EF467B-1C0A-4E36-8D1C-EC81826545FE}"/>
                  </a:ext>
                </a:extLst>
              </p:cNvPr>
              <p:cNvSpPr>
                <a:spLocks/>
              </p:cNvSpPr>
              <p:nvPr/>
            </p:nvSpPr>
            <p:spPr bwMode="auto">
              <a:xfrm>
                <a:off x="8039838" y="2561199"/>
                <a:ext cx="8420" cy="8100"/>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0" y="0"/>
                      <a:pt x="1" y="1"/>
                      <a:pt x="1"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69">
                <a:extLst>
                  <a:ext uri="{FF2B5EF4-FFF2-40B4-BE49-F238E27FC236}">
                    <a16:creationId xmlns:a16="http://schemas.microsoft.com/office/drawing/2014/main" id="{0539BB03-C296-471E-9EB0-54A83EA4CF24}"/>
                  </a:ext>
                </a:extLst>
              </p:cNvPr>
              <p:cNvSpPr>
                <a:spLocks/>
              </p:cNvSpPr>
              <p:nvPr/>
            </p:nvSpPr>
            <p:spPr bwMode="auto">
              <a:xfrm>
                <a:off x="8031417" y="2544998"/>
                <a:ext cx="8420" cy="12152"/>
              </a:xfrm>
              <a:custGeom>
                <a:avLst/>
                <a:gdLst>
                  <a:gd name="T0" fmla="*/ 1 w 2"/>
                  <a:gd name="T1" fmla="*/ 3 h 3"/>
                  <a:gd name="T2" fmla="*/ 2 w 2"/>
                  <a:gd name="T3" fmla="*/ 0 h 3"/>
                  <a:gd name="T4" fmla="*/ 1 w 2"/>
                  <a:gd name="T5" fmla="*/ 3 h 3"/>
                </a:gdLst>
                <a:ahLst/>
                <a:cxnLst>
                  <a:cxn ang="0">
                    <a:pos x="T0" y="T1"/>
                  </a:cxn>
                  <a:cxn ang="0">
                    <a:pos x="T2" y="T3"/>
                  </a:cxn>
                  <a:cxn ang="0">
                    <a:pos x="T4" y="T5"/>
                  </a:cxn>
                </a:cxnLst>
                <a:rect l="0" t="0" r="r" b="b"/>
                <a:pathLst>
                  <a:path w="2" h="3">
                    <a:moveTo>
                      <a:pt x="1" y="3"/>
                    </a:moveTo>
                    <a:cubicBezTo>
                      <a:pt x="1" y="2"/>
                      <a:pt x="2" y="2"/>
                      <a:pt x="2" y="0"/>
                    </a:cubicBezTo>
                    <a:cubicBezTo>
                      <a:pt x="1"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70">
                <a:extLst>
                  <a:ext uri="{FF2B5EF4-FFF2-40B4-BE49-F238E27FC236}">
                    <a16:creationId xmlns:a16="http://schemas.microsoft.com/office/drawing/2014/main" id="{41F24CE0-8BE1-4D17-A4E3-3B027C1386A2}"/>
                  </a:ext>
                </a:extLst>
              </p:cNvPr>
              <p:cNvSpPr>
                <a:spLocks/>
              </p:cNvSpPr>
              <p:nvPr/>
            </p:nvSpPr>
            <p:spPr bwMode="auto">
              <a:xfrm>
                <a:off x="8014582" y="2500448"/>
                <a:ext cx="25256" cy="24301"/>
              </a:xfrm>
              <a:custGeom>
                <a:avLst/>
                <a:gdLst>
                  <a:gd name="T0" fmla="*/ 6 w 6"/>
                  <a:gd name="T1" fmla="*/ 4 h 7"/>
                  <a:gd name="T2" fmla="*/ 3 w 6"/>
                  <a:gd name="T3" fmla="*/ 2 h 7"/>
                  <a:gd name="T4" fmla="*/ 2 w 6"/>
                  <a:gd name="T5" fmla="*/ 0 h 7"/>
                  <a:gd name="T6" fmla="*/ 2 w 6"/>
                  <a:gd name="T7" fmla="*/ 2 h 7"/>
                  <a:gd name="T8" fmla="*/ 1 w 6"/>
                  <a:gd name="T9" fmla="*/ 1 h 7"/>
                  <a:gd name="T10" fmla="*/ 0 w 6"/>
                  <a:gd name="T11" fmla="*/ 2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4" y="4"/>
                      <a:pt x="3" y="3"/>
                      <a:pt x="3" y="2"/>
                    </a:cubicBezTo>
                    <a:cubicBezTo>
                      <a:pt x="3" y="1"/>
                      <a:pt x="2" y="0"/>
                      <a:pt x="2" y="0"/>
                    </a:cubicBezTo>
                    <a:cubicBezTo>
                      <a:pt x="2" y="1"/>
                      <a:pt x="2" y="1"/>
                      <a:pt x="2" y="2"/>
                    </a:cubicBezTo>
                    <a:cubicBezTo>
                      <a:pt x="1" y="2"/>
                      <a:pt x="1" y="1"/>
                      <a:pt x="1" y="1"/>
                    </a:cubicBezTo>
                    <a:cubicBezTo>
                      <a:pt x="0" y="2"/>
                      <a:pt x="0" y="2"/>
                      <a:pt x="0" y="2"/>
                    </a:cubicBezTo>
                    <a:cubicBezTo>
                      <a:pt x="1" y="4"/>
                      <a:pt x="4" y="7"/>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71">
                <a:extLst>
                  <a:ext uri="{FF2B5EF4-FFF2-40B4-BE49-F238E27FC236}">
                    <a16:creationId xmlns:a16="http://schemas.microsoft.com/office/drawing/2014/main" id="{5AABB733-43F4-4B03-ABCB-59CF82991EF6}"/>
                  </a:ext>
                </a:extLst>
              </p:cNvPr>
              <p:cNvSpPr>
                <a:spLocks/>
              </p:cNvSpPr>
              <p:nvPr/>
            </p:nvSpPr>
            <p:spPr bwMode="auto">
              <a:xfrm>
                <a:off x="8570146" y="3075567"/>
                <a:ext cx="50506" cy="20252"/>
              </a:xfrm>
              <a:custGeom>
                <a:avLst/>
                <a:gdLst>
                  <a:gd name="T0" fmla="*/ 9 w 14"/>
                  <a:gd name="T1" fmla="*/ 2 h 5"/>
                  <a:gd name="T2" fmla="*/ 2 w 14"/>
                  <a:gd name="T3" fmla="*/ 0 h 5"/>
                  <a:gd name="T4" fmla="*/ 0 w 14"/>
                  <a:gd name="T5" fmla="*/ 3 h 5"/>
                  <a:gd name="T6" fmla="*/ 14 w 14"/>
                  <a:gd name="T7" fmla="*/ 5 h 5"/>
                  <a:gd name="T8" fmla="*/ 9 w 14"/>
                  <a:gd name="T9" fmla="*/ 2 h 5"/>
                </a:gdLst>
                <a:ahLst/>
                <a:cxnLst>
                  <a:cxn ang="0">
                    <a:pos x="T0" y="T1"/>
                  </a:cxn>
                  <a:cxn ang="0">
                    <a:pos x="T2" y="T3"/>
                  </a:cxn>
                  <a:cxn ang="0">
                    <a:pos x="T4" y="T5"/>
                  </a:cxn>
                  <a:cxn ang="0">
                    <a:pos x="T6" y="T7"/>
                  </a:cxn>
                  <a:cxn ang="0">
                    <a:pos x="T8" y="T9"/>
                  </a:cxn>
                </a:cxnLst>
                <a:rect l="0" t="0" r="r" b="b"/>
                <a:pathLst>
                  <a:path w="14" h="5">
                    <a:moveTo>
                      <a:pt x="9" y="2"/>
                    </a:moveTo>
                    <a:cubicBezTo>
                      <a:pt x="6" y="3"/>
                      <a:pt x="5" y="2"/>
                      <a:pt x="2" y="0"/>
                    </a:cubicBezTo>
                    <a:cubicBezTo>
                      <a:pt x="2" y="1"/>
                      <a:pt x="1" y="2"/>
                      <a:pt x="0" y="3"/>
                    </a:cubicBezTo>
                    <a:cubicBezTo>
                      <a:pt x="6" y="5"/>
                      <a:pt x="9" y="5"/>
                      <a:pt x="14" y="5"/>
                    </a:cubicBezTo>
                    <a:cubicBezTo>
                      <a:pt x="14" y="3"/>
                      <a:pt x="11"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9" name="Freeform 172">
                <a:extLst>
                  <a:ext uri="{FF2B5EF4-FFF2-40B4-BE49-F238E27FC236}">
                    <a16:creationId xmlns:a16="http://schemas.microsoft.com/office/drawing/2014/main" id="{8AFA9F42-8CF9-4D1A-945D-7674C75FAD13}"/>
                  </a:ext>
                </a:extLst>
              </p:cNvPr>
              <p:cNvSpPr>
                <a:spLocks/>
              </p:cNvSpPr>
              <p:nvPr/>
            </p:nvSpPr>
            <p:spPr bwMode="auto">
              <a:xfrm>
                <a:off x="9226722" y="1625618"/>
                <a:ext cx="58926" cy="44553"/>
              </a:xfrm>
              <a:custGeom>
                <a:avLst/>
                <a:gdLst>
                  <a:gd name="T0" fmla="*/ 3 w 17"/>
                  <a:gd name="T1" fmla="*/ 8 h 12"/>
                  <a:gd name="T2" fmla="*/ 7 w 17"/>
                  <a:gd name="T3" fmla="*/ 10 h 12"/>
                  <a:gd name="T4" fmla="*/ 15 w 17"/>
                  <a:gd name="T5" fmla="*/ 6 h 12"/>
                  <a:gd name="T6" fmla="*/ 10 w 17"/>
                  <a:gd name="T7" fmla="*/ 1 h 12"/>
                  <a:gd name="T8" fmla="*/ 0 w 17"/>
                  <a:gd name="T9" fmla="*/ 5 h 12"/>
                  <a:gd name="T10" fmla="*/ 3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3" y="8"/>
                    </a:moveTo>
                    <a:cubicBezTo>
                      <a:pt x="5" y="8"/>
                      <a:pt x="5" y="7"/>
                      <a:pt x="7" y="10"/>
                    </a:cubicBezTo>
                    <a:cubicBezTo>
                      <a:pt x="8" y="12"/>
                      <a:pt x="14" y="8"/>
                      <a:pt x="15" y="6"/>
                    </a:cubicBezTo>
                    <a:cubicBezTo>
                      <a:pt x="17" y="3"/>
                      <a:pt x="13" y="0"/>
                      <a:pt x="10" y="1"/>
                    </a:cubicBezTo>
                    <a:cubicBezTo>
                      <a:pt x="7" y="1"/>
                      <a:pt x="4" y="3"/>
                      <a:pt x="0" y="5"/>
                    </a:cubicBezTo>
                    <a:cubicBezTo>
                      <a:pt x="1"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0" name="Freeform 173">
                <a:extLst>
                  <a:ext uri="{FF2B5EF4-FFF2-40B4-BE49-F238E27FC236}">
                    <a16:creationId xmlns:a16="http://schemas.microsoft.com/office/drawing/2014/main" id="{F8622809-A150-48B6-BE8A-0C08BEAE51C2}"/>
                  </a:ext>
                </a:extLst>
              </p:cNvPr>
              <p:cNvSpPr>
                <a:spLocks/>
              </p:cNvSpPr>
              <p:nvPr/>
            </p:nvSpPr>
            <p:spPr bwMode="auto">
              <a:xfrm>
                <a:off x="8056673" y="2597651"/>
                <a:ext cx="8420" cy="8100"/>
              </a:xfrm>
              <a:custGeom>
                <a:avLst/>
                <a:gdLst>
                  <a:gd name="T0" fmla="*/ 2 w 3"/>
                  <a:gd name="T1" fmla="*/ 0 h 3"/>
                  <a:gd name="T2" fmla="*/ 0 w 3"/>
                  <a:gd name="T3" fmla="*/ 2 h 3"/>
                  <a:gd name="T4" fmla="*/ 1 w 3"/>
                  <a:gd name="T5" fmla="*/ 3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0" y="1"/>
                      <a:pt x="0" y="2"/>
                    </a:cubicBezTo>
                    <a:cubicBezTo>
                      <a:pt x="1" y="3"/>
                      <a:pt x="1" y="3"/>
                      <a:pt x="1" y="3"/>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1" name="Freeform 174">
                <a:extLst>
                  <a:ext uri="{FF2B5EF4-FFF2-40B4-BE49-F238E27FC236}">
                    <a16:creationId xmlns:a16="http://schemas.microsoft.com/office/drawing/2014/main" id="{0EF60BF0-4C56-458F-AF52-9589684ACD61}"/>
                  </a:ext>
                </a:extLst>
              </p:cNvPr>
              <p:cNvSpPr>
                <a:spLocks/>
              </p:cNvSpPr>
              <p:nvPr/>
            </p:nvSpPr>
            <p:spPr bwMode="auto">
              <a:xfrm>
                <a:off x="8721664" y="3075567"/>
                <a:ext cx="50506" cy="32401"/>
              </a:xfrm>
              <a:custGeom>
                <a:avLst/>
                <a:gdLst>
                  <a:gd name="T0" fmla="*/ 14 w 14"/>
                  <a:gd name="T1" fmla="*/ 0 h 9"/>
                  <a:gd name="T2" fmla="*/ 9 w 14"/>
                  <a:gd name="T3" fmla="*/ 3 h 9"/>
                  <a:gd name="T4" fmla="*/ 3 w 14"/>
                  <a:gd name="T5" fmla="*/ 3 h 9"/>
                  <a:gd name="T6" fmla="*/ 12 w 14"/>
                  <a:gd name="T7" fmla="*/ 5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cubicBezTo>
                      <a:pt x="13" y="1"/>
                      <a:pt x="10" y="3"/>
                      <a:pt x="9" y="3"/>
                    </a:cubicBezTo>
                    <a:cubicBezTo>
                      <a:pt x="7" y="3"/>
                      <a:pt x="3" y="2"/>
                      <a:pt x="3" y="3"/>
                    </a:cubicBezTo>
                    <a:cubicBezTo>
                      <a:pt x="0" y="9"/>
                      <a:pt x="11" y="5"/>
                      <a:pt x="12" y="5"/>
                    </a:cubicBezTo>
                    <a:cubicBezTo>
                      <a:pt x="10" y="3"/>
                      <a:pt x="13" y="2"/>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175">
                <a:extLst>
                  <a:ext uri="{FF2B5EF4-FFF2-40B4-BE49-F238E27FC236}">
                    <a16:creationId xmlns:a16="http://schemas.microsoft.com/office/drawing/2014/main" id="{2F2D1487-0B50-4360-85BA-3F471B2AC461}"/>
                  </a:ext>
                </a:extLst>
              </p:cNvPr>
              <p:cNvSpPr>
                <a:spLocks/>
              </p:cNvSpPr>
              <p:nvPr/>
            </p:nvSpPr>
            <p:spPr bwMode="auto">
              <a:xfrm>
                <a:off x="8023002" y="25206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Freeform 176">
                <a:extLst>
                  <a:ext uri="{FF2B5EF4-FFF2-40B4-BE49-F238E27FC236}">
                    <a16:creationId xmlns:a16="http://schemas.microsoft.com/office/drawing/2014/main" id="{78379705-389E-4C52-B6A9-C0434CBC07CB}"/>
                  </a:ext>
                </a:extLst>
              </p:cNvPr>
              <p:cNvSpPr>
                <a:spLocks/>
              </p:cNvSpPr>
              <p:nvPr/>
            </p:nvSpPr>
            <p:spPr bwMode="auto">
              <a:xfrm>
                <a:off x="8073508" y="2455895"/>
                <a:ext cx="16835" cy="12152"/>
              </a:xfrm>
              <a:custGeom>
                <a:avLst/>
                <a:gdLst>
                  <a:gd name="T0" fmla="*/ 3 w 4"/>
                  <a:gd name="T1" fmla="*/ 1 h 3"/>
                  <a:gd name="T2" fmla="*/ 0 w 4"/>
                  <a:gd name="T3" fmla="*/ 2 h 3"/>
                  <a:gd name="T4" fmla="*/ 1 w 4"/>
                  <a:gd name="T5" fmla="*/ 3 h 3"/>
                  <a:gd name="T6" fmla="*/ 2 w 4"/>
                  <a:gd name="T7" fmla="*/ 2 h 3"/>
                  <a:gd name="T8" fmla="*/ 4 w 4"/>
                  <a:gd name="T9" fmla="*/ 2 h 3"/>
                  <a:gd name="T10" fmla="*/ 2 w 4"/>
                  <a:gd name="T11" fmla="*/ 2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1" y="0"/>
                      <a:pt x="0" y="2"/>
                      <a:pt x="0" y="2"/>
                    </a:cubicBezTo>
                    <a:cubicBezTo>
                      <a:pt x="1" y="2"/>
                      <a:pt x="1" y="3"/>
                      <a:pt x="1" y="3"/>
                    </a:cubicBezTo>
                    <a:cubicBezTo>
                      <a:pt x="2" y="3"/>
                      <a:pt x="2" y="2"/>
                      <a:pt x="2" y="2"/>
                    </a:cubicBezTo>
                    <a:cubicBezTo>
                      <a:pt x="3" y="2"/>
                      <a:pt x="3" y="2"/>
                      <a:pt x="4" y="2"/>
                    </a:cubicBezTo>
                    <a:cubicBezTo>
                      <a:pt x="3" y="2"/>
                      <a:pt x="3" y="1"/>
                      <a:pt x="2" y="2"/>
                    </a:cubicBezTo>
                    <a:cubicBezTo>
                      <a:pt x="2" y="1"/>
                      <a:pt x="2"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Freeform 177">
                <a:extLst>
                  <a:ext uri="{FF2B5EF4-FFF2-40B4-BE49-F238E27FC236}">
                    <a16:creationId xmlns:a16="http://schemas.microsoft.com/office/drawing/2014/main" id="{9A6B9A4B-34B7-4361-B68B-17CF32B2E908}"/>
                  </a:ext>
                </a:extLst>
              </p:cNvPr>
              <p:cNvSpPr>
                <a:spLocks/>
              </p:cNvSpPr>
              <p:nvPr/>
            </p:nvSpPr>
            <p:spPr bwMode="auto">
              <a:xfrm>
                <a:off x="8292367" y="2901410"/>
                <a:ext cx="25256" cy="40501"/>
              </a:xfrm>
              <a:custGeom>
                <a:avLst/>
                <a:gdLst>
                  <a:gd name="T0" fmla="*/ 2 w 6"/>
                  <a:gd name="T1" fmla="*/ 5 h 11"/>
                  <a:gd name="T2" fmla="*/ 5 w 6"/>
                  <a:gd name="T3" fmla="*/ 11 h 11"/>
                  <a:gd name="T4" fmla="*/ 6 w 6"/>
                  <a:gd name="T5" fmla="*/ 0 h 11"/>
                  <a:gd name="T6" fmla="*/ 5 w 6"/>
                  <a:gd name="T7" fmla="*/ 2 h 11"/>
                  <a:gd name="T8" fmla="*/ 2 w 6"/>
                  <a:gd name="T9" fmla="*/ 5 h 11"/>
                </a:gdLst>
                <a:ahLst/>
                <a:cxnLst>
                  <a:cxn ang="0">
                    <a:pos x="T0" y="T1"/>
                  </a:cxn>
                  <a:cxn ang="0">
                    <a:pos x="T2" y="T3"/>
                  </a:cxn>
                  <a:cxn ang="0">
                    <a:pos x="T4" y="T5"/>
                  </a:cxn>
                  <a:cxn ang="0">
                    <a:pos x="T6" y="T7"/>
                  </a:cxn>
                  <a:cxn ang="0">
                    <a:pos x="T8" y="T9"/>
                  </a:cxn>
                </a:cxnLst>
                <a:rect l="0" t="0" r="r" b="b"/>
                <a:pathLst>
                  <a:path w="6" h="11">
                    <a:moveTo>
                      <a:pt x="2" y="5"/>
                    </a:moveTo>
                    <a:cubicBezTo>
                      <a:pt x="0" y="7"/>
                      <a:pt x="3" y="11"/>
                      <a:pt x="5" y="11"/>
                    </a:cubicBezTo>
                    <a:cubicBezTo>
                      <a:pt x="6" y="6"/>
                      <a:pt x="6" y="4"/>
                      <a:pt x="6" y="0"/>
                    </a:cubicBezTo>
                    <a:cubicBezTo>
                      <a:pt x="4" y="0"/>
                      <a:pt x="5" y="1"/>
                      <a:pt x="5" y="2"/>
                    </a:cubicBezTo>
                    <a:cubicBezTo>
                      <a:pt x="4" y="4"/>
                      <a:pt x="3"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5" name="Freeform 178">
                <a:extLst>
                  <a:ext uri="{FF2B5EF4-FFF2-40B4-BE49-F238E27FC236}">
                    <a16:creationId xmlns:a16="http://schemas.microsoft.com/office/drawing/2014/main" id="{3F058CC2-E352-4C23-9FEB-517625D815A5}"/>
                  </a:ext>
                </a:extLst>
              </p:cNvPr>
              <p:cNvSpPr>
                <a:spLocks/>
              </p:cNvSpPr>
              <p:nvPr/>
            </p:nvSpPr>
            <p:spPr bwMode="auto">
              <a:xfrm>
                <a:off x="8477555" y="2488296"/>
                <a:ext cx="16835" cy="32401"/>
              </a:xfrm>
              <a:custGeom>
                <a:avLst/>
                <a:gdLst>
                  <a:gd name="T0" fmla="*/ 0 w 5"/>
                  <a:gd name="T1" fmla="*/ 9 h 9"/>
                  <a:gd name="T2" fmla="*/ 4 w 5"/>
                  <a:gd name="T3" fmla="*/ 6 h 9"/>
                  <a:gd name="T4" fmla="*/ 5 w 5"/>
                  <a:gd name="T5" fmla="*/ 1 h 9"/>
                  <a:gd name="T6" fmla="*/ 0 w 5"/>
                  <a:gd name="T7" fmla="*/ 9 h 9"/>
                </a:gdLst>
                <a:ahLst/>
                <a:cxnLst>
                  <a:cxn ang="0">
                    <a:pos x="T0" y="T1"/>
                  </a:cxn>
                  <a:cxn ang="0">
                    <a:pos x="T2" y="T3"/>
                  </a:cxn>
                  <a:cxn ang="0">
                    <a:pos x="T4" y="T5"/>
                  </a:cxn>
                  <a:cxn ang="0">
                    <a:pos x="T6" y="T7"/>
                  </a:cxn>
                </a:cxnLst>
                <a:rect l="0" t="0" r="r" b="b"/>
                <a:pathLst>
                  <a:path w="5" h="9">
                    <a:moveTo>
                      <a:pt x="0" y="9"/>
                    </a:moveTo>
                    <a:cubicBezTo>
                      <a:pt x="1" y="8"/>
                      <a:pt x="2" y="7"/>
                      <a:pt x="4" y="6"/>
                    </a:cubicBezTo>
                    <a:cubicBezTo>
                      <a:pt x="2" y="4"/>
                      <a:pt x="4" y="3"/>
                      <a:pt x="5" y="1"/>
                    </a:cubicBezTo>
                    <a:cubicBezTo>
                      <a:pt x="0" y="0"/>
                      <a:pt x="0" y="5"/>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6" name="Freeform 179">
                <a:extLst>
                  <a:ext uri="{FF2B5EF4-FFF2-40B4-BE49-F238E27FC236}">
                    <a16:creationId xmlns:a16="http://schemas.microsoft.com/office/drawing/2014/main" id="{E6806BD3-17EA-443D-BABE-0DC6ED3645E7}"/>
                  </a:ext>
                </a:extLst>
              </p:cNvPr>
              <p:cNvSpPr>
                <a:spLocks/>
              </p:cNvSpPr>
              <p:nvPr/>
            </p:nvSpPr>
            <p:spPr bwMode="auto">
              <a:xfrm>
                <a:off x="8342873" y="2536898"/>
                <a:ext cx="50506" cy="52653"/>
              </a:xfrm>
              <a:custGeom>
                <a:avLst/>
                <a:gdLst>
                  <a:gd name="T0" fmla="*/ 0 w 12"/>
                  <a:gd name="T1" fmla="*/ 7 h 15"/>
                  <a:gd name="T2" fmla="*/ 2 w 12"/>
                  <a:gd name="T3" fmla="*/ 11 h 15"/>
                  <a:gd name="T4" fmla="*/ 4 w 12"/>
                  <a:gd name="T5" fmla="*/ 15 h 15"/>
                  <a:gd name="T6" fmla="*/ 7 w 12"/>
                  <a:gd name="T7" fmla="*/ 10 h 15"/>
                  <a:gd name="T8" fmla="*/ 5 w 12"/>
                  <a:gd name="T9" fmla="*/ 8 h 15"/>
                  <a:gd name="T10" fmla="*/ 5 w 12"/>
                  <a:gd name="T11" fmla="*/ 7 h 15"/>
                  <a:gd name="T12" fmla="*/ 4 w 12"/>
                  <a:gd name="T13" fmla="*/ 5 h 15"/>
                  <a:gd name="T14" fmla="*/ 2 w 12"/>
                  <a:gd name="T15" fmla="*/ 5 h 15"/>
                  <a:gd name="T16" fmla="*/ 0 w 12"/>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7"/>
                    </a:moveTo>
                    <a:cubicBezTo>
                      <a:pt x="0" y="9"/>
                      <a:pt x="0" y="11"/>
                      <a:pt x="2" y="11"/>
                    </a:cubicBezTo>
                    <a:cubicBezTo>
                      <a:pt x="4" y="11"/>
                      <a:pt x="4" y="13"/>
                      <a:pt x="4" y="15"/>
                    </a:cubicBezTo>
                    <a:cubicBezTo>
                      <a:pt x="5" y="13"/>
                      <a:pt x="4" y="10"/>
                      <a:pt x="7" y="10"/>
                    </a:cubicBezTo>
                    <a:cubicBezTo>
                      <a:pt x="7" y="9"/>
                      <a:pt x="6" y="9"/>
                      <a:pt x="5" y="8"/>
                    </a:cubicBezTo>
                    <a:cubicBezTo>
                      <a:pt x="12" y="7"/>
                      <a:pt x="1" y="0"/>
                      <a:pt x="5" y="7"/>
                    </a:cubicBezTo>
                    <a:cubicBezTo>
                      <a:pt x="3" y="7"/>
                      <a:pt x="2" y="6"/>
                      <a:pt x="4" y="5"/>
                    </a:cubicBezTo>
                    <a:cubicBezTo>
                      <a:pt x="3" y="5"/>
                      <a:pt x="2" y="5"/>
                      <a:pt x="2" y="5"/>
                    </a:cubicBezTo>
                    <a:cubicBezTo>
                      <a:pt x="2" y="6"/>
                      <a:pt x="2"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7" name="Freeform 180">
                <a:extLst>
                  <a:ext uri="{FF2B5EF4-FFF2-40B4-BE49-F238E27FC236}">
                    <a16:creationId xmlns:a16="http://schemas.microsoft.com/office/drawing/2014/main" id="{308CEAA1-0DB1-4F36-8E5A-0FC55FB8393B}"/>
                  </a:ext>
                </a:extLst>
              </p:cNvPr>
              <p:cNvSpPr>
                <a:spLocks/>
              </p:cNvSpPr>
              <p:nvPr/>
            </p:nvSpPr>
            <p:spPr bwMode="auto">
              <a:xfrm>
                <a:off x="8544896" y="2472096"/>
                <a:ext cx="25256" cy="20252"/>
              </a:xfrm>
              <a:custGeom>
                <a:avLst/>
                <a:gdLst>
                  <a:gd name="T0" fmla="*/ 8 w 8"/>
                  <a:gd name="T1" fmla="*/ 2 h 6"/>
                  <a:gd name="T2" fmla="*/ 0 w 8"/>
                  <a:gd name="T3" fmla="*/ 2 h 6"/>
                  <a:gd name="T4" fmla="*/ 1 w 8"/>
                  <a:gd name="T5" fmla="*/ 6 h 6"/>
                  <a:gd name="T6" fmla="*/ 8 w 8"/>
                  <a:gd name="T7" fmla="*/ 2 h 6"/>
                </a:gdLst>
                <a:ahLst/>
                <a:cxnLst>
                  <a:cxn ang="0">
                    <a:pos x="T0" y="T1"/>
                  </a:cxn>
                  <a:cxn ang="0">
                    <a:pos x="T2" y="T3"/>
                  </a:cxn>
                  <a:cxn ang="0">
                    <a:pos x="T4" y="T5"/>
                  </a:cxn>
                  <a:cxn ang="0">
                    <a:pos x="T6" y="T7"/>
                  </a:cxn>
                </a:cxnLst>
                <a:rect l="0" t="0" r="r" b="b"/>
                <a:pathLst>
                  <a:path w="8" h="6">
                    <a:moveTo>
                      <a:pt x="8" y="2"/>
                    </a:moveTo>
                    <a:cubicBezTo>
                      <a:pt x="5" y="0"/>
                      <a:pt x="3" y="1"/>
                      <a:pt x="0" y="2"/>
                    </a:cubicBezTo>
                    <a:cubicBezTo>
                      <a:pt x="1" y="3"/>
                      <a:pt x="2" y="4"/>
                      <a:pt x="1" y="6"/>
                    </a:cubicBezTo>
                    <a:cubicBezTo>
                      <a:pt x="3" y="4"/>
                      <a:pt x="6"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8" name="Freeform 181">
                <a:extLst>
                  <a:ext uri="{FF2B5EF4-FFF2-40B4-BE49-F238E27FC236}">
                    <a16:creationId xmlns:a16="http://schemas.microsoft.com/office/drawing/2014/main" id="{D704CD3B-4825-4066-AF30-2B09A635F72D}"/>
                  </a:ext>
                </a:extLst>
              </p:cNvPr>
              <p:cNvSpPr>
                <a:spLocks/>
              </p:cNvSpPr>
              <p:nvPr/>
            </p:nvSpPr>
            <p:spPr bwMode="auto">
              <a:xfrm>
                <a:off x="8494390" y="2411345"/>
                <a:ext cx="25256" cy="20252"/>
              </a:xfrm>
              <a:custGeom>
                <a:avLst/>
                <a:gdLst>
                  <a:gd name="T0" fmla="*/ 4 w 5"/>
                  <a:gd name="T1" fmla="*/ 4 h 6"/>
                  <a:gd name="T2" fmla="*/ 5 w 5"/>
                  <a:gd name="T3" fmla="*/ 4 h 6"/>
                  <a:gd name="T4" fmla="*/ 4 w 5"/>
                  <a:gd name="T5" fmla="*/ 6 h 6"/>
                  <a:gd name="T6" fmla="*/ 4 w 5"/>
                  <a:gd name="T7" fmla="*/ 4 h 6"/>
                </a:gdLst>
                <a:ahLst/>
                <a:cxnLst>
                  <a:cxn ang="0">
                    <a:pos x="T0" y="T1"/>
                  </a:cxn>
                  <a:cxn ang="0">
                    <a:pos x="T2" y="T3"/>
                  </a:cxn>
                  <a:cxn ang="0">
                    <a:pos x="T4" y="T5"/>
                  </a:cxn>
                  <a:cxn ang="0">
                    <a:pos x="T6" y="T7"/>
                  </a:cxn>
                </a:cxnLst>
                <a:rect l="0" t="0" r="r" b="b"/>
                <a:pathLst>
                  <a:path w="5" h="6">
                    <a:moveTo>
                      <a:pt x="4" y="4"/>
                    </a:moveTo>
                    <a:cubicBezTo>
                      <a:pt x="5" y="4"/>
                      <a:pt x="5" y="4"/>
                      <a:pt x="5" y="4"/>
                    </a:cubicBezTo>
                    <a:cubicBezTo>
                      <a:pt x="4" y="0"/>
                      <a:pt x="0" y="3"/>
                      <a:pt x="4" y="6"/>
                    </a:cubicBezTo>
                    <a:cubicBezTo>
                      <a:pt x="4" y="5"/>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182">
                <a:extLst>
                  <a:ext uri="{FF2B5EF4-FFF2-40B4-BE49-F238E27FC236}">
                    <a16:creationId xmlns:a16="http://schemas.microsoft.com/office/drawing/2014/main" id="{2B4E6291-1DDF-4602-9167-40FDFD3A8302}"/>
                  </a:ext>
                </a:extLst>
              </p:cNvPr>
              <p:cNvSpPr>
                <a:spLocks/>
              </p:cNvSpPr>
              <p:nvPr/>
            </p:nvSpPr>
            <p:spPr bwMode="auto">
              <a:xfrm>
                <a:off x="8326037" y="2561199"/>
                <a:ext cx="16835" cy="20252"/>
              </a:xfrm>
              <a:custGeom>
                <a:avLst/>
                <a:gdLst>
                  <a:gd name="T0" fmla="*/ 0 w 5"/>
                  <a:gd name="T1" fmla="*/ 1 h 6"/>
                  <a:gd name="T2" fmla="*/ 3 w 5"/>
                  <a:gd name="T3" fmla="*/ 5 h 6"/>
                  <a:gd name="T4" fmla="*/ 3 w 5"/>
                  <a:gd name="T5" fmla="*/ 2 h 6"/>
                  <a:gd name="T6" fmla="*/ 0 w 5"/>
                  <a:gd name="T7" fmla="*/ 1 h 6"/>
                </a:gdLst>
                <a:ahLst/>
                <a:cxnLst>
                  <a:cxn ang="0">
                    <a:pos x="T0" y="T1"/>
                  </a:cxn>
                  <a:cxn ang="0">
                    <a:pos x="T2" y="T3"/>
                  </a:cxn>
                  <a:cxn ang="0">
                    <a:pos x="T4" y="T5"/>
                  </a:cxn>
                  <a:cxn ang="0">
                    <a:pos x="T6" y="T7"/>
                  </a:cxn>
                </a:cxnLst>
                <a:rect l="0" t="0" r="r" b="b"/>
                <a:pathLst>
                  <a:path w="5" h="6">
                    <a:moveTo>
                      <a:pt x="0" y="1"/>
                    </a:moveTo>
                    <a:cubicBezTo>
                      <a:pt x="0" y="2"/>
                      <a:pt x="2" y="6"/>
                      <a:pt x="3" y="5"/>
                    </a:cubicBezTo>
                    <a:cubicBezTo>
                      <a:pt x="5" y="5"/>
                      <a:pt x="5" y="2"/>
                      <a:pt x="3" y="2"/>
                    </a:cubicBezTo>
                    <a:cubicBezTo>
                      <a:pt x="3"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183">
                <a:extLst>
                  <a:ext uri="{FF2B5EF4-FFF2-40B4-BE49-F238E27FC236}">
                    <a16:creationId xmlns:a16="http://schemas.microsoft.com/office/drawing/2014/main" id="{D17133AD-0BCD-4637-B907-A5892A7C0723}"/>
                  </a:ext>
                </a:extLst>
              </p:cNvPr>
              <p:cNvSpPr>
                <a:spLocks/>
              </p:cNvSpPr>
              <p:nvPr/>
            </p:nvSpPr>
            <p:spPr bwMode="auto">
              <a:xfrm>
                <a:off x="8452299" y="2119735"/>
                <a:ext cx="16835" cy="20252"/>
              </a:xfrm>
              <a:custGeom>
                <a:avLst/>
                <a:gdLst>
                  <a:gd name="T0" fmla="*/ 6 w 6"/>
                  <a:gd name="T1" fmla="*/ 0 h 6"/>
                  <a:gd name="T2" fmla="*/ 2 w 6"/>
                  <a:gd name="T3" fmla="*/ 3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cubicBezTo>
                      <a:pt x="4" y="1"/>
                      <a:pt x="3" y="2"/>
                      <a:pt x="2" y="3"/>
                    </a:cubicBezTo>
                    <a:cubicBezTo>
                      <a:pt x="0" y="3"/>
                      <a:pt x="0" y="4"/>
                      <a:pt x="0" y="6"/>
                    </a:cubicBezTo>
                    <a:cubicBezTo>
                      <a:pt x="2" y="4"/>
                      <a:pt x="4"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184">
                <a:extLst>
                  <a:ext uri="{FF2B5EF4-FFF2-40B4-BE49-F238E27FC236}">
                    <a16:creationId xmlns:a16="http://schemas.microsoft.com/office/drawing/2014/main" id="{B33B07CD-05EF-40A8-888F-C60F1F4413B7}"/>
                  </a:ext>
                </a:extLst>
              </p:cNvPr>
              <p:cNvSpPr>
                <a:spLocks/>
              </p:cNvSpPr>
              <p:nvPr/>
            </p:nvSpPr>
            <p:spPr bwMode="auto">
              <a:xfrm>
                <a:off x="8452299" y="2107583"/>
                <a:ext cx="25256" cy="28352"/>
              </a:xfrm>
              <a:custGeom>
                <a:avLst/>
                <a:gdLst>
                  <a:gd name="T0" fmla="*/ 4 w 7"/>
                  <a:gd name="T1" fmla="*/ 1 h 8"/>
                  <a:gd name="T2" fmla="*/ 1 w 7"/>
                  <a:gd name="T3" fmla="*/ 4 h 8"/>
                  <a:gd name="T4" fmla="*/ 7 w 7"/>
                  <a:gd name="T5" fmla="*/ 2 h 8"/>
                  <a:gd name="T6" fmla="*/ 4 w 7"/>
                  <a:gd name="T7" fmla="*/ 1 h 8"/>
                </a:gdLst>
                <a:ahLst/>
                <a:cxnLst>
                  <a:cxn ang="0">
                    <a:pos x="T0" y="T1"/>
                  </a:cxn>
                  <a:cxn ang="0">
                    <a:pos x="T2" y="T3"/>
                  </a:cxn>
                  <a:cxn ang="0">
                    <a:pos x="T4" y="T5"/>
                  </a:cxn>
                  <a:cxn ang="0">
                    <a:pos x="T6" y="T7"/>
                  </a:cxn>
                </a:cxnLst>
                <a:rect l="0" t="0" r="r" b="b"/>
                <a:pathLst>
                  <a:path w="7" h="8">
                    <a:moveTo>
                      <a:pt x="4" y="1"/>
                    </a:moveTo>
                    <a:cubicBezTo>
                      <a:pt x="1" y="2"/>
                      <a:pt x="1" y="2"/>
                      <a:pt x="1" y="4"/>
                    </a:cubicBezTo>
                    <a:cubicBezTo>
                      <a:pt x="0" y="8"/>
                      <a:pt x="6" y="3"/>
                      <a:pt x="7" y="2"/>
                    </a:cubicBezTo>
                    <a:cubicBezTo>
                      <a:pt x="6"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185">
                <a:extLst>
                  <a:ext uri="{FF2B5EF4-FFF2-40B4-BE49-F238E27FC236}">
                    <a16:creationId xmlns:a16="http://schemas.microsoft.com/office/drawing/2014/main" id="{E28A0923-D930-4A52-A042-2725508FABBD}"/>
                  </a:ext>
                </a:extLst>
              </p:cNvPr>
              <p:cNvSpPr>
                <a:spLocks/>
              </p:cNvSpPr>
              <p:nvPr/>
            </p:nvSpPr>
            <p:spPr bwMode="auto">
              <a:xfrm>
                <a:off x="8485970" y="25855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186">
                <a:extLst>
                  <a:ext uri="{FF2B5EF4-FFF2-40B4-BE49-F238E27FC236}">
                    <a16:creationId xmlns:a16="http://schemas.microsoft.com/office/drawing/2014/main" id="{D45285B0-34DB-45D1-B63E-F289B8B3C448}"/>
                  </a:ext>
                </a:extLst>
              </p:cNvPr>
              <p:cNvSpPr>
                <a:spLocks/>
              </p:cNvSpPr>
              <p:nvPr/>
            </p:nvSpPr>
            <p:spPr bwMode="auto">
              <a:xfrm>
                <a:off x="8283947" y="2941912"/>
                <a:ext cx="42091" cy="64802"/>
              </a:xfrm>
              <a:custGeom>
                <a:avLst/>
                <a:gdLst>
                  <a:gd name="T0" fmla="*/ 2 w 11"/>
                  <a:gd name="T1" fmla="*/ 3 h 18"/>
                  <a:gd name="T2" fmla="*/ 4 w 11"/>
                  <a:gd name="T3" fmla="*/ 7 h 18"/>
                  <a:gd name="T4" fmla="*/ 2 w 11"/>
                  <a:gd name="T5" fmla="*/ 10 h 18"/>
                  <a:gd name="T6" fmla="*/ 4 w 11"/>
                  <a:gd name="T7" fmla="*/ 12 h 18"/>
                  <a:gd name="T8" fmla="*/ 3 w 11"/>
                  <a:gd name="T9" fmla="*/ 16 h 18"/>
                  <a:gd name="T10" fmla="*/ 6 w 11"/>
                  <a:gd name="T11" fmla="*/ 16 h 18"/>
                  <a:gd name="T12" fmla="*/ 9 w 11"/>
                  <a:gd name="T13" fmla="*/ 13 h 18"/>
                  <a:gd name="T14" fmla="*/ 10 w 11"/>
                  <a:gd name="T15" fmla="*/ 5 h 18"/>
                  <a:gd name="T16" fmla="*/ 3 w 11"/>
                  <a:gd name="T17" fmla="*/ 4 h 18"/>
                  <a:gd name="T18" fmla="*/ 2 w 11"/>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8">
                    <a:moveTo>
                      <a:pt x="2" y="3"/>
                    </a:moveTo>
                    <a:cubicBezTo>
                      <a:pt x="0" y="6"/>
                      <a:pt x="4" y="5"/>
                      <a:pt x="4" y="7"/>
                    </a:cubicBezTo>
                    <a:cubicBezTo>
                      <a:pt x="4" y="8"/>
                      <a:pt x="3" y="10"/>
                      <a:pt x="2" y="10"/>
                    </a:cubicBezTo>
                    <a:cubicBezTo>
                      <a:pt x="2" y="11"/>
                      <a:pt x="4" y="12"/>
                      <a:pt x="4" y="12"/>
                    </a:cubicBezTo>
                    <a:cubicBezTo>
                      <a:pt x="4" y="14"/>
                      <a:pt x="1" y="14"/>
                      <a:pt x="3" y="16"/>
                    </a:cubicBezTo>
                    <a:cubicBezTo>
                      <a:pt x="5" y="18"/>
                      <a:pt x="6" y="18"/>
                      <a:pt x="6" y="16"/>
                    </a:cubicBezTo>
                    <a:cubicBezTo>
                      <a:pt x="7" y="14"/>
                      <a:pt x="9" y="16"/>
                      <a:pt x="9" y="13"/>
                    </a:cubicBezTo>
                    <a:cubicBezTo>
                      <a:pt x="9" y="10"/>
                      <a:pt x="9" y="8"/>
                      <a:pt x="10" y="5"/>
                    </a:cubicBezTo>
                    <a:cubicBezTo>
                      <a:pt x="11" y="0"/>
                      <a:pt x="5" y="3"/>
                      <a:pt x="3" y="4"/>
                    </a:cubicBezTo>
                    <a:cubicBezTo>
                      <a:pt x="3" y="4"/>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187">
                <a:extLst>
                  <a:ext uri="{FF2B5EF4-FFF2-40B4-BE49-F238E27FC236}">
                    <a16:creationId xmlns:a16="http://schemas.microsoft.com/office/drawing/2014/main" id="{91AEE4A0-3EA1-430E-89EF-01F7E04EA396}"/>
                  </a:ext>
                </a:extLst>
              </p:cNvPr>
              <p:cNvSpPr>
                <a:spLocks/>
              </p:cNvSpPr>
              <p:nvPr/>
            </p:nvSpPr>
            <p:spPr bwMode="auto">
              <a:xfrm>
                <a:off x="8544896" y="2067082"/>
                <a:ext cx="33671" cy="20252"/>
              </a:xfrm>
              <a:custGeom>
                <a:avLst/>
                <a:gdLst>
                  <a:gd name="T0" fmla="*/ 0 w 10"/>
                  <a:gd name="T1" fmla="*/ 6 h 6"/>
                  <a:gd name="T2" fmla="*/ 10 w 10"/>
                  <a:gd name="T3" fmla="*/ 0 h 6"/>
                  <a:gd name="T4" fmla="*/ 6 w 10"/>
                  <a:gd name="T5" fmla="*/ 3 h 6"/>
                  <a:gd name="T6" fmla="*/ 0 w 10"/>
                  <a:gd name="T7" fmla="*/ 3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5"/>
                      <a:pt x="7" y="4"/>
                      <a:pt x="10" y="0"/>
                    </a:cubicBezTo>
                    <a:cubicBezTo>
                      <a:pt x="8" y="0"/>
                      <a:pt x="8" y="2"/>
                      <a:pt x="6" y="3"/>
                    </a:cubicBezTo>
                    <a:cubicBezTo>
                      <a:pt x="5" y="4"/>
                      <a:pt x="2" y="3"/>
                      <a:pt x="0" y="3"/>
                    </a:cubicBezTo>
                    <a:cubicBezTo>
                      <a:pt x="1" y="5"/>
                      <a:pt x="1"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188">
                <a:extLst>
                  <a:ext uri="{FF2B5EF4-FFF2-40B4-BE49-F238E27FC236}">
                    <a16:creationId xmlns:a16="http://schemas.microsoft.com/office/drawing/2014/main" id="{4D2C61BF-628C-4848-B376-0956B469A891}"/>
                  </a:ext>
                </a:extLst>
              </p:cNvPr>
              <p:cNvSpPr>
                <a:spLocks/>
              </p:cNvSpPr>
              <p:nvPr/>
            </p:nvSpPr>
            <p:spPr bwMode="auto">
              <a:xfrm>
                <a:off x="9024699" y="2111635"/>
                <a:ext cx="33671" cy="28352"/>
              </a:xfrm>
              <a:custGeom>
                <a:avLst/>
                <a:gdLst>
                  <a:gd name="T0" fmla="*/ 4 w 11"/>
                  <a:gd name="T1" fmla="*/ 7 h 8"/>
                  <a:gd name="T2" fmla="*/ 11 w 11"/>
                  <a:gd name="T3" fmla="*/ 3 h 8"/>
                  <a:gd name="T4" fmla="*/ 6 w 11"/>
                  <a:gd name="T5" fmla="*/ 0 h 8"/>
                  <a:gd name="T6" fmla="*/ 4 w 11"/>
                  <a:gd name="T7" fmla="*/ 7 h 8"/>
                </a:gdLst>
                <a:ahLst/>
                <a:cxnLst>
                  <a:cxn ang="0">
                    <a:pos x="T0" y="T1"/>
                  </a:cxn>
                  <a:cxn ang="0">
                    <a:pos x="T2" y="T3"/>
                  </a:cxn>
                  <a:cxn ang="0">
                    <a:pos x="T4" y="T5"/>
                  </a:cxn>
                  <a:cxn ang="0">
                    <a:pos x="T6" y="T7"/>
                  </a:cxn>
                </a:cxnLst>
                <a:rect l="0" t="0" r="r" b="b"/>
                <a:pathLst>
                  <a:path w="11" h="8">
                    <a:moveTo>
                      <a:pt x="4" y="7"/>
                    </a:moveTo>
                    <a:cubicBezTo>
                      <a:pt x="6" y="8"/>
                      <a:pt x="10" y="4"/>
                      <a:pt x="11" y="3"/>
                    </a:cubicBezTo>
                    <a:cubicBezTo>
                      <a:pt x="9" y="1"/>
                      <a:pt x="8" y="0"/>
                      <a:pt x="6" y="0"/>
                    </a:cubicBezTo>
                    <a:cubicBezTo>
                      <a:pt x="2" y="2"/>
                      <a:pt x="0" y="4"/>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189">
                <a:extLst>
                  <a:ext uri="{FF2B5EF4-FFF2-40B4-BE49-F238E27FC236}">
                    <a16:creationId xmlns:a16="http://schemas.microsoft.com/office/drawing/2014/main" id="{6D90301D-DF38-4E36-B115-8DCEF86D18D7}"/>
                  </a:ext>
                </a:extLst>
              </p:cNvPr>
              <p:cNvSpPr>
                <a:spLocks/>
              </p:cNvSpPr>
              <p:nvPr/>
            </p:nvSpPr>
            <p:spPr bwMode="auto">
              <a:xfrm>
                <a:off x="8544896" y="2063033"/>
                <a:ext cx="25256" cy="16201"/>
              </a:xfrm>
              <a:custGeom>
                <a:avLst/>
                <a:gdLst>
                  <a:gd name="T0" fmla="*/ 5 w 7"/>
                  <a:gd name="T1" fmla="*/ 4 h 4"/>
                  <a:gd name="T2" fmla="*/ 7 w 7"/>
                  <a:gd name="T3" fmla="*/ 0 h 4"/>
                  <a:gd name="T4" fmla="*/ 4 w 7"/>
                  <a:gd name="T5" fmla="*/ 2 h 4"/>
                  <a:gd name="T6" fmla="*/ 0 w 7"/>
                  <a:gd name="T7" fmla="*/ 1 h 4"/>
                  <a:gd name="T8" fmla="*/ 5 w 7"/>
                  <a:gd name="T9" fmla="*/ 4 h 4"/>
                </a:gdLst>
                <a:ahLst/>
                <a:cxnLst>
                  <a:cxn ang="0">
                    <a:pos x="T0" y="T1"/>
                  </a:cxn>
                  <a:cxn ang="0">
                    <a:pos x="T2" y="T3"/>
                  </a:cxn>
                  <a:cxn ang="0">
                    <a:pos x="T4" y="T5"/>
                  </a:cxn>
                  <a:cxn ang="0">
                    <a:pos x="T6" y="T7"/>
                  </a:cxn>
                  <a:cxn ang="0">
                    <a:pos x="T8" y="T9"/>
                  </a:cxn>
                </a:cxnLst>
                <a:rect l="0" t="0" r="r" b="b"/>
                <a:pathLst>
                  <a:path w="7" h="4">
                    <a:moveTo>
                      <a:pt x="5" y="4"/>
                    </a:moveTo>
                    <a:cubicBezTo>
                      <a:pt x="6" y="2"/>
                      <a:pt x="7" y="2"/>
                      <a:pt x="7" y="0"/>
                    </a:cubicBezTo>
                    <a:cubicBezTo>
                      <a:pt x="6" y="1"/>
                      <a:pt x="6" y="2"/>
                      <a:pt x="4" y="2"/>
                    </a:cubicBezTo>
                    <a:cubicBezTo>
                      <a:pt x="2" y="1"/>
                      <a:pt x="1" y="1"/>
                      <a:pt x="0" y="1"/>
                    </a:cubicBezTo>
                    <a:cubicBezTo>
                      <a:pt x="0" y="4"/>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190">
                <a:extLst>
                  <a:ext uri="{FF2B5EF4-FFF2-40B4-BE49-F238E27FC236}">
                    <a16:creationId xmlns:a16="http://schemas.microsoft.com/office/drawing/2014/main" id="{1869537A-6D2D-4ED1-A36F-97E3B4A447DB}"/>
                  </a:ext>
                </a:extLst>
              </p:cNvPr>
              <p:cNvSpPr>
                <a:spLocks/>
              </p:cNvSpPr>
              <p:nvPr/>
            </p:nvSpPr>
            <p:spPr bwMode="auto">
              <a:xfrm>
                <a:off x="8519641" y="2083283"/>
                <a:ext cx="8420" cy="12152"/>
              </a:xfrm>
              <a:custGeom>
                <a:avLst/>
                <a:gdLst>
                  <a:gd name="T0" fmla="*/ 2 w 3"/>
                  <a:gd name="T1" fmla="*/ 0 h 3"/>
                  <a:gd name="T2" fmla="*/ 0 w 3"/>
                  <a:gd name="T3" fmla="*/ 0 h 3"/>
                  <a:gd name="T4" fmla="*/ 0 w 3"/>
                  <a:gd name="T5" fmla="*/ 2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1" y="0"/>
                      <a:pt x="0" y="0"/>
                    </a:cubicBezTo>
                    <a:cubicBezTo>
                      <a:pt x="0" y="1"/>
                      <a:pt x="0" y="2"/>
                      <a:pt x="0" y="2"/>
                    </a:cubicBezTo>
                    <a:cubicBezTo>
                      <a:pt x="2" y="3"/>
                      <a:pt x="3"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191">
                <a:extLst>
                  <a:ext uri="{FF2B5EF4-FFF2-40B4-BE49-F238E27FC236}">
                    <a16:creationId xmlns:a16="http://schemas.microsoft.com/office/drawing/2014/main" id="{DD0D35FA-40CC-442F-8A68-512BD227E390}"/>
                  </a:ext>
                </a:extLst>
              </p:cNvPr>
              <p:cNvSpPr>
                <a:spLocks/>
              </p:cNvSpPr>
              <p:nvPr/>
            </p:nvSpPr>
            <p:spPr bwMode="auto">
              <a:xfrm>
                <a:off x="8485970" y="2091383"/>
                <a:ext cx="33671" cy="16201"/>
              </a:xfrm>
              <a:custGeom>
                <a:avLst/>
                <a:gdLst>
                  <a:gd name="T0" fmla="*/ 0 w 7"/>
                  <a:gd name="T1" fmla="*/ 4 h 4"/>
                  <a:gd name="T2" fmla="*/ 3 w 7"/>
                  <a:gd name="T3" fmla="*/ 4 h 4"/>
                  <a:gd name="T4" fmla="*/ 7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1" y="4"/>
                      <a:pt x="2" y="4"/>
                      <a:pt x="3" y="4"/>
                    </a:cubicBezTo>
                    <a:cubicBezTo>
                      <a:pt x="5" y="3"/>
                      <a:pt x="6" y="2"/>
                      <a:pt x="7" y="2"/>
                    </a:cubicBezTo>
                    <a:cubicBezTo>
                      <a:pt x="5"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92">
                <a:extLst>
                  <a:ext uri="{FF2B5EF4-FFF2-40B4-BE49-F238E27FC236}">
                    <a16:creationId xmlns:a16="http://schemas.microsoft.com/office/drawing/2014/main" id="{A90969E0-06CB-4AFD-9A72-04915268539C}"/>
                  </a:ext>
                </a:extLst>
              </p:cNvPr>
              <p:cNvSpPr>
                <a:spLocks/>
              </p:cNvSpPr>
              <p:nvPr/>
            </p:nvSpPr>
            <p:spPr bwMode="auto">
              <a:xfrm>
                <a:off x="9134131" y="1625618"/>
                <a:ext cx="75761" cy="24301"/>
              </a:xfrm>
              <a:custGeom>
                <a:avLst/>
                <a:gdLst>
                  <a:gd name="T0" fmla="*/ 20 w 20"/>
                  <a:gd name="T1" fmla="*/ 3 h 7"/>
                  <a:gd name="T2" fmla="*/ 10 w 20"/>
                  <a:gd name="T3" fmla="*/ 1 h 7"/>
                  <a:gd name="T4" fmla="*/ 0 w 20"/>
                  <a:gd name="T5" fmla="*/ 4 h 7"/>
                  <a:gd name="T6" fmla="*/ 10 w 20"/>
                  <a:gd name="T7" fmla="*/ 7 h 7"/>
                  <a:gd name="T8" fmla="*/ 20 w 20"/>
                  <a:gd name="T9" fmla="*/ 3 h 7"/>
                </a:gdLst>
                <a:ahLst/>
                <a:cxnLst>
                  <a:cxn ang="0">
                    <a:pos x="T0" y="T1"/>
                  </a:cxn>
                  <a:cxn ang="0">
                    <a:pos x="T2" y="T3"/>
                  </a:cxn>
                  <a:cxn ang="0">
                    <a:pos x="T4" y="T5"/>
                  </a:cxn>
                  <a:cxn ang="0">
                    <a:pos x="T6" y="T7"/>
                  </a:cxn>
                  <a:cxn ang="0">
                    <a:pos x="T8" y="T9"/>
                  </a:cxn>
                </a:cxnLst>
                <a:rect l="0" t="0" r="r" b="b"/>
                <a:pathLst>
                  <a:path w="20" h="7">
                    <a:moveTo>
                      <a:pt x="20" y="3"/>
                    </a:moveTo>
                    <a:cubicBezTo>
                      <a:pt x="16" y="1"/>
                      <a:pt x="13" y="0"/>
                      <a:pt x="10" y="1"/>
                    </a:cubicBezTo>
                    <a:cubicBezTo>
                      <a:pt x="5" y="1"/>
                      <a:pt x="4" y="0"/>
                      <a:pt x="0" y="4"/>
                    </a:cubicBezTo>
                    <a:cubicBezTo>
                      <a:pt x="3" y="5"/>
                      <a:pt x="6" y="6"/>
                      <a:pt x="10" y="7"/>
                    </a:cubicBezTo>
                    <a:cubicBezTo>
                      <a:pt x="14" y="6"/>
                      <a:pt x="16" y="5"/>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193">
                <a:extLst>
                  <a:ext uri="{FF2B5EF4-FFF2-40B4-BE49-F238E27FC236}">
                    <a16:creationId xmlns:a16="http://schemas.microsoft.com/office/drawing/2014/main" id="{9E79C5D4-2E02-4DFD-8BD7-56F69A628489}"/>
                  </a:ext>
                </a:extLst>
              </p:cNvPr>
              <p:cNvSpPr>
                <a:spLocks/>
              </p:cNvSpPr>
              <p:nvPr/>
            </p:nvSpPr>
            <p:spPr bwMode="auto">
              <a:xfrm>
                <a:off x="8965778" y="1633719"/>
                <a:ext cx="126267" cy="40501"/>
              </a:xfrm>
              <a:custGeom>
                <a:avLst/>
                <a:gdLst>
                  <a:gd name="T0" fmla="*/ 15 w 33"/>
                  <a:gd name="T1" fmla="*/ 4 h 11"/>
                  <a:gd name="T2" fmla="*/ 8 w 33"/>
                  <a:gd name="T3" fmla="*/ 9 h 11"/>
                  <a:gd name="T4" fmla="*/ 20 w 33"/>
                  <a:gd name="T5" fmla="*/ 11 h 11"/>
                  <a:gd name="T6" fmla="*/ 19 w 33"/>
                  <a:gd name="T7" fmla="*/ 7 h 11"/>
                  <a:gd name="T8" fmla="*/ 33 w 33"/>
                  <a:gd name="T9" fmla="*/ 3 h 11"/>
                  <a:gd name="T10" fmla="*/ 25 w 33"/>
                  <a:gd name="T11" fmla="*/ 1 h 11"/>
                  <a:gd name="T12" fmla="*/ 16 w 33"/>
                  <a:gd name="T13" fmla="*/ 2 h 11"/>
                  <a:gd name="T14" fmla="*/ 0 w 33"/>
                  <a:gd name="T15" fmla="*/ 5 h 11"/>
                  <a:gd name="T16" fmla="*/ 6 w 33"/>
                  <a:gd name="T17" fmla="*/ 6 h 11"/>
                  <a:gd name="T18" fmla="*/ 15 w 33"/>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15" y="4"/>
                    </a:moveTo>
                    <a:cubicBezTo>
                      <a:pt x="13" y="5"/>
                      <a:pt x="11" y="8"/>
                      <a:pt x="8" y="9"/>
                    </a:cubicBezTo>
                    <a:cubicBezTo>
                      <a:pt x="13" y="10"/>
                      <a:pt x="15" y="11"/>
                      <a:pt x="20" y="11"/>
                    </a:cubicBezTo>
                    <a:cubicBezTo>
                      <a:pt x="20" y="10"/>
                      <a:pt x="19" y="8"/>
                      <a:pt x="19" y="7"/>
                    </a:cubicBezTo>
                    <a:cubicBezTo>
                      <a:pt x="23" y="5"/>
                      <a:pt x="28" y="4"/>
                      <a:pt x="33" y="3"/>
                    </a:cubicBezTo>
                    <a:cubicBezTo>
                      <a:pt x="30" y="1"/>
                      <a:pt x="28" y="0"/>
                      <a:pt x="25" y="1"/>
                    </a:cubicBezTo>
                    <a:cubicBezTo>
                      <a:pt x="23" y="1"/>
                      <a:pt x="20" y="3"/>
                      <a:pt x="16" y="2"/>
                    </a:cubicBezTo>
                    <a:cubicBezTo>
                      <a:pt x="11" y="1"/>
                      <a:pt x="6" y="3"/>
                      <a:pt x="0" y="5"/>
                    </a:cubicBezTo>
                    <a:cubicBezTo>
                      <a:pt x="2" y="5"/>
                      <a:pt x="4" y="5"/>
                      <a:pt x="6" y="6"/>
                    </a:cubicBezTo>
                    <a:cubicBezTo>
                      <a:pt x="9" y="5"/>
                      <a:pt x="13"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194">
                <a:extLst>
                  <a:ext uri="{FF2B5EF4-FFF2-40B4-BE49-F238E27FC236}">
                    <a16:creationId xmlns:a16="http://schemas.microsoft.com/office/drawing/2014/main" id="{EC211C23-A93F-4B31-ACFF-32ED7C63054F}"/>
                  </a:ext>
                </a:extLst>
              </p:cNvPr>
              <p:cNvSpPr>
                <a:spLocks/>
              </p:cNvSpPr>
              <p:nvPr/>
            </p:nvSpPr>
            <p:spPr bwMode="auto">
              <a:xfrm>
                <a:off x="9159381" y="1585117"/>
                <a:ext cx="67341" cy="36453"/>
              </a:xfrm>
              <a:custGeom>
                <a:avLst/>
                <a:gdLst>
                  <a:gd name="T0" fmla="*/ 15 w 18"/>
                  <a:gd name="T1" fmla="*/ 8 h 10"/>
                  <a:gd name="T2" fmla="*/ 11 w 18"/>
                  <a:gd name="T3" fmla="*/ 4 h 10"/>
                  <a:gd name="T4" fmla="*/ 18 w 18"/>
                  <a:gd name="T5" fmla="*/ 2 h 10"/>
                  <a:gd name="T6" fmla="*/ 9 w 18"/>
                  <a:gd name="T7" fmla="*/ 3 h 10"/>
                  <a:gd name="T8" fmla="*/ 0 w 18"/>
                  <a:gd name="T9" fmla="*/ 9 h 10"/>
                  <a:gd name="T10" fmla="*/ 8 w 18"/>
                  <a:gd name="T11" fmla="*/ 10 h 10"/>
                  <a:gd name="T12" fmla="*/ 15 w 18"/>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5" y="8"/>
                    </a:moveTo>
                    <a:cubicBezTo>
                      <a:pt x="13" y="6"/>
                      <a:pt x="12" y="5"/>
                      <a:pt x="11" y="4"/>
                    </a:cubicBezTo>
                    <a:cubicBezTo>
                      <a:pt x="13" y="3"/>
                      <a:pt x="16" y="2"/>
                      <a:pt x="18" y="2"/>
                    </a:cubicBezTo>
                    <a:cubicBezTo>
                      <a:pt x="14" y="1"/>
                      <a:pt x="12" y="0"/>
                      <a:pt x="9" y="3"/>
                    </a:cubicBezTo>
                    <a:cubicBezTo>
                      <a:pt x="6" y="5"/>
                      <a:pt x="3" y="7"/>
                      <a:pt x="0" y="9"/>
                    </a:cubicBezTo>
                    <a:cubicBezTo>
                      <a:pt x="3" y="10"/>
                      <a:pt x="5" y="10"/>
                      <a:pt x="8" y="10"/>
                    </a:cubicBezTo>
                    <a:cubicBezTo>
                      <a:pt x="10" y="9"/>
                      <a:pt x="12"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195">
                <a:extLst>
                  <a:ext uri="{FF2B5EF4-FFF2-40B4-BE49-F238E27FC236}">
                    <a16:creationId xmlns:a16="http://schemas.microsoft.com/office/drawing/2014/main" id="{BC9DAFD9-DC47-43A4-A474-EC1EAA4CE9EB}"/>
                  </a:ext>
                </a:extLst>
              </p:cNvPr>
              <p:cNvSpPr>
                <a:spLocks/>
              </p:cNvSpPr>
              <p:nvPr/>
            </p:nvSpPr>
            <p:spPr bwMode="auto">
              <a:xfrm>
                <a:off x="8485970" y="2091383"/>
                <a:ext cx="16835" cy="8100"/>
              </a:xfrm>
              <a:custGeom>
                <a:avLst/>
                <a:gdLst>
                  <a:gd name="T0" fmla="*/ 4 w 4"/>
                  <a:gd name="T1" fmla="*/ 0 h 2"/>
                  <a:gd name="T2" fmla="*/ 0 w 4"/>
                  <a:gd name="T3" fmla="*/ 2 h 2"/>
                  <a:gd name="T4" fmla="*/ 1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0"/>
                      <a:pt x="0" y="0"/>
                      <a:pt x="0" y="2"/>
                    </a:cubicBezTo>
                    <a:cubicBezTo>
                      <a:pt x="0" y="2"/>
                      <a:pt x="1" y="2"/>
                      <a:pt x="1" y="2"/>
                    </a:cubicBezTo>
                    <a:cubicBezTo>
                      <a:pt x="2" y="2"/>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196">
                <a:extLst>
                  <a:ext uri="{FF2B5EF4-FFF2-40B4-BE49-F238E27FC236}">
                    <a16:creationId xmlns:a16="http://schemas.microsoft.com/office/drawing/2014/main" id="{BD427951-9EA8-423B-809D-25C425448D8E}"/>
                  </a:ext>
                </a:extLst>
              </p:cNvPr>
              <p:cNvSpPr>
                <a:spLocks/>
              </p:cNvSpPr>
              <p:nvPr/>
            </p:nvSpPr>
            <p:spPr bwMode="auto">
              <a:xfrm>
                <a:off x="9100460" y="1653968"/>
                <a:ext cx="42091" cy="20252"/>
              </a:xfrm>
              <a:custGeom>
                <a:avLst/>
                <a:gdLst>
                  <a:gd name="T0" fmla="*/ 11 w 11"/>
                  <a:gd name="T1" fmla="*/ 2 h 6"/>
                  <a:gd name="T2" fmla="*/ 0 w 11"/>
                  <a:gd name="T3" fmla="*/ 4 h 6"/>
                  <a:gd name="T4" fmla="*/ 7 w 11"/>
                  <a:gd name="T5" fmla="*/ 6 h 6"/>
                  <a:gd name="T6" fmla="*/ 11 w 11"/>
                  <a:gd name="T7" fmla="*/ 2 h 6"/>
                </a:gdLst>
                <a:ahLst/>
                <a:cxnLst>
                  <a:cxn ang="0">
                    <a:pos x="T0" y="T1"/>
                  </a:cxn>
                  <a:cxn ang="0">
                    <a:pos x="T2" y="T3"/>
                  </a:cxn>
                  <a:cxn ang="0">
                    <a:pos x="T4" y="T5"/>
                  </a:cxn>
                  <a:cxn ang="0">
                    <a:pos x="T6" y="T7"/>
                  </a:cxn>
                </a:cxnLst>
                <a:rect l="0" t="0" r="r" b="b"/>
                <a:pathLst>
                  <a:path w="11" h="6">
                    <a:moveTo>
                      <a:pt x="11" y="2"/>
                    </a:moveTo>
                    <a:cubicBezTo>
                      <a:pt x="6" y="0"/>
                      <a:pt x="5" y="0"/>
                      <a:pt x="0" y="4"/>
                    </a:cubicBezTo>
                    <a:cubicBezTo>
                      <a:pt x="2" y="5"/>
                      <a:pt x="5" y="5"/>
                      <a:pt x="7" y="6"/>
                    </a:cubicBezTo>
                    <a:cubicBezTo>
                      <a:pt x="8" y="4"/>
                      <a:pt x="9" y="4"/>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197">
                <a:extLst>
                  <a:ext uri="{FF2B5EF4-FFF2-40B4-BE49-F238E27FC236}">
                    <a16:creationId xmlns:a16="http://schemas.microsoft.com/office/drawing/2014/main" id="{5CD56628-1574-4406-BE4A-3EF6468A2903}"/>
                  </a:ext>
                </a:extLst>
              </p:cNvPr>
              <p:cNvSpPr>
                <a:spLocks/>
              </p:cNvSpPr>
              <p:nvPr/>
            </p:nvSpPr>
            <p:spPr bwMode="auto">
              <a:xfrm>
                <a:off x="8023002" y="2472096"/>
                <a:ext cx="159938" cy="251108"/>
              </a:xfrm>
              <a:custGeom>
                <a:avLst/>
                <a:gdLst>
                  <a:gd name="T0" fmla="*/ 32 w 42"/>
                  <a:gd name="T1" fmla="*/ 47 h 70"/>
                  <a:gd name="T2" fmla="*/ 32 w 42"/>
                  <a:gd name="T3" fmla="*/ 41 h 70"/>
                  <a:gd name="T4" fmla="*/ 14 w 42"/>
                  <a:gd name="T5" fmla="*/ 22 h 70"/>
                  <a:gd name="T6" fmla="*/ 22 w 42"/>
                  <a:gd name="T7" fmla="*/ 9 h 70"/>
                  <a:gd name="T8" fmla="*/ 11 w 42"/>
                  <a:gd name="T9" fmla="*/ 10 h 70"/>
                  <a:gd name="T10" fmla="*/ 10 w 42"/>
                  <a:gd name="T11" fmla="*/ 6 h 70"/>
                  <a:gd name="T12" fmla="*/ 16 w 42"/>
                  <a:gd name="T13" fmla="*/ 0 h 70"/>
                  <a:gd name="T14" fmla="*/ 8 w 42"/>
                  <a:gd name="T15" fmla="*/ 2 h 70"/>
                  <a:gd name="T16" fmla="*/ 5 w 42"/>
                  <a:gd name="T17" fmla="*/ 4 h 70"/>
                  <a:gd name="T18" fmla="*/ 6 w 42"/>
                  <a:gd name="T19" fmla="*/ 7 h 70"/>
                  <a:gd name="T20" fmla="*/ 4 w 42"/>
                  <a:gd name="T21" fmla="*/ 10 h 70"/>
                  <a:gd name="T22" fmla="*/ 4 w 42"/>
                  <a:gd name="T23" fmla="*/ 11 h 70"/>
                  <a:gd name="T24" fmla="*/ 4 w 42"/>
                  <a:gd name="T25" fmla="*/ 12 h 70"/>
                  <a:gd name="T26" fmla="*/ 0 w 42"/>
                  <a:gd name="T27" fmla="*/ 18 h 70"/>
                  <a:gd name="T28" fmla="*/ 2 w 42"/>
                  <a:gd name="T29" fmla="*/ 17 h 70"/>
                  <a:gd name="T30" fmla="*/ 6 w 42"/>
                  <a:gd name="T31" fmla="*/ 16 h 70"/>
                  <a:gd name="T32" fmla="*/ 4 w 42"/>
                  <a:gd name="T33" fmla="*/ 26 h 70"/>
                  <a:gd name="T34" fmla="*/ 4 w 42"/>
                  <a:gd name="T35" fmla="*/ 25 h 70"/>
                  <a:gd name="T36" fmla="*/ 8 w 42"/>
                  <a:gd name="T37" fmla="*/ 21 h 70"/>
                  <a:gd name="T38" fmla="*/ 7 w 42"/>
                  <a:gd name="T39" fmla="*/ 25 h 70"/>
                  <a:gd name="T40" fmla="*/ 7 w 42"/>
                  <a:gd name="T41" fmla="*/ 33 h 70"/>
                  <a:gd name="T42" fmla="*/ 9 w 42"/>
                  <a:gd name="T43" fmla="*/ 31 h 70"/>
                  <a:gd name="T44" fmla="*/ 17 w 42"/>
                  <a:gd name="T45" fmla="*/ 37 h 70"/>
                  <a:gd name="T46" fmla="*/ 17 w 42"/>
                  <a:gd name="T47" fmla="*/ 44 h 70"/>
                  <a:gd name="T48" fmla="*/ 16 w 42"/>
                  <a:gd name="T49" fmla="*/ 44 h 70"/>
                  <a:gd name="T50" fmla="*/ 9 w 42"/>
                  <a:gd name="T51" fmla="*/ 43 h 70"/>
                  <a:gd name="T52" fmla="*/ 11 w 42"/>
                  <a:gd name="T53" fmla="*/ 47 h 70"/>
                  <a:gd name="T54" fmla="*/ 6 w 42"/>
                  <a:gd name="T55" fmla="*/ 54 h 70"/>
                  <a:gd name="T56" fmla="*/ 11 w 42"/>
                  <a:gd name="T57" fmla="*/ 56 h 70"/>
                  <a:gd name="T58" fmla="*/ 14 w 42"/>
                  <a:gd name="T59" fmla="*/ 58 h 70"/>
                  <a:gd name="T60" fmla="*/ 16 w 42"/>
                  <a:gd name="T61" fmla="*/ 60 h 70"/>
                  <a:gd name="T62" fmla="*/ 4 w 42"/>
                  <a:gd name="T63" fmla="*/ 68 h 70"/>
                  <a:gd name="T64" fmla="*/ 20 w 42"/>
                  <a:gd name="T65" fmla="*/ 64 h 70"/>
                  <a:gd name="T66" fmla="*/ 28 w 42"/>
                  <a:gd name="T67" fmla="*/ 64 h 70"/>
                  <a:gd name="T68" fmla="*/ 34 w 42"/>
                  <a:gd name="T69"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70">
                    <a:moveTo>
                      <a:pt x="40" y="49"/>
                    </a:moveTo>
                    <a:cubicBezTo>
                      <a:pt x="41" y="44"/>
                      <a:pt x="33" y="48"/>
                      <a:pt x="32" y="47"/>
                    </a:cubicBezTo>
                    <a:cubicBezTo>
                      <a:pt x="35" y="44"/>
                      <a:pt x="30" y="40"/>
                      <a:pt x="28" y="40"/>
                    </a:cubicBezTo>
                    <a:cubicBezTo>
                      <a:pt x="30" y="40"/>
                      <a:pt x="31" y="40"/>
                      <a:pt x="32" y="41"/>
                    </a:cubicBezTo>
                    <a:cubicBezTo>
                      <a:pt x="31" y="35"/>
                      <a:pt x="26" y="35"/>
                      <a:pt x="25" y="30"/>
                    </a:cubicBezTo>
                    <a:cubicBezTo>
                      <a:pt x="23" y="23"/>
                      <a:pt x="20" y="23"/>
                      <a:pt x="14" y="22"/>
                    </a:cubicBezTo>
                    <a:cubicBezTo>
                      <a:pt x="16" y="21"/>
                      <a:pt x="17" y="20"/>
                      <a:pt x="18" y="21"/>
                    </a:cubicBezTo>
                    <a:cubicBezTo>
                      <a:pt x="16" y="16"/>
                      <a:pt x="24" y="12"/>
                      <a:pt x="22" y="9"/>
                    </a:cubicBezTo>
                    <a:cubicBezTo>
                      <a:pt x="21" y="7"/>
                      <a:pt x="12" y="8"/>
                      <a:pt x="11" y="10"/>
                    </a:cubicBezTo>
                    <a:cubicBezTo>
                      <a:pt x="11" y="10"/>
                      <a:pt x="11" y="10"/>
                      <a:pt x="11" y="10"/>
                    </a:cubicBezTo>
                    <a:cubicBezTo>
                      <a:pt x="11" y="9"/>
                      <a:pt x="11" y="8"/>
                      <a:pt x="12" y="8"/>
                    </a:cubicBezTo>
                    <a:cubicBezTo>
                      <a:pt x="11" y="7"/>
                      <a:pt x="11" y="7"/>
                      <a:pt x="10" y="6"/>
                    </a:cubicBezTo>
                    <a:cubicBezTo>
                      <a:pt x="11" y="7"/>
                      <a:pt x="11" y="6"/>
                      <a:pt x="11" y="7"/>
                    </a:cubicBezTo>
                    <a:cubicBezTo>
                      <a:pt x="12" y="4"/>
                      <a:pt x="16" y="4"/>
                      <a:pt x="16" y="0"/>
                    </a:cubicBezTo>
                    <a:cubicBezTo>
                      <a:pt x="14" y="0"/>
                      <a:pt x="11" y="0"/>
                      <a:pt x="9" y="2"/>
                    </a:cubicBezTo>
                    <a:cubicBezTo>
                      <a:pt x="9" y="1"/>
                      <a:pt x="9" y="1"/>
                      <a:pt x="8" y="2"/>
                    </a:cubicBezTo>
                    <a:cubicBezTo>
                      <a:pt x="7" y="0"/>
                      <a:pt x="6" y="2"/>
                      <a:pt x="7" y="4"/>
                    </a:cubicBezTo>
                    <a:cubicBezTo>
                      <a:pt x="6" y="4"/>
                      <a:pt x="6" y="4"/>
                      <a:pt x="5" y="4"/>
                    </a:cubicBezTo>
                    <a:cubicBezTo>
                      <a:pt x="5" y="4"/>
                      <a:pt x="5" y="4"/>
                      <a:pt x="4" y="5"/>
                    </a:cubicBezTo>
                    <a:cubicBezTo>
                      <a:pt x="6" y="6"/>
                      <a:pt x="6" y="6"/>
                      <a:pt x="6" y="7"/>
                    </a:cubicBezTo>
                    <a:cubicBezTo>
                      <a:pt x="6" y="6"/>
                      <a:pt x="4" y="6"/>
                      <a:pt x="3" y="7"/>
                    </a:cubicBezTo>
                    <a:cubicBezTo>
                      <a:pt x="4" y="8"/>
                      <a:pt x="4" y="9"/>
                      <a:pt x="4" y="10"/>
                    </a:cubicBezTo>
                    <a:cubicBezTo>
                      <a:pt x="4" y="10"/>
                      <a:pt x="3" y="10"/>
                      <a:pt x="2" y="9"/>
                    </a:cubicBezTo>
                    <a:cubicBezTo>
                      <a:pt x="2" y="10"/>
                      <a:pt x="3" y="10"/>
                      <a:pt x="4" y="11"/>
                    </a:cubicBezTo>
                    <a:cubicBezTo>
                      <a:pt x="4" y="11"/>
                      <a:pt x="4" y="11"/>
                      <a:pt x="3" y="11"/>
                    </a:cubicBezTo>
                    <a:cubicBezTo>
                      <a:pt x="4" y="12"/>
                      <a:pt x="4" y="12"/>
                      <a:pt x="4" y="12"/>
                    </a:cubicBezTo>
                    <a:cubicBezTo>
                      <a:pt x="3" y="12"/>
                      <a:pt x="3" y="14"/>
                      <a:pt x="2" y="15"/>
                    </a:cubicBezTo>
                    <a:cubicBezTo>
                      <a:pt x="2" y="16"/>
                      <a:pt x="0" y="16"/>
                      <a:pt x="0" y="18"/>
                    </a:cubicBezTo>
                    <a:cubicBezTo>
                      <a:pt x="2" y="18"/>
                      <a:pt x="2" y="19"/>
                      <a:pt x="0" y="19"/>
                    </a:cubicBezTo>
                    <a:cubicBezTo>
                      <a:pt x="2" y="21"/>
                      <a:pt x="5" y="19"/>
                      <a:pt x="2" y="17"/>
                    </a:cubicBezTo>
                    <a:cubicBezTo>
                      <a:pt x="4" y="19"/>
                      <a:pt x="5" y="17"/>
                      <a:pt x="6" y="16"/>
                    </a:cubicBezTo>
                    <a:cubicBezTo>
                      <a:pt x="6" y="16"/>
                      <a:pt x="6" y="16"/>
                      <a:pt x="6" y="16"/>
                    </a:cubicBezTo>
                    <a:cubicBezTo>
                      <a:pt x="4" y="17"/>
                      <a:pt x="4" y="20"/>
                      <a:pt x="4" y="22"/>
                    </a:cubicBezTo>
                    <a:cubicBezTo>
                      <a:pt x="3" y="24"/>
                      <a:pt x="4" y="24"/>
                      <a:pt x="4" y="26"/>
                    </a:cubicBezTo>
                    <a:cubicBezTo>
                      <a:pt x="3" y="27"/>
                      <a:pt x="2" y="27"/>
                      <a:pt x="3" y="28"/>
                    </a:cubicBezTo>
                    <a:cubicBezTo>
                      <a:pt x="5" y="29"/>
                      <a:pt x="4" y="26"/>
                      <a:pt x="4" y="25"/>
                    </a:cubicBezTo>
                    <a:cubicBezTo>
                      <a:pt x="5" y="23"/>
                      <a:pt x="4" y="21"/>
                      <a:pt x="7" y="20"/>
                    </a:cubicBezTo>
                    <a:cubicBezTo>
                      <a:pt x="4" y="22"/>
                      <a:pt x="6" y="25"/>
                      <a:pt x="8" y="21"/>
                    </a:cubicBezTo>
                    <a:cubicBezTo>
                      <a:pt x="8" y="21"/>
                      <a:pt x="8" y="22"/>
                      <a:pt x="9" y="23"/>
                    </a:cubicBezTo>
                    <a:cubicBezTo>
                      <a:pt x="7" y="23"/>
                      <a:pt x="7" y="23"/>
                      <a:pt x="7" y="25"/>
                    </a:cubicBezTo>
                    <a:cubicBezTo>
                      <a:pt x="8" y="27"/>
                      <a:pt x="8" y="26"/>
                      <a:pt x="7" y="29"/>
                    </a:cubicBezTo>
                    <a:cubicBezTo>
                      <a:pt x="7" y="31"/>
                      <a:pt x="5" y="31"/>
                      <a:pt x="7" y="33"/>
                    </a:cubicBezTo>
                    <a:cubicBezTo>
                      <a:pt x="7" y="33"/>
                      <a:pt x="7" y="32"/>
                      <a:pt x="7" y="31"/>
                    </a:cubicBezTo>
                    <a:cubicBezTo>
                      <a:pt x="9" y="32"/>
                      <a:pt x="11" y="33"/>
                      <a:pt x="9" y="31"/>
                    </a:cubicBezTo>
                    <a:cubicBezTo>
                      <a:pt x="11" y="33"/>
                      <a:pt x="14" y="30"/>
                      <a:pt x="16" y="31"/>
                    </a:cubicBezTo>
                    <a:cubicBezTo>
                      <a:pt x="12" y="31"/>
                      <a:pt x="14" y="39"/>
                      <a:pt x="17" y="37"/>
                    </a:cubicBezTo>
                    <a:cubicBezTo>
                      <a:pt x="16" y="39"/>
                      <a:pt x="16" y="43"/>
                      <a:pt x="18" y="43"/>
                    </a:cubicBezTo>
                    <a:cubicBezTo>
                      <a:pt x="17" y="44"/>
                      <a:pt x="17" y="44"/>
                      <a:pt x="17" y="44"/>
                    </a:cubicBezTo>
                    <a:cubicBezTo>
                      <a:pt x="16" y="43"/>
                      <a:pt x="16" y="43"/>
                      <a:pt x="16" y="43"/>
                    </a:cubicBezTo>
                    <a:cubicBezTo>
                      <a:pt x="16" y="43"/>
                      <a:pt x="16" y="43"/>
                      <a:pt x="16" y="44"/>
                    </a:cubicBezTo>
                    <a:cubicBezTo>
                      <a:pt x="14" y="44"/>
                      <a:pt x="13" y="43"/>
                      <a:pt x="11" y="44"/>
                    </a:cubicBezTo>
                    <a:cubicBezTo>
                      <a:pt x="11" y="43"/>
                      <a:pt x="10" y="43"/>
                      <a:pt x="9" y="43"/>
                    </a:cubicBezTo>
                    <a:cubicBezTo>
                      <a:pt x="11" y="45"/>
                      <a:pt x="9" y="46"/>
                      <a:pt x="8" y="48"/>
                    </a:cubicBezTo>
                    <a:cubicBezTo>
                      <a:pt x="9" y="48"/>
                      <a:pt x="10" y="47"/>
                      <a:pt x="11" y="47"/>
                    </a:cubicBezTo>
                    <a:cubicBezTo>
                      <a:pt x="11" y="49"/>
                      <a:pt x="13" y="50"/>
                      <a:pt x="11" y="52"/>
                    </a:cubicBezTo>
                    <a:cubicBezTo>
                      <a:pt x="10" y="53"/>
                      <a:pt x="7" y="54"/>
                      <a:pt x="6" y="54"/>
                    </a:cubicBezTo>
                    <a:cubicBezTo>
                      <a:pt x="6" y="55"/>
                      <a:pt x="6" y="55"/>
                      <a:pt x="6" y="56"/>
                    </a:cubicBezTo>
                    <a:cubicBezTo>
                      <a:pt x="7" y="58"/>
                      <a:pt x="9" y="55"/>
                      <a:pt x="11" y="56"/>
                    </a:cubicBezTo>
                    <a:cubicBezTo>
                      <a:pt x="11" y="56"/>
                      <a:pt x="11" y="57"/>
                      <a:pt x="10" y="57"/>
                    </a:cubicBezTo>
                    <a:cubicBezTo>
                      <a:pt x="11" y="57"/>
                      <a:pt x="14" y="58"/>
                      <a:pt x="14" y="58"/>
                    </a:cubicBezTo>
                    <a:cubicBezTo>
                      <a:pt x="16" y="58"/>
                      <a:pt x="17" y="57"/>
                      <a:pt x="19" y="56"/>
                    </a:cubicBezTo>
                    <a:cubicBezTo>
                      <a:pt x="18" y="58"/>
                      <a:pt x="17" y="59"/>
                      <a:pt x="16" y="60"/>
                    </a:cubicBezTo>
                    <a:cubicBezTo>
                      <a:pt x="13" y="60"/>
                      <a:pt x="10" y="58"/>
                      <a:pt x="9" y="62"/>
                    </a:cubicBezTo>
                    <a:cubicBezTo>
                      <a:pt x="9" y="65"/>
                      <a:pt x="5" y="66"/>
                      <a:pt x="4" y="68"/>
                    </a:cubicBezTo>
                    <a:cubicBezTo>
                      <a:pt x="6" y="70"/>
                      <a:pt x="9" y="64"/>
                      <a:pt x="13" y="68"/>
                    </a:cubicBezTo>
                    <a:cubicBezTo>
                      <a:pt x="15" y="62"/>
                      <a:pt x="16" y="66"/>
                      <a:pt x="20" y="64"/>
                    </a:cubicBezTo>
                    <a:cubicBezTo>
                      <a:pt x="21" y="64"/>
                      <a:pt x="23" y="62"/>
                      <a:pt x="25" y="62"/>
                    </a:cubicBezTo>
                    <a:cubicBezTo>
                      <a:pt x="27" y="62"/>
                      <a:pt x="27" y="64"/>
                      <a:pt x="28" y="64"/>
                    </a:cubicBezTo>
                    <a:cubicBezTo>
                      <a:pt x="32" y="62"/>
                      <a:pt x="34" y="63"/>
                      <a:pt x="37" y="61"/>
                    </a:cubicBezTo>
                    <a:cubicBezTo>
                      <a:pt x="42" y="60"/>
                      <a:pt x="35" y="58"/>
                      <a:pt x="34" y="58"/>
                    </a:cubicBezTo>
                    <a:cubicBezTo>
                      <a:pt x="37" y="55"/>
                      <a:pt x="39" y="54"/>
                      <a:pt x="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198">
                <a:extLst>
                  <a:ext uri="{FF2B5EF4-FFF2-40B4-BE49-F238E27FC236}">
                    <a16:creationId xmlns:a16="http://schemas.microsoft.com/office/drawing/2014/main" id="{4DE05A2D-9153-44D6-BDE3-751EFF5F28BE}"/>
                  </a:ext>
                </a:extLst>
              </p:cNvPr>
              <p:cNvSpPr>
                <a:spLocks/>
              </p:cNvSpPr>
              <p:nvPr/>
            </p:nvSpPr>
            <p:spPr bwMode="auto">
              <a:xfrm>
                <a:off x="8393379" y="2152136"/>
                <a:ext cx="8420" cy="12152"/>
              </a:xfrm>
              <a:custGeom>
                <a:avLst/>
                <a:gdLst>
                  <a:gd name="T0" fmla="*/ 0 w 4"/>
                  <a:gd name="T1" fmla="*/ 3 h 3"/>
                  <a:gd name="T2" fmla="*/ 4 w 4"/>
                  <a:gd name="T3" fmla="*/ 1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2" y="3"/>
                      <a:pt x="3" y="2"/>
                      <a:pt x="4" y="1"/>
                    </a:cubicBezTo>
                    <a:cubicBezTo>
                      <a:pt x="2" y="0"/>
                      <a:pt x="2" y="0"/>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199">
                <a:extLst>
                  <a:ext uri="{FF2B5EF4-FFF2-40B4-BE49-F238E27FC236}">
                    <a16:creationId xmlns:a16="http://schemas.microsoft.com/office/drawing/2014/main" id="{0E676578-44E3-439E-8299-9C8B3DF6AC14}"/>
                  </a:ext>
                </a:extLst>
              </p:cNvPr>
              <p:cNvSpPr>
                <a:spLocks/>
              </p:cNvSpPr>
              <p:nvPr/>
            </p:nvSpPr>
            <p:spPr bwMode="auto">
              <a:xfrm>
                <a:off x="8427049" y="2119735"/>
                <a:ext cx="8420" cy="16201"/>
              </a:xfrm>
              <a:custGeom>
                <a:avLst/>
                <a:gdLst>
                  <a:gd name="T0" fmla="*/ 4 w 4"/>
                  <a:gd name="T1" fmla="*/ 1 h 4"/>
                  <a:gd name="T2" fmla="*/ 4 w 4"/>
                  <a:gd name="T3" fmla="*/ 0 h 4"/>
                  <a:gd name="T4" fmla="*/ 1 w 4"/>
                  <a:gd name="T5" fmla="*/ 4 h 4"/>
                  <a:gd name="T6" fmla="*/ 4 w 4"/>
                  <a:gd name="T7" fmla="*/ 1 h 4"/>
                </a:gdLst>
                <a:ahLst/>
                <a:cxnLst>
                  <a:cxn ang="0">
                    <a:pos x="T0" y="T1"/>
                  </a:cxn>
                  <a:cxn ang="0">
                    <a:pos x="T2" y="T3"/>
                  </a:cxn>
                  <a:cxn ang="0">
                    <a:pos x="T4" y="T5"/>
                  </a:cxn>
                  <a:cxn ang="0">
                    <a:pos x="T6" y="T7"/>
                  </a:cxn>
                </a:cxnLst>
                <a:rect l="0" t="0" r="r" b="b"/>
                <a:pathLst>
                  <a:path w="4" h="4">
                    <a:moveTo>
                      <a:pt x="4" y="1"/>
                    </a:moveTo>
                    <a:cubicBezTo>
                      <a:pt x="4" y="0"/>
                      <a:pt x="4" y="0"/>
                      <a:pt x="4" y="0"/>
                    </a:cubicBezTo>
                    <a:cubicBezTo>
                      <a:pt x="3" y="1"/>
                      <a:pt x="0" y="1"/>
                      <a:pt x="1"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200">
                <a:extLst>
                  <a:ext uri="{FF2B5EF4-FFF2-40B4-BE49-F238E27FC236}">
                    <a16:creationId xmlns:a16="http://schemas.microsoft.com/office/drawing/2014/main" id="{745C2EAE-CE6D-49B8-9CCF-FC879D629DBB}"/>
                  </a:ext>
                </a:extLst>
              </p:cNvPr>
              <p:cNvSpPr>
                <a:spLocks/>
              </p:cNvSpPr>
              <p:nvPr/>
            </p:nvSpPr>
            <p:spPr bwMode="auto">
              <a:xfrm>
                <a:off x="8477555" y="2099483"/>
                <a:ext cx="16835" cy="12152"/>
              </a:xfrm>
              <a:custGeom>
                <a:avLst/>
                <a:gdLst>
                  <a:gd name="T0" fmla="*/ 0 w 5"/>
                  <a:gd name="T1" fmla="*/ 3 h 3"/>
                  <a:gd name="T2" fmla="*/ 3 w 5"/>
                  <a:gd name="T3" fmla="*/ 3 h 3"/>
                  <a:gd name="T4" fmla="*/ 3 w 5"/>
                  <a:gd name="T5" fmla="*/ 0 h 3"/>
                  <a:gd name="T6" fmla="*/ 0 w 5"/>
                  <a:gd name="T7" fmla="*/ 3 h 3"/>
                </a:gdLst>
                <a:ahLst/>
                <a:cxnLst>
                  <a:cxn ang="0">
                    <a:pos x="T0" y="T1"/>
                  </a:cxn>
                  <a:cxn ang="0">
                    <a:pos x="T2" y="T3"/>
                  </a:cxn>
                  <a:cxn ang="0">
                    <a:pos x="T4" y="T5"/>
                  </a:cxn>
                  <a:cxn ang="0">
                    <a:pos x="T6" y="T7"/>
                  </a:cxn>
                </a:cxnLst>
                <a:rect l="0" t="0" r="r" b="b"/>
                <a:pathLst>
                  <a:path w="5" h="3">
                    <a:moveTo>
                      <a:pt x="0" y="3"/>
                    </a:moveTo>
                    <a:cubicBezTo>
                      <a:pt x="1" y="3"/>
                      <a:pt x="2" y="3"/>
                      <a:pt x="3" y="3"/>
                    </a:cubicBezTo>
                    <a:cubicBezTo>
                      <a:pt x="4" y="2"/>
                      <a:pt x="5" y="0"/>
                      <a:pt x="3" y="0"/>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201">
                <a:extLst>
                  <a:ext uri="{FF2B5EF4-FFF2-40B4-BE49-F238E27FC236}">
                    <a16:creationId xmlns:a16="http://schemas.microsoft.com/office/drawing/2014/main" id="{3E8B194C-E46D-46A2-9D4E-4E9653AEFC45}"/>
                  </a:ext>
                </a:extLst>
              </p:cNvPr>
              <p:cNvSpPr>
                <a:spLocks/>
              </p:cNvSpPr>
              <p:nvPr/>
            </p:nvSpPr>
            <p:spPr bwMode="auto">
              <a:xfrm>
                <a:off x="8401794" y="2127835"/>
                <a:ext cx="25256" cy="16201"/>
              </a:xfrm>
              <a:custGeom>
                <a:avLst/>
                <a:gdLst>
                  <a:gd name="T0" fmla="*/ 3 w 6"/>
                  <a:gd name="T1" fmla="*/ 0 h 5"/>
                  <a:gd name="T2" fmla="*/ 0 w 6"/>
                  <a:gd name="T3" fmla="*/ 4 h 5"/>
                  <a:gd name="T4" fmla="*/ 3 w 6"/>
                  <a:gd name="T5" fmla="*/ 5 h 5"/>
                  <a:gd name="T6" fmla="*/ 3 w 6"/>
                  <a:gd name="T7" fmla="*/ 0 h 5"/>
                </a:gdLst>
                <a:ahLst/>
                <a:cxnLst>
                  <a:cxn ang="0">
                    <a:pos x="T0" y="T1"/>
                  </a:cxn>
                  <a:cxn ang="0">
                    <a:pos x="T2" y="T3"/>
                  </a:cxn>
                  <a:cxn ang="0">
                    <a:pos x="T4" y="T5"/>
                  </a:cxn>
                  <a:cxn ang="0">
                    <a:pos x="T6" y="T7"/>
                  </a:cxn>
                </a:cxnLst>
                <a:rect l="0" t="0" r="r" b="b"/>
                <a:pathLst>
                  <a:path w="6" h="5">
                    <a:moveTo>
                      <a:pt x="3" y="0"/>
                    </a:moveTo>
                    <a:cubicBezTo>
                      <a:pt x="3" y="2"/>
                      <a:pt x="2" y="3"/>
                      <a:pt x="0" y="4"/>
                    </a:cubicBezTo>
                    <a:cubicBezTo>
                      <a:pt x="2" y="4"/>
                      <a:pt x="3" y="5"/>
                      <a:pt x="3" y="5"/>
                    </a:cubicBezTo>
                    <a:cubicBezTo>
                      <a:pt x="6" y="4"/>
                      <a:pt x="5"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202">
                <a:extLst>
                  <a:ext uri="{FF2B5EF4-FFF2-40B4-BE49-F238E27FC236}">
                    <a16:creationId xmlns:a16="http://schemas.microsoft.com/office/drawing/2014/main" id="{EA654266-3347-4E13-893F-2556C737059A}"/>
                  </a:ext>
                </a:extLst>
              </p:cNvPr>
              <p:cNvSpPr>
                <a:spLocks/>
              </p:cNvSpPr>
              <p:nvPr/>
            </p:nvSpPr>
            <p:spPr bwMode="auto">
              <a:xfrm>
                <a:off x="7947241" y="2565250"/>
                <a:ext cx="92597" cy="125556"/>
              </a:xfrm>
              <a:custGeom>
                <a:avLst/>
                <a:gdLst>
                  <a:gd name="T0" fmla="*/ 24 w 24"/>
                  <a:gd name="T1" fmla="*/ 7 h 35"/>
                  <a:gd name="T2" fmla="*/ 21 w 24"/>
                  <a:gd name="T3" fmla="*/ 3 h 35"/>
                  <a:gd name="T4" fmla="*/ 16 w 24"/>
                  <a:gd name="T5" fmla="*/ 3 h 35"/>
                  <a:gd name="T6" fmla="*/ 17 w 24"/>
                  <a:gd name="T7" fmla="*/ 2 h 35"/>
                  <a:gd name="T8" fmla="*/ 8 w 24"/>
                  <a:gd name="T9" fmla="*/ 7 h 35"/>
                  <a:gd name="T10" fmla="*/ 12 w 24"/>
                  <a:gd name="T11" fmla="*/ 8 h 35"/>
                  <a:gd name="T12" fmla="*/ 8 w 24"/>
                  <a:gd name="T13" fmla="*/ 10 h 35"/>
                  <a:gd name="T14" fmla="*/ 4 w 24"/>
                  <a:gd name="T15" fmla="*/ 9 h 35"/>
                  <a:gd name="T16" fmla="*/ 3 w 24"/>
                  <a:gd name="T17" fmla="*/ 13 h 35"/>
                  <a:gd name="T18" fmla="*/ 1 w 24"/>
                  <a:gd name="T19" fmla="*/ 16 h 35"/>
                  <a:gd name="T20" fmla="*/ 7 w 24"/>
                  <a:gd name="T21" fmla="*/ 18 h 35"/>
                  <a:gd name="T22" fmla="*/ 3 w 24"/>
                  <a:gd name="T23" fmla="*/ 24 h 35"/>
                  <a:gd name="T24" fmla="*/ 8 w 24"/>
                  <a:gd name="T25" fmla="*/ 23 h 35"/>
                  <a:gd name="T26" fmla="*/ 3 w 24"/>
                  <a:gd name="T27" fmla="*/ 24 h 35"/>
                  <a:gd name="T28" fmla="*/ 0 w 24"/>
                  <a:gd name="T29" fmla="*/ 26 h 35"/>
                  <a:gd name="T30" fmla="*/ 3 w 24"/>
                  <a:gd name="T31" fmla="*/ 27 h 35"/>
                  <a:gd name="T32" fmla="*/ 0 w 24"/>
                  <a:gd name="T33" fmla="*/ 28 h 35"/>
                  <a:gd name="T34" fmla="*/ 3 w 24"/>
                  <a:gd name="T35" fmla="*/ 30 h 35"/>
                  <a:gd name="T36" fmla="*/ 2 w 24"/>
                  <a:gd name="T37" fmla="*/ 31 h 35"/>
                  <a:gd name="T38" fmla="*/ 17 w 24"/>
                  <a:gd name="T39" fmla="*/ 26 h 35"/>
                  <a:gd name="T40" fmla="*/ 20 w 24"/>
                  <a:gd name="T41" fmla="*/ 25 h 35"/>
                  <a:gd name="T42" fmla="*/ 22 w 24"/>
                  <a:gd name="T43" fmla="*/ 20 h 35"/>
                  <a:gd name="T44" fmla="*/ 20 w 24"/>
                  <a:gd name="T45" fmla="*/ 13 h 35"/>
                  <a:gd name="T46" fmla="*/ 24 w 24"/>
                  <a:gd name="T4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35">
                    <a:moveTo>
                      <a:pt x="24" y="7"/>
                    </a:moveTo>
                    <a:cubicBezTo>
                      <a:pt x="22" y="7"/>
                      <a:pt x="22" y="4"/>
                      <a:pt x="21" y="3"/>
                    </a:cubicBezTo>
                    <a:cubicBezTo>
                      <a:pt x="20" y="1"/>
                      <a:pt x="17" y="3"/>
                      <a:pt x="16" y="3"/>
                    </a:cubicBezTo>
                    <a:cubicBezTo>
                      <a:pt x="17" y="3"/>
                      <a:pt x="17" y="3"/>
                      <a:pt x="17" y="2"/>
                    </a:cubicBezTo>
                    <a:cubicBezTo>
                      <a:pt x="13" y="0"/>
                      <a:pt x="10" y="4"/>
                      <a:pt x="8" y="7"/>
                    </a:cubicBezTo>
                    <a:cubicBezTo>
                      <a:pt x="10" y="7"/>
                      <a:pt x="11" y="7"/>
                      <a:pt x="12" y="8"/>
                    </a:cubicBezTo>
                    <a:cubicBezTo>
                      <a:pt x="10" y="9"/>
                      <a:pt x="10" y="11"/>
                      <a:pt x="8" y="10"/>
                    </a:cubicBezTo>
                    <a:cubicBezTo>
                      <a:pt x="6" y="9"/>
                      <a:pt x="5" y="9"/>
                      <a:pt x="4" y="9"/>
                    </a:cubicBezTo>
                    <a:cubicBezTo>
                      <a:pt x="2" y="11"/>
                      <a:pt x="3" y="11"/>
                      <a:pt x="3" y="13"/>
                    </a:cubicBezTo>
                    <a:cubicBezTo>
                      <a:pt x="4" y="14"/>
                      <a:pt x="2" y="15"/>
                      <a:pt x="1" y="16"/>
                    </a:cubicBezTo>
                    <a:cubicBezTo>
                      <a:pt x="3" y="17"/>
                      <a:pt x="5" y="18"/>
                      <a:pt x="7" y="18"/>
                    </a:cubicBezTo>
                    <a:cubicBezTo>
                      <a:pt x="6" y="19"/>
                      <a:pt x="4" y="21"/>
                      <a:pt x="3" y="24"/>
                    </a:cubicBezTo>
                    <a:cubicBezTo>
                      <a:pt x="5" y="23"/>
                      <a:pt x="6" y="22"/>
                      <a:pt x="8" y="23"/>
                    </a:cubicBezTo>
                    <a:cubicBezTo>
                      <a:pt x="7" y="23"/>
                      <a:pt x="5" y="23"/>
                      <a:pt x="3" y="24"/>
                    </a:cubicBezTo>
                    <a:cubicBezTo>
                      <a:pt x="3" y="26"/>
                      <a:pt x="1" y="26"/>
                      <a:pt x="0" y="26"/>
                    </a:cubicBezTo>
                    <a:cubicBezTo>
                      <a:pt x="1" y="26"/>
                      <a:pt x="2" y="27"/>
                      <a:pt x="3" y="27"/>
                    </a:cubicBezTo>
                    <a:cubicBezTo>
                      <a:pt x="2" y="28"/>
                      <a:pt x="1" y="28"/>
                      <a:pt x="0" y="28"/>
                    </a:cubicBezTo>
                    <a:cubicBezTo>
                      <a:pt x="1" y="29"/>
                      <a:pt x="2" y="29"/>
                      <a:pt x="3" y="30"/>
                    </a:cubicBezTo>
                    <a:cubicBezTo>
                      <a:pt x="3" y="30"/>
                      <a:pt x="3" y="30"/>
                      <a:pt x="2" y="31"/>
                    </a:cubicBezTo>
                    <a:cubicBezTo>
                      <a:pt x="6" y="35"/>
                      <a:pt x="13" y="28"/>
                      <a:pt x="17" y="26"/>
                    </a:cubicBezTo>
                    <a:cubicBezTo>
                      <a:pt x="19" y="26"/>
                      <a:pt x="19" y="27"/>
                      <a:pt x="20" y="25"/>
                    </a:cubicBezTo>
                    <a:cubicBezTo>
                      <a:pt x="20" y="24"/>
                      <a:pt x="21" y="22"/>
                      <a:pt x="22" y="20"/>
                    </a:cubicBezTo>
                    <a:cubicBezTo>
                      <a:pt x="22" y="17"/>
                      <a:pt x="21" y="15"/>
                      <a:pt x="20" y="13"/>
                    </a:cubicBezTo>
                    <a:cubicBezTo>
                      <a:pt x="23" y="11"/>
                      <a:pt x="24" y="11"/>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203">
                <a:extLst>
                  <a:ext uri="{FF2B5EF4-FFF2-40B4-BE49-F238E27FC236}">
                    <a16:creationId xmlns:a16="http://schemas.microsoft.com/office/drawing/2014/main" id="{927A4661-05A2-419F-A7A6-05A0687A2E1D}"/>
                  </a:ext>
                </a:extLst>
              </p:cNvPr>
              <p:cNvSpPr>
                <a:spLocks/>
              </p:cNvSpPr>
              <p:nvPr/>
            </p:nvSpPr>
            <p:spPr bwMode="auto">
              <a:xfrm>
                <a:off x="8191355" y="2970264"/>
                <a:ext cx="16835" cy="20252"/>
              </a:xfrm>
              <a:custGeom>
                <a:avLst/>
                <a:gdLst>
                  <a:gd name="T0" fmla="*/ 5 w 5"/>
                  <a:gd name="T1" fmla="*/ 4 h 6"/>
                  <a:gd name="T2" fmla="*/ 0 w 5"/>
                  <a:gd name="T3" fmla="*/ 4 h 6"/>
                  <a:gd name="T4" fmla="*/ 2 w 5"/>
                  <a:gd name="T5" fmla="*/ 6 h 6"/>
                  <a:gd name="T6" fmla="*/ 5 w 5"/>
                  <a:gd name="T7" fmla="*/ 4 h 6"/>
                </a:gdLst>
                <a:ahLst/>
                <a:cxnLst>
                  <a:cxn ang="0">
                    <a:pos x="T0" y="T1"/>
                  </a:cxn>
                  <a:cxn ang="0">
                    <a:pos x="T2" y="T3"/>
                  </a:cxn>
                  <a:cxn ang="0">
                    <a:pos x="T4" y="T5"/>
                  </a:cxn>
                  <a:cxn ang="0">
                    <a:pos x="T6" y="T7"/>
                  </a:cxn>
                </a:cxnLst>
                <a:rect l="0" t="0" r="r" b="b"/>
                <a:pathLst>
                  <a:path w="5" h="6">
                    <a:moveTo>
                      <a:pt x="5" y="4"/>
                    </a:moveTo>
                    <a:cubicBezTo>
                      <a:pt x="4" y="0"/>
                      <a:pt x="2" y="2"/>
                      <a:pt x="0" y="4"/>
                    </a:cubicBezTo>
                    <a:cubicBezTo>
                      <a:pt x="0" y="5"/>
                      <a:pt x="2" y="6"/>
                      <a:pt x="2" y="6"/>
                    </a:cubicBezTo>
                    <a:cubicBezTo>
                      <a:pt x="4" y="6"/>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204">
                <a:extLst>
                  <a:ext uri="{FF2B5EF4-FFF2-40B4-BE49-F238E27FC236}">
                    <a16:creationId xmlns:a16="http://schemas.microsoft.com/office/drawing/2014/main" id="{CC4C0F30-99AF-4BE7-87DD-C1E50FAA5077}"/>
                  </a:ext>
                </a:extLst>
              </p:cNvPr>
              <p:cNvSpPr>
                <a:spLocks/>
              </p:cNvSpPr>
              <p:nvPr/>
            </p:nvSpPr>
            <p:spPr bwMode="auto">
              <a:xfrm>
                <a:off x="8427049" y="2148085"/>
                <a:ext cx="16835" cy="20252"/>
              </a:xfrm>
              <a:custGeom>
                <a:avLst/>
                <a:gdLst>
                  <a:gd name="T0" fmla="*/ 1 w 4"/>
                  <a:gd name="T1" fmla="*/ 3 h 5"/>
                  <a:gd name="T2" fmla="*/ 0 w 4"/>
                  <a:gd name="T3" fmla="*/ 3 h 5"/>
                  <a:gd name="T4" fmla="*/ 0 w 4"/>
                  <a:gd name="T5" fmla="*/ 5 h 5"/>
                  <a:gd name="T6" fmla="*/ 4 w 4"/>
                  <a:gd name="T7" fmla="*/ 0 h 5"/>
                  <a:gd name="T8" fmla="*/ 1 w 4"/>
                  <a:gd name="T9" fmla="*/ 3 h 5"/>
                </a:gdLst>
                <a:ahLst/>
                <a:cxnLst>
                  <a:cxn ang="0">
                    <a:pos x="T0" y="T1"/>
                  </a:cxn>
                  <a:cxn ang="0">
                    <a:pos x="T2" y="T3"/>
                  </a:cxn>
                  <a:cxn ang="0">
                    <a:pos x="T4" y="T5"/>
                  </a:cxn>
                  <a:cxn ang="0">
                    <a:pos x="T6" y="T7"/>
                  </a:cxn>
                  <a:cxn ang="0">
                    <a:pos x="T8" y="T9"/>
                  </a:cxn>
                </a:cxnLst>
                <a:rect l="0" t="0" r="r" b="b"/>
                <a:pathLst>
                  <a:path w="4" h="5">
                    <a:moveTo>
                      <a:pt x="1" y="3"/>
                    </a:moveTo>
                    <a:cubicBezTo>
                      <a:pt x="1" y="3"/>
                      <a:pt x="1" y="3"/>
                      <a:pt x="0" y="3"/>
                    </a:cubicBezTo>
                    <a:cubicBezTo>
                      <a:pt x="0" y="3"/>
                      <a:pt x="0" y="5"/>
                      <a:pt x="0" y="5"/>
                    </a:cubicBezTo>
                    <a:cubicBezTo>
                      <a:pt x="2" y="3"/>
                      <a:pt x="3" y="2"/>
                      <a:pt x="4" y="0"/>
                    </a:cubicBezTo>
                    <a:cubicBezTo>
                      <a:pt x="3" y="0"/>
                      <a:pt x="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2" name="Freeform 206">
                <a:extLst>
                  <a:ext uri="{FF2B5EF4-FFF2-40B4-BE49-F238E27FC236}">
                    <a16:creationId xmlns:a16="http://schemas.microsoft.com/office/drawing/2014/main" id="{8C6643A5-B5C6-4EB7-AE5A-8C8B70E9AC16}"/>
                  </a:ext>
                </a:extLst>
              </p:cNvPr>
              <p:cNvSpPr>
                <a:spLocks/>
              </p:cNvSpPr>
              <p:nvPr/>
            </p:nvSpPr>
            <p:spPr bwMode="auto">
              <a:xfrm>
                <a:off x="8418629" y="2127835"/>
                <a:ext cx="33671" cy="28352"/>
              </a:xfrm>
              <a:custGeom>
                <a:avLst/>
                <a:gdLst>
                  <a:gd name="T0" fmla="*/ 6 w 8"/>
                  <a:gd name="T1" fmla="*/ 2 h 8"/>
                  <a:gd name="T2" fmla="*/ 4 w 8"/>
                  <a:gd name="T3" fmla="*/ 5 h 8"/>
                  <a:gd name="T4" fmla="*/ 5 w 8"/>
                  <a:gd name="T5" fmla="*/ 1 h 8"/>
                  <a:gd name="T6" fmla="*/ 3 w 8"/>
                  <a:gd name="T7" fmla="*/ 4 h 8"/>
                  <a:gd name="T8" fmla="*/ 1 w 8"/>
                  <a:gd name="T9" fmla="*/ 4 h 8"/>
                  <a:gd name="T10" fmla="*/ 0 w 8"/>
                  <a:gd name="T11" fmla="*/ 7 h 8"/>
                  <a:gd name="T12" fmla="*/ 4 w 8"/>
                  <a:gd name="T13" fmla="*/ 7 h 8"/>
                  <a:gd name="T14" fmla="*/ 7 w 8"/>
                  <a:gd name="T15" fmla="*/ 5 h 8"/>
                  <a:gd name="T16" fmla="*/ 6 w 8"/>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2"/>
                    </a:moveTo>
                    <a:cubicBezTo>
                      <a:pt x="5" y="2"/>
                      <a:pt x="5" y="4"/>
                      <a:pt x="4" y="5"/>
                    </a:cubicBezTo>
                    <a:cubicBezTo>
                      <a:pt x="4" y="4"/>
                      <a:pt x="4" y="2"/>
                      <a:pt x="5" y="1"/>
                    </a:cubicBezTo>
                    <a:cubicBezTo>
                      <a:pt x="3" y="1"/>
                      <a:pt x="2" y="2"/>
                      <a:pt x="3" y="4"/>
                    </a:cubicBezTo>
                    <a:cubicBezTo>
                      <a:pt x="2" y="4"/>
                      <a:pt x="1" y="4"/>
                      <a:pt x="1" y="4"/>
                    </a:cubicBezTo>
                    <a:cubicBezTo>
                      <a:pt x="1" y="7"/>
                      <a:pt x="1" y="6"/>
                      <a:pt x="0" y="7"/>
                    </a:cubicBezTo>
                    <a:cubicBezTo>
                      <a:pt x="2" y="7"/>
                      <a:pt x="3" y="8"/>
                      <a:pt x="4" y="7"/>
                    </a:cubicBezTo>
                    <a:cubicBezTo>
                      <a:pt x="5" y="5"/>
                      <a:pt x="6" y="4"/>
                      <a:pt x="7" y="5"/>
                    </a:cubicBezTo>
                    <a:cubicBezTo>
                      <a:pt x="8" y="4"/>
                      <a:pt x="8" y="0"/>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3" name="Freeform 207">
                <a:extLst>
                  <a:ext uri="{FF2B5EF4-FFF2-40B4-BE49-F238E27FC236}">
                    <a16:creationId xmlns:a16="http://schemas.microsoft.com/office/drawing/2014/main" id="{A2A79565-012B-42B6-9C87-DF76247791FC}"/>
                  </a:ext>
                </a:extLst>
              </p:cNvPr>
              <p:cNvSpPr>
                <a:spLocks/>
              </p:cNvSpPr>
              <p:nvPr/>
            </p:nvSpPr>
            <p:spPr bwMode="auto">
              <a:xfrm>
                <a:off x="8401794" y="2144036"/>
                <a:ext cx="16835" cy="16201"/>
              </a:xfrm>
              <a:custGeom>
                <a:avLst/>
                <a:gdLst>
                  <a:gd name="T0" fmla="*/ 4 w 4"/>
                  <a:gd name="T1" fmla="*/ 1 h 4"/>
                  <a:gd name="T2" fmla="*/ 0 w 4"/>
                  <a:gd name="T3" fmla="*/ 4 h 4"/>
                  <a:gd name="T4" fmla="*/ 4 w 4"/>
                  <a:gd name="T5" fmla="*/ 1 h 4"/>
                </a:gdLst>
                <a:ahLst/>
                <a:cxnLst>
                  <a:cxn ang="0">
                    <a:pos x="T0" y="T1"/>
                  </a:cxn>
                  <a:cxn ang="0">
                    <a:pos x="T2" y="T3"/>
                  </a:cxn>
                  <a:cxn ang="0">
                    <a:pos x="T4" y="T5"/>
                  </a:cxn>
                </a:cxnLst>
                <a:rect l="0" t="0" r="r" b="b"/>
                <a:pathLst>
                  <a:path w="4" h="4">
                    <a:moveTo>
                      <a:pt x="4" y="1"/>
                    </a:moveTo>
                    <a:cubicBezTo>
                      <a:pt x="2" y="1"/>
                      <a:pt x="0" y="0"/>
                      <a:pt x="0"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4" name="Freeform 208">
                <a:extLst>
                  <a:ext uri="{FF2B5EF4-FFF2-40B4-BE49-F238E27FC236}">
                    <a16:creationId xmlns:a16="http://schemas.microsoft.com/office/drawing/2014/main" id="{7EA1D154-3097-41FB-8D6A-DC38D0EDCCE2}"/>
                  </a:ext>
                </a:extLst>
              </p:cNvPr>
              <p:cNvSpPr>
                <a:spLocks/>
              </p:cNvSpPr>
              <p:nvPr/>
            </p:nvSpPr>
            <p:spPr bwMode="auto">
              <a:xfrm>
                <a:off x="8410209" y="2160236"/>
                <a:ext cx="16835" cy="24301"/>
              </a:xfrm>
              <a:custGeom>
                <a:avLst/>
                <a:gdLst>
                  <a:gd name="T0" fmla="*/ 3 w 4"/>
                  <a:gd name="T1" fmla="*/ 0 h 7"/>
                  <a:gd name="T2" fmla="*/ 0 w 4"/>
                  <a:gd name="T3" fmla="*/ 4 h 7"/>
                  <a:gd name="T4" fmla="*/ 1 w 4"/>
                  <a:gd name="T5" fmla="*/ 5 h 7"/>
                  <a:gd name="T6" fmla="*/ 1 w 4"/>
                  <a:gd name="T7" fmla="*/ 7 h 7"/>
                  <a:gd name="T8" fmla="*/ 3 w 4"/>
                  <a:gd name="T9" fmla="*/ 0 h 7"/>
                </a:gdLst>
                <a:ahLst/>
                <a:cxnLst>
                  <a:cxn ang="0">
                    <a:pos x="T0" y="T1"/>
                  </a:cxn>
                  <a:cxn ang="0">
                    <a:pos x="T2" y="T3"/>
                  </a:cxn>
                  <a:cxn ang="0">
                    <a:pos x="T4" y="T5"/>
                  </a:cxn>
                  <a:cxn ang="0">
                    <a:pos x="T6" y="T7"/>
                  </a:cxn>
                  <a:cxn ang="0">
                    <a:pos x="T8" y="T9"/>
                  </a:cxn>
                </a:cxnLst>
                <a:rect l="0" t="0" r="r" b="b"/>
                <a:pathLst>
                  <a:path w="4" h="7">
                    <a:moveTo>
                      <a:pt x="3" y="0"/>
                    </a:moveTo>
                    <a:cubicBezTo>
                      <a:pt x="3" y="3"/>
                      <a:pt x="2" y="4"/>
                      <a:pt x="0" y="4"/>
                    </a:cubicBezTo>
                    <a:cubicBezTo>
                      <a:pt x="1" y="4"/>
                      <a:pt x="1" y="4"/>
                      <a:pt x="1" y="5"/>
                    </a:cubicBezTo>
                    <a:cubicBezTo>
                      <a:pt x="1" y="6"/>
                      <a:pt x="1" y="6"/>
                      <a:pt x="1" y="7"/>
                    </a:cubicBezTo>
                    <a:cubicBezTo>
                      <a:pt x="3" y="4"/>
                      <a:pt x="4" y="4"/>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209">
                <a:extLst>
                  <a:ext uri="{FF2B5EF4-FFF2-40B4-BE49-F238E27FC236}">
                    <a16:creationId xmlns:a16="http://schemas.microsoft.com/office/drawing/2014/main" id="{399584BB-66B5-46F9-AF6C-82FACDF34553}"/>
                  </a:ext>
                </a:extLst>
              </p:cNvPr>
              <p:cNvSpPr>
                <a:spLocks/>
              </p:cNvSpPr>
              <p:nvPr/>
            </p:nvSpPr>
            <p:spPr bwMode="auto">
              <a:xfrm>
                <a:off x="9033114" y="28204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210">
                <a:extLst>
                  <a:ext uri="{FF2B5EF4-FFF2-40B4-BE49-F238E27FC236}">
                    <a16:creationId xmlns:a16="http://schemas.microsoft.com/office/drawing/2014/main" id="{6721996D-B4B8-4F5B-9C1A-1B2AEAE1EC99}"/>
                  </a:ext>
                </a:extLst>
              </p:cNvPr>
              <p:cNvSpPr>
                <a:spLocks/>
              </p:cNvSpPr>
              <p:nvPr/>
            </p:nvSpPr>
            <p:spPr bwMode="auto">
              <a:xfrm>
                <a:off x="9033114" y="281635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211">
                <a:extLst>
                  <a:ext uri="{FF2B5EF4-FFF2-40B4-BE49-F238E27FC236}">
                    <a16:creationId xmlns:a16="http://schemas.microsoft.com/office/drawing/2014/main" id="{1380B61D-3D42-44C7-91C5-8CDC344B82EB}"/>
                  </a:ext>
                </a:extLst>
              </p:cNvPr>
              <p:cNvSpPr>
                <a:spLocks/>
              </p:cNvSpPr>
              <p:nvPr/>
            </p:nvSpPr>
            <p:spPr bwMode="auto">
              <a:xfrm>
                <a:off x="9083620" y="2856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8" name="Freeform 212">
                <a:extLst>
                  <a:ext uri="{FF2B5EF4-FFF2-40B4-BE49-F238E27FC236}">
                    <a16:creationId xmlns:a16="http://schemas.microsoft.com/office/drawing/2014/main" id="{BA42BD0B-C92D-48AE-BBDA-362939AD3E9A}"/>
                  </a:ext>
                </a:extLst>
              </p:cNvPr>
              <p:cNvSpPr>
                <a:spLocks/>
              </p:cNvSpPr>
              <p:nvPr/>
            </p:nvSpPr>
            <p:spPr bwMode="auto">
              <a:xfrm>
                <a:off x="7964076" y="2042784"/>
                <a:ext cx="1473090" cy="1535003"/>
              </a:xfrm>
              <a:custGeom>
                <a:avLst/>
                <a:gdLst>
                  <a:gd name="T0" fmla="*/ 324 w 396"/>
                  <a:gd name="T1" fmla="*/ 25 h 429"/>
                  <a:gd name="T2" fmla="*/ 274 w 396"/>
                  <a:gd name="T3" fmla="*/ 43 h 429"/>
                  <a:gd name="T4" fmla="*/ 267 w 396"/>
                  <a:gd name="T5" fmla="*/ 44 h 429"/>
                  <a:gd name="T6" fmla="*/ 228 w 396"/>
                  <a:gd name="T7" fmla="*/ 63 h 429"/>
                  <a:gd name="T8" fmla="*/ 246 w 396"/>
                  <a:gd name="T9" fmla="*/ 50 h 429"/>
                  <a:gd name="T10" fmla="*/ 211 w 396"/>
                  <a:gd name="T11" fmla="*/ 15 h 429"/>
                  <a:gd name="T12" fmla="*/ 191 w 396"/>
                  <a:gd name="T13" fmla="*/ 3 h 429"/>
                  <a:gd name="T14" fmla="*/ 177 w 396"/>
                  <a:gd name="T15" fmla="*/ 0 h 429"/>
                  <a:gd name="T16" fmla="*/ 94 w 396"/>
                  <a:gd name="T17" fmla="*/ 75 h 429"/>
                  <a:gd name="T18" fmla="*/ 100 w 396"/>
                  <a:gd name="T19" fmla="*/ 108 h 429"/>
                  <a:gd name="T20" fmla="*/ 114 w 396"/>
                  <a:gd name="T21" fmla="*/ 145 h 429"/>
                  <a:gd name="T22" fmla="*/ 133 w 396"/>
                  <a:gd name="T23" fmla="*/ 100 h 429"/>
                  <a:gd name="T24" fmla="*/ 165 w 396"/>
                  <a:gd name="T25" fmla="*/ 69 h 429"/>
                  <a:gd name="T26" fmla="*/ 165 w 396"/>
                  <a:gd name="T27" fmla="*/ 106 h 429"/>
                  <a:gd name="T28" fmla="*/ 174 w 396"/>
                  <a:gd name="T29" fmla="*/ 110 h 429"/>
                  <a:gd name="T30" fmla="*/ 155 w 396"/>
                  <a:gd name="T31" fmla="*/ 127 h 429"/>
                  <a:gd name="T32" fmla="*/ 144 w 396"/>
                  <a:gd name="T33" fmla="*/ 152 h 429"/>
                  <a:gd name="T34" fmla="*/ 111 w 396"/>
                  <a:gd name="T35" fmla="*/ 153 h 429"/>
                  <a:gd name="T36" fmla="*/ 88 w 396"/>
                  <a:gd name="T37" fmla="*/ 139 h 429"/>
                  <a:gd name="T38" fmla="*/ 83 w 396"/>
                  <a:gd name="T39" fmla="*/ 159 h 429"/>
                  <a:gd name="T40" fmla="*/ 68 w 396"/>
                  <a:gd name="T41" fmla="*/ 177 h 429"/>
                  <a:gd name="T42" fmla="*/ 41 w 396"/>
                  <a:gd name="T43" fmla="*/ 190 h 429"/>
                  <a:gd name="T44" fmla="*/ 24 w 396"/>
                  <a:gd name="T45" fmla="*/ 201 h 429"/>
                  <a:gd name="T46" fmla="*/ 37 w 396"/>
                  <a:gd name="T47" fmla="*/ 235 h 429"/>
                  <a:gd name="T48" fmla="*/ 4 w 396"/>
                  <a:gd name="T49" fmla="*/ 239 h 429"/>
                  <a:gd name="T50" fmla="*/ 10 w 396"/>
                  <a:gd name="T51" fmla="*/ 277 h 429"/>
                  <a:gd name="T52" fmla="*/ 47 w 396"/>
                  <a:gd name="T53" fmla="*/ 268 h 429"/>
                  <a:gd name="T54" fmla="*/ 89 w 396"/>
                  <a:gd name="T55" fmla="*/ 229 h 429"/>
                  <a:gd name="T56" fmla="*/ 125 w 396"/>
                  <a:gd name="T57" fmla="*/ 258 h 429"/>
                  <a:gd name="T58" fmla="*/ 125 w 396"/>
                  <a:gd name="T59" fmla="*/ 270 h 429"/>
                  <a:gd name="T60" fmla="*/ 124 w 396"/>
                  <a:gd name="T61" fmla="*/ 245 h 429"/>
                  <a:gd name="T62" fmla="*/ 118 w 396"/>
                  <a:gd name="T63" fmla="*/ 221 h 429"/>
                  <a:gd name="T64" fmla="*/ 155 w 396"/>
                  <a:gd name="T65" fmla="*/ 270 h 429"/>
                  <a:gd name="T66" fmla="*/ 160 w 396"/>
                  <a:gd name="T67" fmla="*/ 266 h 429"/>
                  <a:gd name="T68" fmla="*/ 179 w 396"/>
                  <a:gd name="T69" fmla="*/ 254 h 429"/>
                  <a:gd name="T70" fmla="*/ 190 w 396"/>
                  <a:gd name="T71" fmla="*/ 227 h 429"/>
                  <a:gd name="T72" fmla="*/ 213 w 396"/>
                  <a:gd name="T73" fmla="*/ 215 h 429"/>
                  <a:gd name="T74" fmla="*/ 221 w 396"/>
                  <a:gd name="T75" fmla="*/ 214 h 429"/>
                  <a:gd name="T76" fmla="*/ 238 w 396"/>
                  <a:gd name="T77" fmla="*/ 216 h 429"/>
                  <a:gd name="T78" fmla="*/ 252 w 396"/>
                  <a:gd name="T79" fmla="*/ 240 h 429"/>
                  <a:gd name="T80" fmla="*/ 213 w 396"/>
                  <a:gd name="T81" fmla="*/ 244 h 429"/>
                  <a:gd name="T82" fmla="*/ 177 w 396"/>
                  <a:gd name="T83" fmla="*/ 259 h 429"/>
                  <a:gd name="T84" fmla="*/ 202 w 396"/>
                  <a:gd name="T85" fmla="*/ 280 h 429"/>
                  <a:gd name="T86" fmla="*/ 219 w 396"/>
                  <a:gd name="T87" fmla="*/ 310 h 429"/>
                  <a:gd name="T88" fmla="*/ 224 w 396"/>
                  <a:gd name="T89" fmla="*/ 341 h 429"/>
                  <a:gd name="T90" fmla="*/ 262 w 396"/>
                  <a:gd name="T91" fmla="*/ 424 h 429"/>
                  <a:gd name="T92" fmla="*/ 308 w 396"/>
                  <a:gd name="T93" fmla="*/ 406 h 429"/>
                  <a:gd name="T94" fmla="*/ 335 w 396"/>
                  <a:gd name="T95" fmla="*/ 384 h 429"/>
                  <a:gd name="T96" fmla="*/ 316 w 396"/>
                  <a:gd name="T97" fmla="*/ 359 h 429"/>
                  <a:gd name="T98" fmla="*/ 299 w 396"/>
                  <a:gd name="T99" fmla="*/ 331 h 429"/>
                  <a:gd name="T100" fmla="*/ 362 w 396"/>
                  <a:gd name="T101" fmla="*/ 324 h 429"/>
                  <a:gd name="T102" fmla="*/ 293 w 396"/>
                  <a:gd name="T103" fmla="*/ 276 h 429"/>
                  <a:gd name="T104" fmla="*/ 283 w 396"/>
                  <a:gd name="T105" fmla="*/ 233 h 429"/>
                  <a:gd name="T106" fmla="*/ 324 w 396"/>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6" h="429">
                    <a:moveTo>
                      <a:pt x="366" y="18"/>
                    </a:moveTo>
                    <a:cubicBezTo>
                      <a:pt x="360" y="15"/>
                      <a:pt x="351" y="15"/>
                      <a:pt x="345" y="17"/>
                    </a:cubicBezTo>
                    <a:cubicBezTo>
                      <a:pt x="347" y="21"/>
                      <a:pt x="349" y="21"/>
                      <a:pt x="346" y="25"/>
                    </a:cubicBezTo>
                    <a:cubicBezTo>
                      <a:pt x="344" y="29"/>
                      <a:pt x="344" y="29"/>
                      <a:pt x="339" y="27"/>
                    </a:cubicBezTo>
                    <a:cubicBezTo>
                      <a:pt x="340" y="27"/>
                      <a:pt x="340" y="25"/>
                      <a:pt x="341" y="24"/>
                    </a:cubicBezTo>
                    <a:cubicBezTo>
                      <a:pt x="337" y="23"/>
                      <a:pt x="336" y="23"/>
                      <a:pt x="333" y="25"/>
                    </a:cubicBezTo>
                    <a:cubicBezTo>
                      <a:pt x="330" y="27"/>
                      <a:pt x="327" y="26"/>
                      <a:pt x="324" y="25"/>
                    </a:cubicBezTo>
                    <a:cubicBezTo>
                      <a:pt x="321" y="25"/>
                      <a:pt x="320" y="31"/>
                      <a:pt x="318" y="30"/>
                    </a:cubicBezTo>
                    <a:cubicBezTo>
                      <a:pt x="313" y="29"/>
                      <a:pt x="313" y="29"/>
                      <a:pt x="312" y="24"/>
                    </a:cubicBezTo>
                    <a:cubicBezTo>
                      <a:pt x="307" y="27"/>
                      <a:pt x="302" y="29"/>
                      <a:pt x="298" y="31"/>
                    </a:cubicBezTo>
                    <a:cubicBezTo>
                      <a:pt x="295" y="33"/>
                      <a:pt x="291" y="34"/>
                      <a:pt x="288" y="36"/>
                    </a:cubicBezTo>
                    <a:cubicBezTo>
                      <a:pt x="288" y="36"/>
                      <a:pt x="284" y="37"/>
                      <a:pt x="284" y="38"/>
                    </a:cubicBezTo>
                    <a:cubicBezTo>
                      <a:pt x="282" y="40"/>
                      <a:pt x="284" y="43"/>
                      <a:pt x="281" y="44"/>
                    </a:cubicBezTo>
                    <a:cubicBezTo>
                      <a:pt x="278" y="44"/>
                      <a:pt x="276" y="45"/>
                      <a:pt x="274" y="43"/>
                    </a:cubicBezTo>
                    <a:cubicBezTo>
                      <a:pt x="272" y="40"/>
                      <a:pt x="270" y="39"/>
                      <a:pt x="271" y="36"/>
                    </a:cubicBezTo>
                    <a:cubicBezTo>
                      <a:pt x="272" y="34"/>
                      <a:pt x="277" y="35"/>
                      <a:pt x="279" y="35"/>
                    </a:cubicBezTo>
                    <a:cubicBezTo>
                      <a:pt x="277" y="32"/>
                      <a:pt x="276" y="28"/>
                      <a:pt x="273" y="28"/>
                    </a:cubicBezTo>
                    <a:cubicBezTo>
                      <a:pt x="269" y="27"/>
                      <a:pt x="266" y="27"/>
                      <a:pt x="263" y="27"/>
                    </a:cubicBezTo>
                    <a:cubicBezTo>
                      <a:pt x="263" y="27"/>
                      <a:pt x="266" y="30"/>
                      <a:pt x="266" y="32"/>
                    </a:cubicBezTo>
                    <a:cubicBezTo>
                      <a:pt x="265" y="34"/>
                      <a:pt x="265" y="37"/>
                      <a:pt x="264" y="40"/>
                    </a:cubicBezTo>
                    <a:cubicBezTo>
                      <a:pt x="264" y="39"/>
                      <a:pt x="267" y="44"/>
                      <a:pt x="267" y="44"/>
                    </a:cubicBezTo>
                    <a:cubicBezTo>
                      <a:pt x="268" y="46"/>
                      <a:pt x="267" y="49"/>
                      <a:pt x="266" y="50"/>
                    </a:cubicBezTo>
                    <a:cubicBezTo>
                      <a:pt x="263" y="50"/>
                      <a:pt x="260" y="49"/>
                      <a:pt x="258" y="48"/>
                    </a:cubicBezTo>
                    <a:cubicBezTo>
                      <a:pt x="256" y="48"/>
                      <a:pt x="253" y="50"/>
                      <a:pt x="252" y="51"/>
                    </a:cubicBezTo>
                    <a:cubicBezTo>
                      <a:pt x="249" y="53"/>
                      <a:pt x="246" y="55"/>
                      <a:pt x="244" y="57"/>
                    </a:cubicBezTo>
                    <a:cubicBezTo>
                      <a:pt x="244" y="57"/>
                      <a:pt x="246" y="65"/>
                      <a:pt x="246" y="66"/>
                    </a:cubicBezTo>
                    <a:cubicBezTo>
                      <a:pt x="243" y="65"/>
                      <a:pt x="239" y="63"/>
                      <a:pt x="236" y="62"/>
                    </a:cubicBezTo>
                    <a:cubicBezTo>
                      <a:pt x="232" y="60"/>
                      <a:pt x="231" y="59"/>
                      <a:pt x="228" y="63"/>
                    </a:cubicBezTo>
                    <a:cubicBezTo>
                      <a:pt x="229" y="65"/>
                      <a:pt x="230" y="67"/>
                      <a:pt x="232" y="67"/>
                    </a:cubicBezTo>
                    <a:cubicBezTo>
                      <a:pt x="235" y="67"/>
                      <a:pt x="236" y="71"/>
                      <a:pt x="234" y="72"/>
                    </a:cubicBezTo>
                    <a:cubicBezTo>
                      <a:pt x="230" y="73"/>
                      <a:pt x="225" y="69"/>
                      <a:pt x="221" y="67"/>
                    </a:cubicBezTo>
                    <a:cubicBezTo>
                      <a:pt x="218" y="65"/>
                      <a:pt x="218" y="57"/>
                      <a:pt x="218" y="53"/>
                    </a:cubicBezTo>
                    <a:cubicBezTo>
                      <a:pt x="218" y="49"/>
                      <a:pt x="211" y="44"/>
                      <a:pt x="209" y="42"/>
                    </a:cubicBezTo>
                    <a:cubicBezTo>
                      <a:pt x="217" y="46"/>
                      <a:pt x="225" y="48"/>
                      <a:pt x="234" y="50"/>
                    </a:cubicBezTo>
                    <a:cubicBezTo>
                      <a:pt x="239" y="52"/>
                      <a:pt x="241" y="52"/>
                      <a:pt x="246" y="50"/>
                    </a:cubicBezTo>
                    <a:cubicBezTo>
                      <a:pt x="248" y="49"/>
                      <a:pt x="248" y="48"/>
                      <a:pt x="249" y="46"/>
                    </a:cubicBezTo>
                    <a:cubicBezTo>
                      <a:pt x="251" y="42"/>
                      <a:pt x="252" y="42"/>
                      <a:pt x="251" y="38"/>
                    </a:cubicBezTo>
                    <a:cubicBezTo>
                      <a:pt x="249" y="34"/>
                      <a:pt x="244" y="32"/>
                      <a:pt x="241" y="30"/>
                    </a:cubicBezTo>
                    <a:cubicBezTo>
                      <a:pt x="237" y="29"/>
                      <a:pt x="233" y="26"/>
                      <a:pt x="228" y="24"/>
                    </a:cubicBezTo>
                    <a:cubicBezTo>
                      <a:pt x="224" y="21"/>
                      <a:pt x="221" y="19"/>
                      <a:pt x="216" y="19"/>
                    </a:cubicBezTo>
                    <a:cubicBezTo>
                      <a:pt x="214" y="19"/>
                      <a:pt x="205" y="21"/>
                      <a:pt x="206" y="16"/>
                    </a:cubicBezTo>
                    <a:cubicBezTo>
                      <a:pt x="208" y="17"/>
                      <a:pt x="210" y="18"/>
                      <a:pt x="211" y="15"/>
                    </a:cubicBezTo>
                    <a:cubicBezTo>
                      <a:pt x="209" y="15"/>
                      <a:pt x="206" y="12"/>
                      <a:pt x="206" y="13"/>
                    </a:cubicBezTo>
                    <a:cubicBezTo>
                      <a:pt x="204" y="16"/>
                      <a:pt x="201" y="15"/>
                      <a:pt x="199" y="15"/>
                    </a:cubicBezTo>
                    <a:cubicBezTo>
                      <a:pt x="197" y="15"/>
                      <a:pt x="194" y="15"/>
                      <a:pt x="194" y="15"/>
                    </a:cubicBezTo>
                    <a:cubicBezTo>
                      <a:pt x="193" y="12"/>
                      <a:pt x="190" y="13"/>
                      <a:pt x="189" y="11"/>
                    </a:cubicBezTo>
                    <a:cubicBezTo>
                      <a:pt x="191" y="11"/>
                      <a:pt x="195" y="12"/>
                      <a:pt x="197" y="11"/>
                    </a:cubicBezTo>
                    <a:cubicBezTo>
                      <a:pt x="198" y="11"/>
                      <a:pt x="203" y="9"/>
                      <a:pt x="200" y="7"/>
                    </a:cubicBezTo>
                    <a:cubicBezTo>
                      <a:pt x="197" y="6"/>
                      <a:pt x="194" y="5"/>
                      <a:pt x="191" y="3"/>
                    </a:cubicBezTo>
                    <a:cubicBezTo>
                      <a:pt x="188" y="2"/>
                      <a:pt x="190" y="9"/>
                      <a:pt x="186" y="7"/>
                    </a:cubicBezTo>
                    <a:cubicBezTo>
                      <a:pt x="187" y="5"/>
                      <a:pt x="188" y="3"/>
                      <a:pt x="189" y="2"/>
                    </a:cubicBezTo>
                    <a:cubicBezTo>
                      <a:pt x="188" y="2"/>
                      <a:pt x="184" y="1"/>
                      <a:pt x="183" y="2"/>
                    </a:cubicBezTo>
                    <a:cubicBezTo>
                      <a:pt x="182" y="4"/>
                      <a:pt x="181" y="6"/>
                      <a:pt x="179" y="8"/>
                    </a:cubicBezTo>
                    <a:cubicBezTo>
                      <a:pt x="179" y="6"/>
                      <a:pt x="179" y="5"/>
                      <a:pt x="178" y="2"/>
                    </a:cubicBezTo>
                    <a:cubicBezTo>
                      <a:pt x="176" y="5"/>
                      <a:pt x="174" y="11"/>
                      <a:pt x="170" y="11"/>
                    </a:cubicBezTo>
                    <a:cubicBezTo>
                      <a:pt x="172" y="7"/>
                      <a:pt x="174" y="5"/>
                      <a:pt x="177" y="0"/>
                    </a:cubicBezTo>
                    <a:cubicBezTo>
                      <a:pt x="174" y="0"/>
                      <a:pt x="170" y="0"/>
                      <a:pt x="168" y="2"/>
                    </a:cubicBezTo>
                    <a:cubicBezTo>
                      <a:pt x="166" y="4"/>
                      <a:pt x="164" y="9"/>
                      <a:pt x="162" y="9"/>
                    </a:cubicBezTo>
                    <a:cubicBezTo>
                      <a:pt x="155" y="11"/>
                      <a:pt x="148" y="14"/>
                      <a:pt x="141" y="17"/>
                    </a:cubicBezTo>
                    <a:cubicBezTo>
                      <a:pt x="135" y="20"/>
                      <a:pt x="131" y="26"/>
                      <a:pt x="126" y="32"/>
                    </a:cubicBezTo>
                    <a:cubicBezTo>
                      <a:pt x="121" y="38"/>
                      <a:pt x="116" y="42"/>
                      <a:pt x="113" y="48"/>
                    </a:cubicBezTo>
                    <a:cubicBezTo>
                      <a:pt x="109" y="55"/>
                      <a:pt x="106" y="62"/>
                      <a:pt x="101" y="67"/>
                    </a:cubicBezTo>
                    <a:cubicBezTo>
                      <a:pt x="99" y="69"/>
                      <a:pt x="97" y="72"/>
                      <a:pt x="94" y="75"/>
                    </a:cubicBezTo>
                    <a:cubicBezTo>
                      <a:pt x="92" y="77"/>
                      <a:pt x="89" y="79"/>
                      <a:pt x="86" y="81"/>
                    </a:cubicBezTo>
                    <a:cubicBezTo>
                      <a:pt x="83" y="82"/>
                      <a:pt x="80" y="83"/>
                      <a:pt x="78" y="86"/>
                    </a:cubicBezTo>
                    <a:cubicBezTo>
                      <a:pt x="74" y="89"/>
                      <a:pt x="73" y="89"/>
                      <a:pt x="73" y="96"/>
                    </a:cubicBezTo>
                    <a:cubicBezTo>
                      <a:pt x="72" y="102"/>
                      <a:pt x="76" y="110"/>
                      <a:pt x="76" y="117"/>
                    </a:cubicBezTo>
                    <a:cubicBezTo>
                      <a:pt x="76" y="123"/>
                      <a:pt x="85" y="124"/>
                      <a:pt x="88" y="121"/>
                    </a:cubicBezTo>
                    <a:cubicBezTo>
                      <a:pt x="91" y="120"/>
                      <a:pt x="93" y="117"/>
                      <a:pt x="95" y="116"/>
                    </a:cubicBezTo>
                    <a:cubicBezTo>
                      <a:pt x="98" y="113"/>
                      <a:pt x="99" y="112"/>
                      <a:pt x="100" y="108"/>
                    </a:cubicBezTo>
                    <a:cubicBezTo>
                      <a:pt x="100" y="110"/>
                      <a:pt x="100" y="112"/>
                      <a:pt x="102" y="113"/>
                    </a:cubicBezTo>
                    <a:cubicBezTo>
                      <a:pt x="104" y="114"/>
                      <a:pt x="102" y="117"/>
                      <a:pt x="103" y="118"/>
                    </a:cubicBezTo>
                    <a:cubicBezTo>
                      <a:pt x="103" y="120"/>
                      <a:pt x="104" y="121"/>
                      <a:pt x="105" y="123"/>
                    </a:cubicBezTo>
                    <a:cubicBezTo>
                      <a:pt x="106" y="124"/>
                      <a:pt x="105" y="126"/>
                      <a:pt x="106" y="127"/>
                    </a:cubicBezTo>
                    <a:cubicBezTo>
                      <a:pt x="107" y="130"/>
                      <a:pt x="112" y="133"/>
                      <a:pt x="111" y="137"/>
                    </a:cubicBezTo>
                    <a:cubicBezTo>
                      <a:pt x="110" y="138"/>
                      <a:pt x="111" y="141"/>
                      <a:pt x="111" y="142"/>
                    </a:cubicBezTo>
                    <a:cubicBezTo>
                      <a:pt x="112" y="146"/>
                      <a:pt x="112" y="145"/>
                      <a:pt x="114" y="145"/>
                    </a:cubicBezTo>
                    <a:cubicBezTo>
                      <a:pt x="116" y="144"/>
                      <a:pt x="118" y="145"/>
                      <a:pt x="118" y="143"/>
                    </a:cubicBezTo>
                    <a:cubicBezTo>
                      <a:pt x="118" y="142"/>
                      <a:pt x="118" y="139"/>
                      <a:pt x="120" y="139"/>
                    </a:cubicBezTo>
                    <a:cubicBezTo>
                      <a:pt x="123" y="139"/>
                      <a:pt x="127" y="139"/>
                      <a:pt x="128" y="134"/>
                    </a:cubicBezTo>
                    <a:cubicBezTo>
                      <a:pt x="130" y="131"/>
                      <a:pt x="130" y="125"/>
                      <a:pt x="130" y="122"/>
                    </a:cubicBezTo>
                    <a:cubicBezTo>
                      <a:pt x="131" y="117"/>
                      <a:pt x="133" y="116"/>
                      <a:pt x="136" y="113"/>
                    </a:cubicBezTo>
                    <a:cubicBezTo>
                      <a:pt x="138" y="112"/>
                      <a:pt x="142" y="110"/>
                      <a:pt x="141" y="107"/>
                    </a:cubicBezTo>
                    <a:cubicBezTo>
                      <a:pt x="139" y="103"/>
                      <a:pt x="134" y="104"/>
                      <a:pt x="133" y="100"/>
                    </a:cubicBezTo>
                    <a:cubicBezTo>
                      <a:pt x="128" y="93"/>
                      <a:pt x="135" y="85"/>
                      <a:pt x="139" y="80"/>
                    </a:cubicBezTo>
                    <a:cubicBezTo>
                      <a:pt x="140" y="78"/>
                      <a:pt x="155" y="70"/>
                      <a:pt x="153" y="67"/>
                    </a:cubicBezTo>
                    <a:cubicBezTo>
                      <a:pt x="151" y="63"/>
                      <a:pt x="153" y="61"/>
                      <a:pt x="155" y="58"/>
                    </a:cubicBezTo>
                    <a:cubicBezTo>
                      <a:pt x="159" y="53"/>
                      <a:pt x="159" y="54"/>
                      <a:pt x="165" y="54"/>
                    </a:cubicBezTo>
                    <a:cubicBezTo>
                      <a:pt x="169" y="54"/>
                      <a:pt x="172" y="56"/>
                      <a:pt x="173" y="60"/>
                    </a:cubicBezTo>
                    <a:cubicBezTo>
                      <a:pt x="174" y="63"/>
                      <a:pt x="171" y="62"/>
                      <a:pt x="170" y="63"/>
                    </a:cubicBezTo>
                    <a:cubicBezTo>
                      <a:pt x="168" y="63"/>
                      <a:pt x="166" y="67"/>
                      <a:pt x="165" y="69"/>
                    </a:cubicBezTo>
                    <a:cubicBezTo>
                      <a:pt x="162" y="72"/>
                      <a:pt x="159" y="74"/>
                      <a:pt x="156" y="77"/>
                    </a:cubicBezTo>
                    <a:cubicBezTo>
                      <a:pt x="155" y="79"/>
                      <a:pt x="152" y="81"/>
                      <a:pt x="151" y="83"/>
                    </a:cubicBezTo>
                    <a:cubicBezTo>
                      <a:pt x="151" y="85"/>
                      <a:pt x="153" y="89"/>
                      <a:pt x="153" y="91"/>
                    </a:cubicBezTo>
                    <a:cubicBezTo>
                      <a:pt x="154" y="93"/>
                      <a:pt x="154" y="94"/>
                      <a:pt x="153" y="97"/>
                    </a:cubicBezTo>
                    <a:cubicBezTo>
                      <a:pt x="153" y="101"/>
                      <a:pt x="153" y="100"/>
                      <a:pt x="156" y="102"/>
                    </a:cubicBezTo>
                    <a:cubicBezTo>
                      <a:pt x="158" y="103"/>
                      <a:pt x="159" y="104"/>
                      <a:pt x="160" y="106"/>
                    </a:cubicBezTo>
                    <a:cubicBezTo>
                      <a:pt x="161" y="107"/>
                      <a:pt x="164" y="106"/>
                      <a:pt x="165" y="106"/>
                    </a:cubicBezTo>
                    <a:cubicBezTo>
                      <a:pt x="173" y="104"/>
                      <a:pt x="181" y="102"/>
                      <a:pt x="190" y="100"/>
                    </a:cubicBezTo>
                    <a:cubicBezTo>
                      <a:pt x="189" y="101"/>
                      <a:pt x="189" y="102"/>
                      <a:pt x="188" y="103"/>
                    </a:cubicBezTo>
                    <a:cubicBezTo>
                      <a:pt x="191" y="104"/>
                      <a:pt x="196" y="104"/>
                      <a:pt x="197" y="108"/>
                    </a:cubicBezTo>
                    <a:cubicBezTo>
                      <a:pt x="195" y="107"/>
                      <a:pt x="193" y="106"/>
                      <a:pt x="191" y="107"/>
                    </a:cubicBezTo>
                    <a:cubicBezTo>
                      <a:pt x="190" y="108"/>
                      <a:pt x="188" y="108"/>
                      <a:pt x="186" y="108"/>
                    </a:cubicBezTo>
                    <a:cubicBezTo>
                      <a:pt x="184" y="110"/>
                      <a:pt x="187" y="112"/>
                      <a:pt x="183" y="111"/>
                    </a:cubicBezTo>
                    <a:cubicBezTo>
                      <a:pt x="180" y="110"/>
                      <a:pt x="177" y="110"/>
                      <a:pt x="174" y="110"/>
                    </a:cubicBezTo>
                    <a:cubicBezTo>
                      <a:pt x="170" y="109"/>
                      <a:pt x="167" y="112"/>
                      <a:pt x="163" y="113"/>
                    </a:cubicBezTo>
                    <a:cubicBezTo>
                      <a:pt x="163" y="114"/>
                      <a:pt x="163" y="118"/>
                      <a:pt x="164" y="119"/>
                    </a:cubicBezTo>
                    <a:cubicBezTo>
                      <a:pt x="165" y="119"/>
                      <a:pt x="165" y="121"/>
                      <a:pt x="166" y="121"/>
                    </a:cubicBezTo>
                    <a:cubicBezTo>
                      <a:pt x="167" y="121"/>
                      <a:pt x="168" y="120"/>
                      <a:pt x="169" y="121"/>
                    </a:cubicBezTo>
                    <a:cubicBezTo>
                      <a:pt x="169" y="121"/>
                      <a:pt x="167" y="125"/>
                      <a:pt x="168" y="127"/>
                    </a:cubicBezTo>
                    <a:cubicBezTo>
                      <a:pt x="168" y="129"/>
                      <a:pt x="167" y="132"/>
                      <a:pt x="165" y="131"/>
                    </a:cubicBezTo>
                    <a:cubicBezTo>
                      <a:pt x="161" y="131"/>
                      <a:pt x="160" y="123"/>
                      <a:pt x="155" y="127"/>
                    </a:cubicBezTo>
                    <a:cubicBezTo>
                      <a:pt x="153" y="128"/>
                      <a:pt x="154" y="131"/>
                      <a:pt x="153" y="132"/>
                    </a:cubicBezTo>
                    <a:cubicBezTo>
                      <a:pt x="151" y="133"/>
                      <a:pt x="151" y="135"/>
                      <a:pt x="151" y="137"/>
                    </a:cubicBezTo>
                    <a:cubicBezTo>
                      <a:pt x="151" y="140"/>
                      <a:pt x="155" y="151"/>
                      <a:pt x="149" y="148"/>
                    </a:cubicBezTo>
                    <a:cubicBezTo>
                      <a:pt x="150" y="147"/>
                      <a:pt x="151" y="146"/>
                      <a:pt x="151" y="145"/>
                    </a:cubicBezTo>
                    <a:cubicBezTo>
                      <a:pt x="150" y="146"/>
                      <a:pt x="149" y="147"/>
                      <a:pt x="148" y="148"/>
                    </a:cubicBezTo>
                    <a:cubicBezTo>
                      <a:pt x="148" y="148"/>
                      <a:pt x="146" y="148"/>
                      <a:pt x="146" y="148"/>
                    </a:cubicBezTo>
                    <a:cubicBezTo>
                      <a:pt x="146" y="149"/>
                      <a:pt x="145" y="151"/>
                      <a:pt x="144" y="152"/>
                    </a:cubicBezTo>
                    <a:cubicBezTo>
                      <a:pt x="143" y="154"/>
                      <a:pt x="139" y="153"/>
                      <a:pt x="139" y="150"/>
                    </a:cubicBezTo>
                    <a:cubicBezTo>
                      <a:pt x="135" y="148"/>
                      <a:pt x="130" y="150"/>
                      <a:pt x="128" y="154"/>
                    </a:cubicBezTo>
                    <a:cubicBezTo>
                      <a:pt x="127" y="156"/>
                      <a:pt x="119" y="156"/>
                      <a:pt x="116" y="157"/>
                    </a:cubicBezTo>
                    <a:cubicBezTo>
                      <a:pt x="118" y="157"/>
                      <a:pt x="119" y="157"/>
                      <a:pt x="120" y="157"/>
                    </a:cubicBezTo>
                    <a:cubicBezTo>
                      <a:pt x="120" y="158"/>
                      <a:pt x="120" y="159"/>
                      <a:pt x="120" y="159"/>
                    </a:cubicBezTo>
                    <a:cubicBezTo>
                      <a:pt x="118" y="158"/>
                      <a:pt x="116" y="158"/>
                      <a:pt x="115" y="156"/>
                    </a:cubicBezTo>
                    <a:cubicBezTo>
                      <a:pt x="114" y="154"/>
                      <a:pt x="112" y="152"/>
                      <a:pt x="111" y="153"/>
                    </a:cubicBezTo>
                    <a:cubicBezTo>
                      <a:pt x="107" y="153"/>
                      <a:pt x="105" y="158"/>
                      <a:pt x="101" y="156"/>
                    </a:cubicBezTo>
                    <a:cubicBezTo>
                      <a:pt x="102" y="155"/>
                      <a:pt x="102" y="154"/>
                      <a:pt x="103" y="153"/>
                    </a:cubicBezTo>
                    <a:cubicBezTo>
                      <a:pt x="99" y="154"/>
                      <a:pt x="95" y="151"/>
                      <a:pt x="95" y="147"/>
                    </a:cubicBezTo>
                    <a:cubicBezTo>
                      <a:pt x="94" y="142"/>
                      <a:pt x="99" y="140"/>
                      <a:pt x="101" y="136"/>
                    </a:cubicBezTo>
                    <a:cubicBezTo>
                      <a:pt x="97" y="135"/>
                      <a:pt x="98" y="129"/>
                      <a:pt x="100" y="125"/>
                    </a:cubicBezTo>
                    <a:cubicBezTo>
                      <a:pt x="97" y="127"/>
                      <a:pt x="95" y="130"/>
                      <a:pt x="92" y="131"/>
                    </a:cubicBezTo>
                    <a:cubicBezTo>
                      <a:pt x="88" y="131"/>
                      <a:pt x="87" y="135"/>
                      <a:pt x="88" y="139"/>
                    </a:cubicBezTo>
                    <a:cubicBezTo>
                      <a:pt x="88" y="141"/>
                      <a:pt x="87" y="142"/>
                      <a:pt x="89" y="144"/>
                    </a:cubicBezTo>
                    <a:cubicBezTo>
                      <a:pt x="91" y="145"/>
                      <a:pt x="90" y="146"/>
                      <a:pt x="90" y="149"/>
                    </a:cubicBezTo>
                    <a:cubicBezTo>
                      <a:pt x="91" y="151"/>
                      <a:pt x="93" y="151"/>
                      <a:pt x="90" y="153"/>
                    </a:cubicBezTo>
                    <a:cubicBezTo>
                      <a:pt x="89" y="154"/>
                      <a:pt x="92" y="156"/>
                      <a:pt x="93" y="157"/>
                    </a:cubicBezTo>
                    <a:cubicBezTo>
                      <a:pt x="91" y="157"/>
                      <a:pt x="89" y="156"/>
                      <a:pt x="90" y="159"/>
                    </a:cubicBezTo>
                    <a:cubicBezTo>
                      <a:pt x="88" y="159"/>
                      <a:pt x="86" y="158"/>
                      <a:pt x="85" y="158"/>
                    </a:cubicBezTo>
                    <a:cubicBezTo>
                      <a:pt x="85" y="158"/>
                      <a:pt x="84" y="159"/>
                      <a:pt x="83" y="159"/>
                    </a:cubicBezTo>
                    <a:cubicBezTo>
                      <a:pt x="82" y="159"/>
                      <a:pt x="83" y="160"/>
                      <a:pt x="82" y="161"/>
                    </a:cubicBezTo>
                    <a:cubicBezTo>
                      <a:pt x="79" y="162"/>
                      <a:pt x="76" y="160"/>
                      <a:pt x="74" y="163"/>
                    </a:cubicBezTo>
                    <a:cubicBezTo>
                      <a:pt x="72" y="164"/>
                      <a:pt x="71" y="164"/>
                      <a:pt x="71" y="165"/>
                    </a:cubicBezTo>
                    <a:cubicBezTo>
                      <a:pt x="70" y="168"/>
                      <a:pt x="69" y="169"/>
                      <a:pt x="68" y="172"/>
                    </a:cubicBezTo>
                    <a:cubicBezTo>
                      <a:pt x="67" y="173"/>
                      <a:pt x="68" y="173"/>
                      <a:pt x="67" y="174"/>
                    </a:cubicBezTo>
                    <a:cubicBezTo>
                      <a:pt x="65" y="175"/>
                      <a:pt x="65" y="175"/>
                      <a:pt x="65" y="175"/>
                    </a:cubicBezTo>
                    <a:cubicBezTo>
                      <a:pt x="65" y="176"/>
                      <a:pt x="67" y="176"/>
                      <a:pt x="68" y="177"/>
                    </a:cubicBezTo>
                    <a:cubicBezTo>
                      <a:pt x="65" y="176"/>
                      <a:pt x="64" y="176"/>
                      <a:pt x="62" y="177"/>
                    </a:cubicBezTo>
                    <a:cubicBezTo>
                      <a:pt x="60" y="178"/>
                      <a:pt x="56" y="179"/>
                      <a:pt x="55" y="180"/>
                    </a:cubicBezTo>
                    <a:cubicBezTo>
                      <a:pt x="54" y="183"/>
                      <a:pt x="57" y="185"/>
                      <a:pt x="54" y="186"/>
                    </a:cubicBezTo>
                    <a:cubicBezTo>
                      <a:pt x="52" y="187"/>
                      <a:pt x="50" y="188"/>
                      <a:pt x="48" y="190"/>
                    </a:cubicBezTo>
                    <a:cubicBezTo>
                      <a:pt x="48" y="190"/>
                      <a:pt x="49" y="191"/>
                      <a:pt x="50" y="191"/>
                    </a:cubicBezTo>
                    <a:cubicBezTo>
                      <a:pt x="47" y="192"/>
                      <a:pt x="46" y="192"/>
                      <a:pt x="43" y="191"/>
                    </a:cubicBezTo>
                    <a:cubicBezTo>
                      <a:pt x="41" y="191"/>
                      <a:pt x="42" y="191"/>
                      <a:pt x="41" y="190"/>
                    </a:cubicBezTo>
                    <a:cubicBezTo>
                      <a:pt x="41" y="189"/>
                      <a:pt x="39" y="189"/>
                      <a:pt x="38" y="189"/>
                    </a:cubicBezTo>
                    <a:cubicBezTo>
                      <a:pt x="39" y="191"/>
                      <a:pt x="39" y="193"/>
                      <a:pt x="40" y="196"/>
                    </a:cubicBezTo>
                    <a:cubicBezTo>
                      <a:pt x="40" y="197"/>
                      <a:pt x="36" y="198"/>
                      <a:pt x="34" y="198"/>
                    </a:cubicBezTo>
                    <a:cubicBezTo>
                      <a:pt x="32" y="198"/>
                      <a:pt x="34" y="193"/>
                      <a:pt x="30" y="196"/>
                    </a:cubicBezTo>
                    <a:cubicBezTo>
                      <a:pt x="29" y="198"/>
                      <a:pt x="26" y="197"/>
                      <a:pt x="24" y="198"/>
                    </a:cubicBezTo>
                    <a:cubicBezTo>
                      <a:pt x="24" y="199"/>
                      <a:pt x="25" y="200"/>
                      <a:pt x="26" y="200"/>
                    </a:cubicBezTo>
                    <a:cubicBezTo>
                      <a:pt x="25" y="201"/>
                      <a:pt x="25" y="201"/>
                      <a:pt x="24" y="201"/>
                    </a:cubicBezTo>
                    <a:cubicBezTo>
                      <a:pt x="25" y="203"/>
                      <a:pt x="26" y="203"/>
                      <a:pt x="27" y="203"/>
                    </a:cubicBezTo>
                    <a:cubicBezTo>
                      <a:pt x="29" y="202"/>
                      <a:pt x="30" y="204"/>
                      <a:pt x="32" y="205"/>
                    </a:cubicBezTo>
                    <a:cubicBezTo>
                      <a:pt x="32" y="205"/>
                      <a:pt x="34" y="205"/>
                      <a:pt x="35" y="206"/>
                    </a:cubicBezTo>
                    <a:cubicBezTo>
                      <a:pt x="36" y="206"/>
                      <a:pt x="35" y="207"/>
                      <a:pt x="37" y="207"/>
                    </a:cubicBezTo>
                    <a:cubicBezTo>
                      <a:pt x="36" y="208"/>
                      <a:pt x="37" y="212"/>
                      <a:pt x="39" y="212"/>
                    </a:cubicBezTo>
                    <a:cubicBezTo>
                      <a:pt x="43" y="214"/>
                      <a:pt x="42" y="215"/>
                      <a:pt x="42" y="219"/>
                    </a:cubicBezTo>
                    <a:cubicBezTo>
                      <a:pt x="42" y="223"/>
                      <a:pt x="43" y="234"/>
                      <a:pt x="37" y="235"/>
                    </a:cubicBezTo>
                    <a:cubicBezTo>
                      <a:pt x="36" y="235"/>
                      <a:pt x="32" y="235"/>
                      <a:pt x="30" y="234"/>
                    </a:cubicBezTo>
                    <a:cubicBezTo>
                      <a:pt x="28" y="233"/>
                      <a:pt x="25" y="235"/>
                      <a:pt x="22" y="234"/>
                    </a:cubicBezTo>
                    <a:cubicBezTo>
                      <a:pt x="19" y="233"/>
                      <a:pt x="17" y="233"/>
                      <a:pt x="13" y="234"/>
                    </a:cubicBezTo>
                    <a:cubicBezTo>
                      <a:pt x="11" y="235"/>
                      <a:pt x="9" y="231"/>
                      <a:pt x="6" y="233"/>
                    </a:cubicBezTo>
                    <a:cubicBezTo>
                      <a:pt x="7" y="234"/>
                      <a:pt x="7" y="234"/>
                      <a:pt x="7" y="235"/>
                    </a:cubicBezTo>
                    <a:cubicBezTo>
                      <a:pt x="6" y="235"/>
                      <a:pt x="2" y="235"/>
                      <a:pt x="2" y="237"/>
                    </a:cubicBezTo>
                    <a:cubicBezTo>
                      <a:pt x="1" y="238"/>
                      <a:pt x="2" y="241"/>
                      <a:pt x="4" y="239"/>
                    </a:cubicBezTo>
                    <a:cubicBezTo>
                      <a:pt x="4" y="243"/>
                      <a:pt x="3" y="246"/>
                      <a:pt x="4" y="250"/>
                    </a:cubicBezTo>
                    <a:cubicBezTo>
                      <a:pt x="6" y="252"/>
                      <a:pt x="3" y="258"/>
                      <a:pt x="2" y="261"/>
                    </a:cubicBezTo>
                    <a:cubicBezTo>
                      <a:pt x="2" y="264"/>
                      <a:pt x="0" y="266"/>
                      <a:pt x="2" y="268"/>
                    </a:cubicBezTo>
                    <a:cubicBezTo>
                      <a:pt x="2" y="269"/>
                      <a:pt x="4" y="268"/>
                      <a:pt x="4" y="269"/>
                    </a:cubicBezTo>
                    <a:cubicBezTo>
                      <a:pt x="4" y="270"/>
                      <a:pt x="4" y="271"/>
                      <a:pt x="4" y="272"/>
                    </a:cubicBezTo>
                    <a:cubicBezTo>
                      <a:pt x="4" y="274"/>
                      <a:pt x="4" y="277"/>
                      <a:pt x="3" y="279"/>
                    </a:cubicBezTo>
                    <a:cubicBezTo>
                      <a:pt x="6" y="277"/>
                      <a:pt x="8" y="279"/>
                      <a:pt x="10" y="277"/>
                    </a:cubicBezTo>
                    <a:cubicBezTo>
                      <a:pt x="13" y="275"/>
                      <a:pt x="15" y="280"/>
                      <a:pt x="16" y="279"/>
                    </a:cubicBezTo>
                    <a:cubicBezTo>
                      <a:pt x="14" y="281"/>
                      <a:pt x="18" y="285"/>
                      <a:pt x="20" y="285"/>
                    </a:cubicBezTo>
                    <a:cubicBezTo>
                      <a:pt x="22" y="284"/>
                      <a:pt x="24" y="280"/>
                      <a:pt x="27" y="280"/>
                    </a:cubicBezTo>
                    <a:cubicBezTo>
                      <a:pt x="30" y="281"/>
                      <a:pt x="33" y="281"/>
                      <a:pt x="37" y="280"/>
                    </a:cubicBezTo>
                    <a:cubicBezTo>
                      <a:pt x="37" y="280"/>
                      <a:pt x="39" y="277"/>
                      <a:pt x="39" y="276"/>
                    </a:cubicBezTo>
                    <a:cubicBezTo>
                      <a:pt x="40" y="275"/>
                      <a:pt x="43" y="274"/>
                      <a:pt x="44" y="274"/>
                    </a:cubicBezTo>
                    <a:cubicBezTo>
                      <a:pt x="43" y="272"/>
                      <a:pt x="46" y="270"/>
                      <a:pt x="47" y="268"/>
                    </a:cubicBezTo>
                    <a:cubicBezTo>
                      <a:pt x="49" y="266"/>
                      <a:pt x="45" y="264"/>
                      <a:pt x="46" y="262"/>
                    </a:cubicBezTo>
                    <a:cubicBezTo>
                      <a:pt x="49" y="257"/>
                      <a:pt x="51" y="252"/>
                      <a:pt x="56" y="250"/>
                    </a:cubicBezTo>
                    <a:cubicBezTo>
                      <a:pt x="57" y="249"/>
                      <a:pt x="62" y="247"/>
                      <a:pt x="63" y="245"/>
                    </a:cubicBezTo>
                    <a:cubicBezTo>
                      <a:pt x="64" y="244"/>
                      <a:pt x="62" y="239"/>
                      <a:pt x="63" y="238"/>
                    </a:cubicBezTo>
                    <a:cubicBezTo>
                      <a:pt x="64" y="237"/>
                      <a:pt x="67" y="233"/>
                      <a:pt x="68" y="234"/>
                    </a:cubicBezTo>
                    <a:cubicBezTo>
                      <a:pt x="71" y="235"/>
                      <a:pt x="74" y="236"/>
                      <a:pt x="78" y="237"/>
                    </a:cubicBezTo>
                    <a:cubicBezTo>
                      <a:pt x="79" y="237"/>
                      <a:pt x="88" y="230"/>
                      <a:pt x="89" y="229"/>
                    </a:cubicBezTo>
                    <a:cubicBezTo>
                      <a:pt x="90" y="227"/>
                      <a:pt x="93" y="228"/>
                      <a:pt x="95" y="229"/>
                    </a:cubicBezTo>
                    <a:cubicBezTo>
                      <a:pt x="98" y="231"/>
                      <a:pt x="98" y="231"/>
                      <a:pt x="99" y="236"/>
                    </a:cubicBezTo>
                    <a:cubicBezTo>
                      <a:pt x="100" y="240"/>
                      <a:pt x="104" y="242"/>
                      <a:pt x="107" y="245"/>
                    </a:cubicBezTo>
                    <a:cubicBezTo>
                      <a:pt x="109" y="247"/>
                      <a:pt x="111" y="250"/>
                      <a:pt x="114" y="250"/>
                    </a:cubicBezTo>
                    <a:cubicBezTo>
                      <a:pt x="115" y="250"/>
                      <a:pt x="118" y="252"/>
                      <a:pt x="118" y="254"/>
                    </a:cubicBezTo>
                    <a:cubicBezTo>
                      <a:pt x="120" y="254"/>
                      <a:pt x="121" y="254"/>
                      <a:pt x="121" y="256"/>
                    </a:cubicBezTo>
                    <a:cubicBezTo>
                      <a:pt x="121" y="258"/>
                      <a:pt x="123" y="258"/>
                      <a:pt x="125" y="258"/>
                    </a:cubicBezTo>
                    <a:cubicBezTo>
                      <a:pt x="125" y="258"/>
                      <a:pt x="128" y="266"/>
                      <a:pt x="127" y="266"/>
                    </a:cubicBezTo>
                    <a:cubicBezTo>
                      <a:pt x="125" y="268"/>
                      <a:pt x="127" y="269"/>
                      <a:pt x="125" y="270"/>
                    </a:cubicBezTo>
                    <a:cubicBezTo>
                      <a:pt x="123" y="271"/>
                      <a:pt x="121" y="271"/>
                      <a:pt x="119" y="271"/>
                    </a:cubicBezTo>
                    <a:cubicBezTo>
                      <a:pt x="118" y="272"/>
                      <a:pt x="111" y="271"/>
                      <a:pt x="110" y="270"/>
                    </a:cubicBezTo>
                    <a:cubicBezTo>
                      <a:pt x="106" y="276"/>
                      <a:pt x="118" y="275"/>
                      <a:pt x="118" y="279"/>
                    </a:cubicBezTo>
                    <a:cubicBezTo>
                      <a:pt x="119" y="281"/>
                      <a:pt x="124" y="281"/>
                      <a:pt x="123" y="278"/>
                    </a:cubicBezTo>
                    <a:cubicBezTo>
                      <a:pt x="121" y="275"/>
                      <a:pt x="122" y="272"/>
                      <a:pt x="125" y="270"/>
                    </a:cubicBezTo>
                    <a:cubicBezTo>
                      <a:pt x="125" y="274"/>
                      <a:pt x="130" y="270"/>
                      <a:pt x="129" y="268"/>
                    </a:cubicBezTo>
                    <a:cubicBezTo>
                      <a:pt x="129" y="266"/>
                      <a:pt x="135" y="265"/>
                      <a:pt x="132" y="262"/>
                    </a:cubicBezTo>
                    <a:cubicBezTo>
                      <a:pt x="130" y="261"/>
                      <a:pt x="129" y="261"/>
                      <a:pt x="129" y="259"/>
                    </a:cubicBezTo>
                    <a:cubicBezTo>
                      <a:pt x="130" y="257"/>
                      <a:pt x="130" y="256"/>
                      <a:pt x="132" y="255"/>
                    </a:cubicBezTo>
                    <a:cubicBezTo>
                      <a:pt x="133" y="254"/>
                      <a:pt x="137" y="259"/>
                      <a:pt x="138" y="260"/>
                    </a:cubicBezTo>
                    <a:cubicBezTo>
                      <a:pt x="141" y="255"/>
                      <a:pt x="128" y="250"/>
                      <a:pt x="126" y="247"/>
                    </a:cubicBezTo>
                    <a:cubicBezTo>
                      <a:pt x="129" y="245"/>
                      <a:pt x="126" y="245"/>
                      <a:pt x="124" y="245"/>
                    </a:cubicBezTo>
                    <a:cubicBezTo>
                      <a:pt x="121" y="245"/>
                      <a:pt x="120" y="243"/>
                      <a:pt x="118" y="241"/>
                    </a:cubicBezTo>
                    <a:cubicBezTo>
                      <a:pt x="116" y="239"/>
                      <a:pt x="116" y="237"/>
                      <a:pt x="115" y="235"/>
                    </a:cubicBezTo>
                    <a:cubicBezTo>
                      <a:pt x="114" y="233"/>
                      <a:pt x="111" y="231"/>
                      <a:pt x="109" y="229"/>
                    </a:cubicBezTo>
                    <a:cubicBezTo>
                      <a:pt x="107" y="228"/>
                      <a:pt x="109" y="225"/>
                      <a:pt x="109" y="224"/>
                    </a:cubicBezTo>
                    <a:cubicBezTo>
                      <a:pt x="107" y="220"/>
                      <a:pt x="109" y="220"/>
                      <a:pt x="111" y="218"/>
                    </a:cubicBezTo>
                    <a:cubicBezTo>
                      <a:pt x="114" y="218"/>
                      <a:pt x="114" y="217"/>
                      <a:pt x="114" y="220"/>
                    </a:cubicBezTo>
                    <a:cubicBezTo>
                      <a:pt x="115" y="223"/>
                      <a:pt x="116" y="225"/>
                      <a:pt x="118" y="221"/>
                    </a:cubicBezTo>
                    <a:cubicBezTo>
                      <a:pt x="121" y="223"/>
                      <a:pt x="121" y="225"/>
                      <a:pt x="122" y="229"/>
                    </a:cubicBezTo>
                    <a:cubicBezTo>
                      <a:pt x="123" y="230"/>
                      <a:pt x="125" y="234"/>
                      <a:pt x="127" y="234"/>
                    </a:cubicBezTo>
                    <a:cubicBezTo>
                      <a:pt x="132" y="235"/>
                      <a:pt x="136" y="239"/>
                      <a:pt x="140" y="242"/>
                    </a:cubicBezTo>
                    <a:cubicBezTo>
                      <a:pt x="142" y="245"/>
                      <a:pt x="144" y="245"/>
                      <a:pt x="144" y="249"/>
                    </a:cubicBezTo>
                    <a:cubicBezTo>
                      <a:pt x="143" y="254"/>
                      <a:pt x="142" y="256"/>
                      <a:pt x="145" y="258"/>
                    </a:cubicBezTo>
                    <a:cubicBezTo>
                      <a:pt x="147" y="260"/>
                      <a:pt x="148" y="263"/>
                      <a:pt x="149" y="265"/>
                    </a:cubicBezTo>
                    <a:cubicBezTo>
                      <a:pt x="151" y="269"/>
                      <a:pt x="151" y="270"/>
                      <a:pt x="155" y="270"/>
                    </a:cubicBezTo>
                    <a:cubicBezTo>
                      <a:pt x="151" y="273"/>
                      <a:pt x="153" y="274"/>
                      <a:pt x="154" y="279"/>
                    </a:cubicBezTo>
                    <a:cubicBezTo>
                      <a:pt x="155" y="278"/>
                      <a:pt x="156" y="277"/>
                      <a:pt x="157" y="279"/>
                    </a:cubicBezTo>
                    <a:cubicBezTo>
                      <a:pt x="158" y="282"/>
                      <a:pt x="160" y="281"/>
                      <a:pt x="162" y="282"/>
                    </a:cubicBezTo>
                    <a:cubicBezTo>
                      <a:pt x="161" y="279"/>
                      <a:pt x="160" y="279"/>
                      <a:pt x="162" y="277"/>
                    </a:cubicBezTo>
                    <a:cubicBezTo>
                      <a:pt x="163" y="276"/>
                      <a:pt x="163" y="274"/>
                      <a:pt x="161" y="273"/>
                    </a:cubicBezTo>
                    <a:cubicBezTo>
                      <a:pt x="163" y="271"/>
                      <a:pt x="164" y="272"/>
                      <a:pt x="166" y="274"/>
                    </a:cubicBezTo>
                    <a:cubicBezTo>
                      <a:pt x="167" y="270"/>
                      <a:pt x="163" y="268"/>
                      <a:pt x="160" y="266"/>
                    </a:cubicBezTo>
                    <a:cubicBezTo>
                      <a:pt x="163" y="264"/>
                      <a:pt x="163" y="264"/>
                      <a:pt x="161" y="261"/>
                    </a:cubicBezTo>
                    <a:cubicBezTo>
                      <a:pt x="160" y="259"/>
                      <a:pt x="158" y="257"/>
                      <a:pt x="160" y="255"/>
                    </a:cubicBezTo>
                    <a:cubicBezTo>
                      <a:pt x="162" y="256"/>
                      <a:pt x="163" y="258"/>
                      <a:pt x="165" y="256"/>
                    </a:cubicBezTo>
                    <a:cubicBezTo>
                      <a:pt x="165" y="256"/>
                      <a:pt x="164" y="254"/>
                      <a:pt x="165" y="253"/>
                    </a:cubicBezTo>
                    <a:cubicBezTo>
                      <a:pt x="166" y="252"/>
                      <a:pt x="167" y="252"/>
                      <a:pt x="169" y="252"/>
                    </a:cubicBezTo>
                    <a:cubicBezTo>
                      <a:pt x="171" y="252"/>
                      <a:pt x="172" y="252"/>
                      <a:pt x="175" y="253"/>
                    </a:cubicBezTo>
                    <a:cubicBezTo>
                      <a:pt x="177" y="254"/>
                      <a:pt x="178" y="254"/>
                      <a:pt x="179" y="254"/>
                    </a:cubicBezTo>
                    <a:cubicBezTo>
                      <a:pt x="178" y="256"/>
                      <a:pt x="176" y="256"/>
                      <a:pt x="177" y="259"/>
                    </a:cubicBezTo>
                    <a:cubicBezTo>
                      <a:pt x="177" y="258"/>
                      <a:pt x="177" y="258"/>
                      <a:pt x="178" y="258"/>
                    </a:cubicBezTo>
                    <a:cubicBezTo>
                      <a:pt x="179" y="256"/>
                      <a:pt x="182" y="253"/>
                      <a:pt x="184" y="252"/>
                    </a:cubicBezTo>
                    <a:cubicBezTo>
                      <a:pt x="186" y="250"/>
                      <a:pt x="190" y="253"/>
                      <a:pt x="191" y="250"/>
                    </a:cubicBezTo>
                    <a:cubicBezTo>
                      <a:pt x="191" y="250"/>
                      <a:pt x="186" y="247"/>
                      <a:pt x="185" y="245"/>
                    </a:cubicBezTo>
                    <a:cubicBezTo>
                      <a:pt x="184" y="242"/>
                      <a:pt x="183" y="238"/>
                      <a:pt x="186" y="236"/>
                    </a:cubicBezTo>
                    <a:cubicBezTo>
                      <a:pt x="190" y="234"/>
                      <a:pt x="189" y="231"/>
                      <a:pt x="190" y="227"/>
                    </a:cubicBezTo>
                    <a:cubicBezTo>
                      <a:pt x="190" y="225"/>
                      <a:pt x="193" y="225"/>
                      <a:pt x="193" y="225"/>
                    </a:cubicBezTo>
                    <a:cubicBezTo>
                      <a:pt x="194" y="223"/>
                      <a:pt x="194" y="220"/>
                      <a:pt x="195" y="219"/>
                    </a:cubicBezTo>
                    <a:cubicBezTo>
                      <a:pt x="195" y="216"/>
                      <a:pt x="199" y="213"/>
                      <a:pt x="200" y="212"/>
                    </a:cubicBezTo>
                    <a:cubicBezTo>
                      <a:pt x="202" y="210"/>
                      <a:pt x="207" y="212"/>
                      <a:pt x="209" y="212"/>
                    </a:cubicBezTo>
                    <a:cubicBezTo>
                      <a:pt x="208" y="214"/>
                      <a:pt x="206" y="212"/>
                      <a:pt x="204" y="212"/>
                    </a:cubicBezTo>
                    <a:cubicBezTo>
                      <a:pt x="205" y="213"/>
                      <a:pt x="206" y="215"/>
                      <a:pt x="207" y="215"/>
                    </a:cubicBezTo>
                    <a:cubicBezTo>
                      <a:pt x="209" y="215"/>
                      <a:pt x="211" y="214"/>
                      <a:pt x="213" y="215"/>
                    </a:cubicBezTo>
                    <a:cubicBezTo>
                      <a:pt x="217" y="217"/>
                      <a:pt x="210" y="220"/>
                      <a:pt x="208" y="220"/>
                    </a:cubicBezTo>
                    <a:cubicBezTo>
                      <a:pt x="212" y="223"/>
                      <a:pt x="214" y="222"/>
                      <a:pt x="213" y="227"/>
                    </a:cubicBezTo>
                    <a:cubicBezTo>
                      <a:pt x="215" y="229"/>
                      <a:pt x="220" y="225"/>
                      <a:pt x="222" y="223"/>
                    </a:cubicBezTo>
                    <a:cubicBezTo>
                      <a:pt x="225" y="222"/>
                      <a:pt x="227" y="225"/>
                      <a:pt x="229" y="220"/>
                    </a:cubicBezTo>
                    <a:cubicBezTo>
                      <a:pt x="226" y="220"/>
                      <a:pt x="223" y="222"/>
                      <a:pt x="221" y="220"/>
                    </a:cubicBezTo>
                    <a:cubicBezTo>
                      <a:pt x="220" y="218"/>
                      <a:pt x="218" y="213"/>
                      <a:pt x="222" y="213"/>
                    </a:cubicBezTo>
                    <a:cubicBezTo>
                      <a:pt x="221" y="214"/>
                      <a:pt x="221" y="214"/>
                      <a:pt x="221" y="214"/>
                    </a:cubicBezTo>
                    <a:cubicBezTo>
                      <a:pt x="224" y="212"/>
                      <a:pt x="225" y="211"/>
                      <a:pt x="229" y="210"/>
                    </a:cubicBezTo>
                    <a:cubicBezTo>
                      <a:pt x="229" y="211"/>
                      <a:pt x="229" y="211"/>
                      <a:pt x="229" y="212"/>
                    </a:cubicBezTo>
                    <a:cubicBezTo>
                      <a:pt x="231" y="208"/>
                      <a:pt x="235" y="208"/>
                      <a:pt x="238" y="208"/>
                    </a:cubicBezTo>
                    <a:cubicBezTo>
                      <a:pt x="239" y="208"/>
                      <a:pt x="242" y="206"/>
                      <a:pt x="241" y="209"/>
                    </a:cubicBezTo>
                    <a:cubicBezTo>
                      <a:pt x="241" y="211"/>
                      <a:pt x="237" y="208"/>
                      <a:pt x="238" y="212"/>
                    </a:cubicBezTo>
                    <a:cubicBezTo>
                      <a:pt x="237" y="212"/>
                      <a:pt x="235" y="212"/>
                      <a:pt x="234" y="212"/>
                    </a:cubicBezTo>
                    <a:cubicBezTo>
                      <a:pt x="235" y="214"/>
                      <a:pt x="237" y="214"/>
                      <a:pt x="238" y="216"/>
                    </a:cubicBezTo>
                    <a:cubicBezTo>
                      <a:pt x="235" y="216"/>
                      <a:pt x="232" y="217"/>
                      <a:pt x="234" y="222"/>
                    </a:cubicBezTo>
                    <a:cubicBezTo>
                      <a:pt x="232" y="221"/>
                      <a:pt x="231" y="221"/>
                      <a:pt x="230" y="220"/>
                    </a:cubicBezTo>
                    <a:cubicBezTo>
                      <a:pt x="230" y="220"/>
                      <a:pt x="229" y="222"/>
                      <a:pt x="228" y="223"/>
                    </a:cubicBezTo>
                    <a:cubicBezTo>
                      <a:pt x="230" y="223"/>
                      <a:pt x="231" y="225"/>
                      <a:pt x="233" y="226"/>
                    </a:cubicBezTo>
                    <a:cubicBezTo>
                      <a:pt x="236" y="228"/>
                      <a:pt x="236" y="228"/>
                      <a:pt x="236" y="228"/>
                    </a:cubicBezTo>
                    <a:cubicBezTo>
                      <a:pt x="240" y="229"/>
                      <a:pt x="242" y="232"/>
                      <a:pt x="244" y="234"/>
                    </a:cubicBezTo>
                    <a:cubicBezTo>
                      <a:pt x="247" y="237"/>
                      <a:pt x="249" y="237"/>
                      <a:pt x="252" y="240"/>
                    </a:cubicBezTo>
                    <a:cubicBezTo>
                      <a:pt x="253" y="242"/>
                      <a:pt x="255" y="247"/>
                      <a:pt x="252" y="248"/>
                    </a:cubicBezTo>
                    <a:cubicBezTo>
                      <a:pt x="249" y="250"/>
                      <a:pt x="247" y="252"/>
                      <a:pt x="243" y="251"/>
                    </a:cubicBezTo>
                    <a:cubicBezTo>
                      <a:pt x="240" y="251"/>
                      <a:pt x="238" y="253"/>
                      <a:pt x="235" y="252"/>
                    </a:cubicBezTo>
                    <a:cubicBezTo>
                      <a:pt x="233" y="251"/>
                      <a:pt x="227" y="250"/>
                      <a:pt x="227" y="249"/>
                    </a:cubicBezTo>
                    <a:cubicBezTo>
                      <a:pt x="225" y="245"/>
                      <a:pt x="225" y="248"/>
                      <a:pt x="223" y="247"/>
                    </a:cubicBezTo>
                    <a:cubicBezTo>
                      <a:pt x="222" y="247"/>
                      <a:pt x="221" y="245"/>
                      <a:pt x="221" y="244"/>
                    </a:cubicBezTo>
                    <a:cubicBezTo>
                      <a:pt x="218" y="245"/>
                      <a:pt x="216" y="245"/>
                      <a:pt x="213" y="244"/>
                    </a:cubicBezTo>
                    <a:cubicBezTo>
                      <a:pt x="210" y="244"/>
                      <a:pt x="207" y="246"/>
                      <a:pt x="206" y="247"/>
                    </a:cubicBezTo>
                    <a:cubicBezTo>
                      <a:pt x="202" y="250"/>
                      <a:pt x="202" y="251"/>
                      <a:pt x="199" y="250"/>
                    </a:cubicBezTo>
                    <a:cubicBezTo>
                      <a:pt x="196" y="250"/>
                      <a:pt x="191" y="249"/>
                      <a:pt x="191" y="252"/>
                    </a:cubicBezTo>
                    <a:cubicBezTo>
                      <a:pt x="192" y="252"/>
                      <a:pt x="193" y="253"/>
                      <a:pt x="195" y="254"/>
                    </a:cubicBezTo>
                    <a:cubicBezTo>
                      <a:pt x="191" y="256"/>
                      <a:pt x="188" y="256"/>
                      <a:pt x="184" y="256"/>
                    </a:cubicBezTo>
                    <a:cubicBezTo>
                      <a:pt x="182" y="256"/>
                      <a:pt x="179" y="257"/>
                      <a:pt x="178" y="258"/>
                    </a:cubicBezTo>
                    <a:cubicBezTo>
                      <a:pt x="177" y="258"/>
                      <a:pt x="177" y="259"/>
                      <a:pt x="177" y="259"/>
                    </a:cubicBezTo>
                    <a:cubicBezTo>
                      <a:pt x="177" y="259"/>
                      <a:pt x="177" y="259"/>
                      <a:pt x="177" y="259"/>
                    </a:cubicBezTo>
                    <a:cubicBezTo>
                      <a:pt x="176" y="260"/>
                      <a:pt x="176" y="260"/>
                      <a:pt x="176" y="262"/>
                    </a:cubicBezTo>
                    <a:cubicBezTo>
                      <a:pt x="177" y="262"/>
                      <a:pt x="179" y="262"/>
                      <a:pt x="180" y="262"/>
                    </a:cubicBezTo>
                    <a:cubicBezTo>
                      <a:pt x="176" y="266"/>
                      <a:pt x="183" y="277"/>
                      <a:pt x="186" y="279"/>
                    </a:cubicBezTo>
                    <a:cubicBezTo>
                      <a:pt x="188" y="281"/>
                      <a:pt x="192" y="285"/>
                      <a:pt x="195" y="284"/>
                    </a:cubicBezTo>
                    <a:cubicBezTo>
                      <a:pt x="197" y="283"/>
                      <a:pt x="197" y="283"/>
                      <a:pt x="198" y="281"/>
                    </a:cubicBezTo>
                    <a:cubicBezTo>
                      <a:pt x="199" y="279"/>
                      <a:pt x="200" y="280"/>
                      <a:pt x="202" y="280"/>
                    </a:cubicBezTo>
                    <a:cubicBezTo>
                      <a:pt x="206" y="281"/>
                      <a:pt x="207" y="284"/>
                      <a:pt x="210" y="284"/>
                    </a:cubicBezTo>
                    <a:cubicBezTo>
                      <a:pt x="211" y="284"/>
                      <a:pt x="214" y="285"/>
                      <a:pt x="215" y="284"/>
                    </a:cubicBezTo>
                    <a:cubicBezTo>
                      <a:pt x="216" y="283"/>
                      <a:pt x="218" y="280"/>
                      <a:pt x="219" y="280"/>
                    </a:cubicBezTo>
                    <a:cubicBezTo>
                      <a:pt x="220" y="279"/>
                      <a:pt x="221" y="282"/>
                      <a:pt x="223" y="281"/>
                    </a:cubicBezTo>
                    <a:cubicBezTo>
                      <a:pt x="223" y="280"/>
                      <a:pt x="225" y="279"/>
                      <a:pt x="226" y="279"/>
                    </a:cubicBezTo>
                    <a:cubicBezTo>
                      <a:pt x="227" y="281"/>
                      <a:pt x="223" y="287"/>
                      <a:pt x="225" y="289"/>
                    </a:cubicBezTo>
                    <a:cubicBezTo>
                      <a:pt x="227" y="293"/>
                      <a:pt x="220" y="306"/>
                      <a:pt x="219" y="310"/>
                    </a:cubicBezTo>
                    <a:cubicBezTo>
                      <a:pt x="217" y="316"/>
                      <a:pt x="212" y="318"/>
                      <a:pt x="207" y="317"/>
                    </a:cubicBezTo>
                    <a:cubicBezTo>
                      <a:pt x="208" y="324"/>
                      <a:pt x="208" y="324"/>
                      <a:pt x="208" y="324"/>
                    </a:cubicBezTo>
                    <a:cubicBezTo>
                      <a:pt x="208" y="324"/>
                      <a:pt x="208" y="324"/>
                      <a:pt x="208" y="324"/>
                    </a:cubicBezTo>
                    <a:cubicBezTo>
                      <a:pt x="211" y="329"/>
                      <a:pt x="213" y="333"/>
                      <a:pt x="216" y="337"/>
                    </a:cubicBezTo>
                    <a:cubicBezTo>
                      <a:pt x="218" y="333"/>
                      <a:pt x="219" y="330"/>
                      <a:pt x="220" y="326"/>
                    </a:cubicBezTo>
                    <a:cubicBezTo>
                      <a:pt x="220" y="329"/>
                      <a:pt x="219" y="333"/>
                      <a:pt x="219" y="335"/>
                    </a:cubicBezTo>
                    <a:cubicBezTo>
                      <a:pt x="221" y="335"/>
                      <a:pt x="223" y="339"/>
                      <a:pt x="224" y="341"/>
                    </a:cubicBezTo>
                    <a:cubicBezTo>
                      <a:pt x="227" y="346"/>
                      <a:pt x="229" y="351"/>
                      <a:pt x="232" y="355"/>
                    </a:cubicBezTo>
                    <a:cubicBezTo>
                      <a:pt x="233" y="358"/>
                      <a:pt x="235" y="359"/>
                      <a:pt x="236" y="361"/>
                    </a:cubicBezTo>
                    <a:cubicBezTo>
                      <a:pt x="237" y="364"/>
                      <a:pt x="240" y="368"/>
                      <a:pt x="241" y="372"/>
                    </a:cubicBezTo>
                    <a:cubicBezTo>
                      <a:pt x="241" y="374"/>
                      <a:pt x="241" y="382"/>
                      <a:pt x="243" y="382"/>
                    </a:cubicBezTo>
                    <a:cubicBezTo>
                      <a:pt x="247" y="384"/>
                      <a:pt x="248" y="385"/>
                      <a:pt x="249" y="389"/>
                    </a:cubicBezTo>
                    <a:cubicBezTo>
                      <a:pt x="254" y="396"/>
                      <a:pt x="257" y="401"/>
                      <a:pt x="258" y="409"/>
                    </a:cubicBezTo>
                    <a:cubicBezTo>
                      <a:pt x="260" y="414"/>
                      <a:pt x="260" y="419"/>
                      <a:pt x="262" y="424"/>
                    </a:cubicBezTo>
                    <a:cubicBezTo>
                      <a:pt x="262" y="429"/>
                      <a:pt x="263" y="428"/>
                      <a:pt x="267" y="428"/>
                    </a:cubicBezTo>
                    <a:cubicBezTo>
                      <a:pt x="270" y="428"/>
                      <a:pt x="270" y="425"/>
                      <a:pt x="274" y="424"/>
                    </a:cubicBezTo>
                    <a:cubicBezTo>
                      <a:pt x="277" y="423"/>
                      <a:pt x="281" y="422"/>
                      <a:pt x="284" y="421"/>
                    </a:cubicBezTo>
                    <a:cubicBezTo>
                      <a:pt x="286" y="421"/>
                      <a:pt x="288" y="421"/>
                      <a:pt x="288" y="420"/>
                    </a:cubicBezTo>
                    <a:cubicBezTo>
                      <a:pt x="290" y="418"/>
                      <a:pt x="290" y="417"/>
                      <a:pt x="291" y="417"/>
                    </a:cubicBezTo>
                    <a:cubicBezTo>
                      <a:pt x="295" y="415"/>
                      <a:pt x="299" y="414"/>
                      <a:pt x="304" y="412"/>
                    </a:cubicBezTo>
                    <a:cubicBezTo>
                      <a:pt x="306" y="411"/>
                      <a:pt x="305" y="407"/>
                      <a:pt x="308" y="406"/>
                    </a:cubicBezTo>
                    <a:cubicBezTo>
                      <a:pt x="310" y="405"/>
                      <a:pt x="312" y="404"/>
                      <a:pt x="314" y="403"/>
                    </a:cubicBezTo>
                    <a:cubicBezTo>
                      <a:pt x="315" y="403"/>
                      <a:pt x="317" y="405"/>
                      <a:pt x="318" y="404"/>
                    </a:cubicBezTo>
                    <a:cubicBezTo>
                      <a:pt x="319" y="403"/>
                      <a:pt x="319" y="399"/>
                      <a:pt x="321" y="398"/>
                    </a:cubicBezTo>
                    <a:cubicBezTo>
                      <a:pt x="324" y="397"/>
                      <a:pt x="326" y="395"/>
                      <a:pt x="329" y="394"/>
                    </a:cubicBezTo>
                    <a:cubicBezTo>
                      <a:pt x="332" y="393"/>
                      <a:pt x="332" y="393"/>
                      <a:pt x="332" y="390"/>
                    </a:cubicBezTo>
                    <a:cubicBezTo>
                      <a:pt x="332" y="386"/>
                      <a:pt x="333" y="384"/>
                      <a:pt x="335" y="381"/>
                    </a:cubicBezTo>
                    <a:cubicBezTo>
                      <a:pt x="335" y="382"/>
                      <a:pt x="335" y="383"/>
                      <a:pt x="335" y="384"/>
                    </a:cubicBezTo>
                    <a:cubicBezTo>
                      <a:pt x="337" y="382"/>
                      <a:pt x="342" y="377"/>
                      <a:pt x="342" y="374"/>
                    </a:cubicBezTo>
                    <a:cubicBezTo>
                      <a:pt x="342" y="372"/>
                      <a:pt x="344" y="370"/>
                      <a:pt x="341" y="370"/>
                    </a:cubicBezTo>
                    <a:cubicBezTo>
                      <a:pt x="340" y="369"/>
                      <a:pt x="339" y="366"/>
                      <a:pt x="338" y="364"/>
                    </a:cubicBezTo>
                    <a:cubicBezTo>
                      <a:pt x="337" y="362"/>
                      <a:pt x="335" y="363"/>
                      <a:pt x="333" y="362"/>
                    </a:cubicBezTo>
                    <a:cubicBezTo>
                      <a:pt x="332" y="362"/>
                      <a:pt x="330" y="360"/>
                      <a:pt x="328" y="358"/>
                    </a:cubicBezTo>
                    <a:cubicBezTo>
                      <a:pt x="325" y="356"/>
                      <a:pt x="326" y="350"/>
                      <a:pt x="326" y="347"/>
                    </a:cubicBezTo>
                    <a:cubicBezTo>
                      <a:pt x="323" y="350"/>
                      <a:pt x="319" y="356"/>
                      <a:pt x="316" y="359"/>
                    </a:cubicBezTo>
                    <a:cubicBezTo>
                      <a:pt x="312" y="361"/>
                      <a:pt x="305" y="360"/>
                      <a:pt x="302" y="361"/>
                    </a:cubicBezTo>
                    <a:cubicBezTo>
                      <a:pt x="302" y="355"/>
                      <a:pt x="302" y="351"/>
                      <a:pt x="300" y="347"/>
                    </a:cubicBezTo>
                    <a:cubicBezTo>
                      <a:pt x="299" y="349"/>
                      <a:pt x="298" y="353"/>
                      <a:pt x="298" y="355"/>
                    </a:cubicBezTo>
                    <a:cubicBezTo>
                      <a:pt x="295" y="349"/>
                      <a:pt x="292" y="343"/>
                      <a:pt x="288" y="337"/>
                    </a:cubicBezTo>
                    <a:cubicBezTo>
                      <a:pt x="288" y="335"/>
                      <a:pt x="283" y="328"/>
                      <a:pt x="284" y="327"/>
                    </a:cubicBezTo>
                    <a:cubicBezTo>
                      <a:pt x="288" y="322"/>
                      <a:pt x="288" y="322"/>
                      <a:pt x="293" y="322"/>
                    </a:cubicBezTo>
                    <a:cubicBezTo>
                      <a:pt x="297" y="323"/>
                      <a:pt x="298" y="327"/>
                      <a:pt x="299" y="331"/>
                    </a:cubicBezTo>
                    <a:cubicBezTo>
                      <a:pt x="301" y="335"/>
                      <a:pt x="302" y="336"/>
                      <a:pt x="306" y="339"/>
                    </a:cubicBezTo>
                    <a:cubicBezTo>
                      <a:pt x="309" y="339"/>
                      <a:pt x="310" y="343"/>
                      <a:pt x="312" y="343"/>
                    </a:cubicBezTo>
                    <a:cubicBezTo>
                      <a:pt x="317" y="344"/>
                      <a:pt x="319" y="345"/>
                      <a:pt x="323" y="343"/>
                    </a:cubicBezTo>
                    <a:cubicBezTo>
                      <a:pt x="328" y="341"/>
                      <a:pt x="328" y="343"/>
                      <a:pt x="330" y="348"/>
                    </a:cubicBezTo>
                    <a:cubicBezTo>
                      <a:pt x="332" y="351"/>
                      <a:pt x="335" y="351"/>
                      <a:pt x="337" y="351"/>
                    </a:cubicBezTo>
                    <a:cubicBezTo>
                      <a:pt x="340" y="352"/>
                      <a:pt x="343" y="353"/>
                      <a:pt x="346" y="354"/>
                    </a:cubicBezTo>
                    <a:cubicBezTo>
                      <a:pt x="355" y="347"/>
                      <a:pt x="373" y="333"/>
                      <a:pt x="362" y="324"/>
                    </a:cubicBezTo>
                    <a:cubicBezTo>
                      <a:pt x="348" y="312"/>
                      <a:pt x="355" y="302"/>
                      <a:pt x="355" y="302"/>
                    </a:cubicBezTo>
                    <a:cubicBezTo>
                      <a:pt x="355" y="302"/>
                      <a:pt x="362" y="288"/>
                      <a:pt x="348" y="278"/>
                    </a:cubicBezTo>
                    <a:cubicBezTo>
                      <a:pt x="335" y="270"/>
                      <a:pt x="318" y="269"/>
                      <a:pt x="313" y="269"/>
                    </a:cubicBezTo>
                    <a:cubicBezTo>
                      <a:pt x="313" y="272"/>
                      <a:pt x="313" y="276"/>
                      <a:pt x="314" y="279"/>
                    </a:cubicBezTo>
                    <a:cubicBezTo>
                      <a:pt x="311" y="280"/>
                      <a:pt x="306" y="281"/>
                      <a:pt x="304" y="281"/>
                    </a:cubicBezTo>
                    <a:cubicBezTo>
                      <a:pt x="301" y="280"/>
                      <a:pt x="299" y="279"/>
                      <a:pt x="297" y="279"/>
                    </a:cubicBezTo>
                    <a:cubicBezTo>
                      <a:pt x="295" y="278"/>
                      <a:pt x="295" y="276"/>
                      <a:pt x="293" y="276"/>
                    </a:cubicBezTo>
                    <a:cubicBezTo>
                      <a:pt x="290" y="275"/>
                      <a:pt x="290" y="275"/>
                      <a:pt x="290" y="272"/>
                    </a:cubicBezTo>
                    <a:cubicBezTo>
                      <a:pt x="289" y="270"/>
                      <a:pt x="289" y="268"/>
                      <a:pt x="290" y="266"/>
                    </a:cubicBezTo>
                    <a:cubicBezTo>
                      <a:pt x="290" y="264"/>
                      <a:pt x="291" y="262"/>
                      <a:pt x="291" y="260"/>
                    </a:cubicBezTo>
                    <a:cubicBezTo>
                      <a:pt x="293" y="256"/>
                      <a:pt x="293" y="256"/>
                      <a:pt x="296" y="256"/>
                    </a:cubicBezTo>
                    <a:cubicBezTo>
                      <a:pt x="293" y="254"/>
                      <a:pt x="292" y="252"/>
                      <a:pt x="290" y="249"/>
                    </a:cubicBezTo>
                    <a:cubicBezTo>
                      <a:pt x="288" y="246"/>
                      <a:pt x="286" y="245"/>
                      <a:pt x="284" y="243"/>
                    </a:cubicBezTo>
                    <a:cubicBezTo>
                      <a:pt x="283" y="239"/>
                      <a:pt x="283" y="237"/>
                      <a:pt x="283" y="233"/>
                    </a:cubicBezTo>
                    <a:cubicBezTo>
                      <a:pt x="283" y="229"/>
                      <a:pt x="279" y="227"/>
                      <a:pt x="277" y="227"/>
                    </a:cubicBezTo>
                    <a:cubicBezTo>
                      <a:pt x="278" y="226"/>
                      <a:pt x="281" y="224"/>
                      <a:pt x="281" y="223"/>
                    </a:cubicBezTo>
                    <a:cubicBezTo>
                      <a:pt x="281" y="219"/>
                      <a:pt x="281" y="219"/>
                      <a:pt x="284" y="218"/>
                    </a:cubicBezTo>
                    <a:cubicBezTo>
                      <a:pt x="284" y="218"/>
                      <a:pt x="284" y="218"/>
                      <a:pt x="285" y="217"/>
                    </a:cubicBezTo>
                    <a:cubicBezTo>
                      <a:pt x="284" y="213"/>
                      <a:pt x="281" y="206"/>
                      <a:pt x="276" y="202"/>
                    </a:cubicBezTo>
                    <a:cubicBezTo>
                      <a:pt x="268" y="197"/>
                      <a:pt x="276" y="181"/>
                      <a:pt x="290" y="186"/>
                    </a:cubicBezTo>
                    <a:cubicBezTo>
                      <a:pt x="305" y="190"/>
                      <a:pt x="318" y="168"/>
                      <a:pt x="324" y="179"/>
                    </a:cubicBezTo>
                    <a:cubicBezTo>
                      <a:pt x="336" y="200"/>
                      <a:pt x="355" y="171"/>
                      <a:pt x="367" y="176"/>
                    </a:cubicBezTo>
                    <a:cubicBezTo>
                      <a:pt x="379" y="181"/>
                      <a:pt x="383" y="162"/>
                      <a:pt x="379" y="157"/>
                    </a:cubicBezTo>
                    <a:cubicBezTo>
                      <a:pt x="374" y="152"/>
                      <a:pt x="369" y="148"/>
                      <a:pt x="381" y="129"/>
                    </a:cubicBezTo>
                    <a:cubicBezTo>
                      <a:pt x="396" y="104"/>
                      <a:pt x="379" y="88"/>
                      <a:pt x="379" y="88"/>
                    </a:cubicBezTo>
                    <a:cubicBezTo>
                      <a:pt x="379" y="88"/>
                      <a:pt x="374" y="82"/>
                      <a:pt x="388" y="55"/>
                    </a:cubicBezTo>
                    <a:cubicBezTo>
                      <a:pt x="393" y="45"/>
                      <a:pt x="383" y="30"/>
                      <a:pt x="377"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0" name="Group 338">
              <a:extLst>
                <a:ext uri="{FF2B5EF4-FFF2-40B4-BE49-F238E27FC236}">
                  <a16:creationId xmlns:a16="http://schemas.microsoft.com/office/drawing/2014/main" id="{868AC0F7-1EAC-40F7-BC58-6A99605A60CC}"/>
                </a:ext>
              </a:extLst>
            </p:cNvPr>
            <p:cNvGrpSpPr/>
            <p:nvPr/>
          </p:nvGrpSpPr>
          <p:grpSpPr>
            <a:xfrm>
              <a:off x="6804551" y="1964589"/>
              <a:ext cx="2693652" cy="2458436"/>
              <a:chOff x="5378450" y="3481388"/>
              <a:chExt cx="508001" cy="963613"/>
            </a:xfrm>
            <a:solidFill>
              <a:schemeClr val="accent5"/>
            </a:solidFill>
          </p:grpSpPr>
          <p:sp>
            <p:nvSpPr>
              <p:cNvPr id="31" name="Freeform 213">
                <a:extLst>
                  <a:ext uri="{FF2B5EF4-FFF2-40B4-BE49-F238E27FC236}">
                    <a16:creationId xmlns:a16="http://schemas.microsoft.com/office/drawing/2014/main" id="{043526DF-9E07-4F12-B036-EAAEB8262752}"/>
                  </a:ext>
                </a:extLst>
              </p:cNvPr>
              <p:cNvSpPr>
                <a:spLocks/>
              </p:cNvSpPr>
              <p:nvPr/>
            </p:nvSpPr>
            <p:spPr bwMode="auto">
              <a:xfrm>
                <a:off x="5553075" y="4311650"/>
                <a:ext cx="39688" cy="93663"/>
              </a:xfrm>
              <a:custGeom>
                <a:avLst/>
                <a:gdLst>
                  <a:gd name="T0" fmla="*/ 53 w 55"/>
                  <a:gd name="T1" fmla="*/ 67 h 67"/>
                  <a:gd name="T2" fmla="*/ 54 w 55"/>
                  <a:gd name="T3" fmla="*/ 53 h 67"/>
                  <a:gd name="T4" fmla="*/ 47 w 55"/>
                  <a:gd name="T5" fmla="*/ 49 h 67"/>
                  <a:gd name="T6" fmla="*/ 47 w 55"/>
                  <a:gd name="T7" fmla="*/ 44 h 67"/>
                  <a:gd name="T8" fmla="*/ 46 w 55"/>
                  <a:gd name="T9" fmla="*/ 39 h 67"/>
                  <a:gd name="T10" fmla="*/ 42 w 55"/>
                  <a:gd name="T11" fmla="*/ 37 h 67"/>
                  <a:gd name="T12" fmla="*/ 43 w 55"/>
                  <a:gd name="T13" fmla="*/ 32 h 67"/>
                  <a:gd name="T14" fmla="*/ 39 w 55"/>
                  <a:gd name="T15" fmla="*/ 29 h 67"/>
                  <a:gd name="T16" fmla="*/ 37 w 55"/>
                  <a:gd name="T17" fmla="*/ 26 h 67"/>
                  <a:gd name="T18" fmla="*/ 34 w 55"/>
                  <a:gd name="T19" fmla="*/ 23 h 67"/>
                  <a:gd name="T20" fmla="*/ 30 w 55"/>
                  <a:gd name="T21" fmla="*/ 22 h 67"/>
                  <a:gd name="T22" fmla="*/ 23 w 55"/>
                  <a:gd name="T23" fmla="*/ 15 h 67"/>
                  <a:gd name="T24" fmla="*/ 15 w 55"/>
                  <a:gd name="T25" fmla="*/ 9 h 67"/>
                  <a:gd name="T26" fmla="*/ 9 w 55"/>
                  <a:gd name="T27" fmla="*/ 3 h 67"/>
                  <a:gd name="T28" fmla="*/ 1 w 55"/>
                  <a:gd name="T29" fmla="*/ 1 h 67"/>
                  <a:gd name="T30" fmla="*/ 6 w 55"/>
                  <a:gd name="T31" fmla="*/ 11 h 67"/>
                  <a:gd name="T32" fmla="*/ 13 w 55"/>
                  <a:gd name="T33" fmla="*/ 17 h 67"/>
                  <a:gd name="T34" fmla="*/ 18 w 55"/>
                  <a:gd name="T35" fmla="*/ 25 h 67"/>
                  <a:gd name="T36" fmla="*/ 20 w 55"/>
                  <a:gd name="T37" fmla="*/ 32 h 67"/>
                  <a:gd name="T38" fmla="*/ 23 w 55"/>
                  <a:gd name="T39" fmla="*/ 34 h 67"/>
                  <a:gd name="T40" fmla="*/ 28 w 55"/>
                  <a:gd name="T41" fmla="*/ 46 h 67"/>
                  <a:gd name="T42" fmla="*/ 34 w 55"/>
                  <a:gd name="T43" fmla="*/ 53 h 67"/>
                  <a:gd name="T44" fmla="*/ 47 w 55"/>
                  <a:gd name="T45" fmla="*/ 67 h 67"/>
                  <a:gd name="T46" fmla="*/ 47 w 55"/>
                  <a:gd name="T47" fmla="*/ 65 h 67"/>
                  <a:gd name="T48" fmla="*/ 53 w 55"/>
                  <a:gd name="T4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7">
                    <a:moveTo>
                      <a:pt x="53" y="67"/>
                    </a:moveTo>
                    <a:cubicBezTo>
                      <a:pt x="53" y="63"/>
                      <a:pt x="53" y="57"/>
                      <a:pt x="54" y="53"/>
                    </a:cubicBezTo>
                    <a:cubicBezTo>
                      <a:pt x="55" y="48"/>
                      <a:pt x="50" y="45"/>
                      <a:pt x="47" y="49"/>
                    </a:cubicBezTo>
                    <a:cubicBezTo>
                      <a:pt x="49" y="46"/>
                      <a:pt x="47" y="46"/>
                      <a:pt x="47" y="44"/>
                    </a:cubicBezTo>
                    <a:cubicBezTo>
                      <a:pt x="46" y="43"/>
                      <a:pt x="46" y="40"/>
                      <a:pt x="46" y="39"/>
                    </a:cubicBezTo>
                    <a:cubicBezTo>
                      <a:pt x="44" y="39"/>
                      <a:pt x="42" y="38"/>
                      <a:pt x="42" y="37"/>
                    </a:cubicBezTo>
                    <a:cubicBezTo>
                      <a:pt x="41" y="35"/>
                      <a:pt x="43" y="34"/>
                      <a:pt x="43" y="32"/>
                    </a:cubicBezTo>
                    <a:cubicBezTo>
                      <a:pt x="42" y="30"/>
                      <a:pt x="39" y="30"/>
                      <a:pt x="39" y="29"/>
                    </a:cubicBezTo>
                    <a:cubicBezTo>
                      <a:pt x="39" y="26"/>
                      <a:pt x="39" y="28"/>
                      <a:pt x="37" y="26"/>
                    </a:cubicBezTo>
                    <a:cubicBezTo>
                      <a:pt x="35" y="25"/>
                      <a:pt x="37" y="24"/>
                      <a:pt x="34" y="23"/>
                    </a:cubicBezTo>
                    <a:cubicBezTo>
                      <a:pt x="32" y="23"/>
                      <a:pt x="31" y="23"/>
                      <a:pt x="30" y="22"/>
                    </a:cubicBezTo>
                    <a:cubicBezTo>
                      <a:pt x="28" y="19"/>
                      <a:pt x="25" y="18"/>
                      <a:pt x="23" y="15"/>
                    </a:cubicBezTo>
                    <a:cubicBezTo>
                      <a:pt x="20" y="13"/>
                      <a:pt x="17" y="11"/>
                      <a:pt x="15" y="9"/>
                    </a:cubicBezTo>
                    <a:cubicBezTo>
                      <a:pt x="13" y="5"/>
                      <a:pt x="14" y="3"/>
                      <a:pt x="9" y="3"/>
                    </a:cubicBezTo>
                    <a:cubicBezTo>
                      <a:pt x="8" y="3"/>
                      <a:pt x="2" y="0"/>
                      <a:pt x="1" y="1"/>
                    </a:cubicBezTo>
                    <a:cubicBezTo>
                      <a:pt x="0" y="3"/>
                      <a:pt x="5" y="9"/>
                      <a:pt x="6" y="11"/>
                    </a:cubicBezTo>
                    <a:cubicBezTo>
                      <a:pt x="8" y="12"/>
                      <a:pt x="13" y="13"/>
                      <a:pt x="13" y="17"/>
                    </a:cubicBezTo>
                    <a:cubicBezTo>
                      <a:pt x="13" y="21"/>
                      <a:pt x="18" y="21"/>
                      <a:pt x="18" y="25"/>
                    </a:cubicBezTo>
                    <a:cubicBezTo>
                      <a:pt x="19" y="27"/>
                      <a:pt x="20" y="30"/>
                      <a:pt x="20" y="32"/>
                    </a:cubicBezTo>
                    <a:cubicBezTo>
                      <a:pt x="21" y="34"/>
                      <a:pt x="22" y="33"/>
                      <a:pt x="23" y="34"/>
                    </a:cubicBezTo>
                    <a:cubicBezTo>
                      <a:pt x="25" y="36"/>
                      <a:pt x="27" y="42"/>
                      <a:pt x="28" y="46"/>
                    </a:cubicBezTo>
                    <a:cubicBezTo>
                      <a:pt x="30" y="49"/>
                      <a:pt x="32" y="51"/>
                      <a:pt x="34" y="53"/>
                    </a:cubicBezTo>
                    <a:cubicBezTo>
                      <a:pt x="38" y="58"/>
                      <a:pt x="42" y="63"/>
                      <a:pt x="47" y="67"/>
                    </a:cubicBezTo>
                    <a:cubicBezTo>
                      <a:pt x="47" y="67"/>
                      <a:pt x="47" y="65"/>
                      <a:pt x="47" y="65"/>
                    </a:cubicBezTo>
                    <a:cubicBezTo>
                      <a:pt x="49" y="67"/>
                      <a:pt x="51" y="63"/>
                      <a:pt x="53"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214">
                <a:extLst>
                  <a:ext uri="{FF2B5EF4-FFF2-40B4-BE49-F238E27FC236}">
                    <a16:creationId xmlns:a16="http://schemas.microsoft.com/office/drawing/2014/main" id="{7396A9F9-2C80-499F-AC7D-DAF9C2E24CC4}"/>
                  </a:ext>
                </a:extLst>
              </p:cNvPr>
              <p:cNvSpPr>
                <a:spLocks/>
              </p:cNvSpPr>
              <p:nvPr/>
            </p:nvSpPr>
            <p:spPr bwMode="auto">
              <a:xfrm>
                <a:off x="5653088" y="4275138"/>
                <a:ext cx="3175" cy="4763"/>
              </a:xfrm>
              <a:custGeom>
                <a:avLst/>
                <a:gdLst>
                  <a:gd name="T0" fmla="*/ 2 w 6"/>
                  <a:gd name="T1" fmla="*/ 4 h 4"/>
                  <a:gd name="T2" fmla="*/ 3 w 6"/>
                  <a:gd name="T3" fmla="*/ 0 h 4"/>
                  <a:gd name="T4" fmla="*/ 2 w 6"/>
                  <a:gd name="T5" fmla="*/ 4 h 4"/>
                </a:gdLst>
                <a:ahLst/>
                <a:cxnLst>
                  <a:cxn ang="0">
                    <a:pos x="T0" y="T1"/>
                  </a:cxn>
                  <a:cxn ang="0">
                    <a:pos x="T2" y="T3"/>
                  </a:cxn>
                  <a:cxn ang="0">
                    <a:pos x="T4" y="T5"/>
                  </a:cxn>
                </a:cxnLst>
                <a:rect l="0" t="0" r="r" b="b"/>
                <a:pathLst>
                  <a:path w="6" h="4">
                    <a:moveTo>
                      <a:pt x="2" y="4"/>
                    </a:moveTo>
                    <a:cubicBezTo>
                      <a:pt x="5" y="4"/>
                      <a:pt x="6" y="0"/>
                      <a:pt x="3" y="0"/>
                    </a:cubicBezTo>
                    <a:cubicBezTo>
                      <a:pt x="2" y="1"/>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215">
                <a:extLst>
                  <a:ext uri="{FF2B5EF4-FFF2-40B4-BE49-F238E27FC236}">
                    <a16:creationId xmlns:a16="http://schemas.microsoft.com/office/drawing/2014/main" id="{0127EC28-0818-4745-832B-66C514F9656B}"/>
                  </a:ext>
                </a:extLst>
              </p:cNvPr>
              <p:cNvSpPr>
                <a:spLocks/>
              </p:cNvSpPr>
              <p:nvPr/>
            </p:nvSpPr>
            <p:spPr bwMode="auto">
              <a:xfrm>
                <a:off x="5654675" y="4252913"/>
                <a:ext cx="4763" cy="19050"/>
              </a:xfrm>
              <a:custGeom>
                <a:avLst/>
                <a:gdLst>
                  <a:gd name="T0" fmla="*/ 0 w 7"/>
                  <a:gd name="T1" fmla="*/ 1 h 13"/>
                  <a:gd name="T2" fmla="*/ 3 w 7"/>
                  <a:gd name="T3" fmla="*/ 5 h 13"/>
                  <a:gd name="T4" fmla="*/ 4 w 7"/>
                  <a:gd name="T5" fmla="*/ 8 h 13"/>
                  <a:gd name="T6" fmla="*/ 6 w 7"/>
                  <a:gd name="T7" fmla="*/ 4 h 13"/>
                  <a:gd name="T8" fmla="*/ 0 w 7"/>
                  <a:gd name="T9" fmla="*/ 1 h 13"/>
                </a:gdLst>
                <a:ahLst/>
                <a:cxnLst>
                  <a:cxn ang="0">
                    <a:pos x="T0" y="T1"/>
                  </a:cxn>
                  <a:cxn ang="0">
                    <a:pos x="T2" y="T3"/>
                  </a:cxn>
                  <a:cxn ang="0">
                    <a:pos x="T4" y="T5"/>
                  </a:cxn>
                  <a:cxn ang="0">
                    <a:pos x="T6" y="T7"/>
                  </a:cxn>
                  <a:cxn ang="0">
                    <a:pos x="T8" y="T9"/>
                  </a:cxn>
                </a:cxnLst>
                <a:rect l="0" t="0" r="r" b="b"/>
                <a:pathLst>
                  <a:path w="7" h="13">
                    <a:moveTo>
                      <a:pt x="0" y="1"/>
                    </a:moveTo>
                    <a:cubicBezTo>
                      <a:pt x="0" y="3"/>
                      <a:pt x="2" y="4"/>
                      <a:pt x="3" y="5"/>
                    </a:cubicBezTo>
                    <a:cubicBezTo>
                      <a:pt x="4" y="6"/>
                      <a:pt x="3" y="6"/>
                      <a:pt x="4" y="8"/>
                    </a:cubicBezTo>
                    <a:cubicBezTo>
                      <a:pt x="7" y="13"/>
                      <a:pt x="7" y="6"/>
                      <a:pt x="6" y="4"/>
                    </a:cubicBezTo>
                    <a:cubicBezTo>
                      <a:pt x="5"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216">
                <a:extLst>
                  <a:ext uri="{FF2B5EF4-FFF2-40B4-BE49-F238E27FC236}">
                    <a16:creationId xmlns:a16="http://schemas.microsoft.com/office/drawing/2014/main" id="{5AFEB4DD-E07D-4E91-8209-CBACF8E825A5}"/>
                  </a:ext>
                </a:extLst>
              </p:cNvPr>
              <p:cNvSpPr>
                <a:spLocks/>
              </p:cNvSpPr>
              <p:nvPr/>
            </p:nvSpPr>
            <p:spPr bwMode="auto">
              <a:xfrm>
                <a:off x="5649913" y="4252913"/>
                <a:ext cx="3175" cy="9525"/>
              </a:xfrm>
              <a:custGeom>
                <a:avLst/>
                <a:gdLst>
                  <a:gd name="T0" fmla="*/ 3 w 5"/>
                  <a:gd name="T1" fmla="*/ 3 h 6"/>
                  <a:gd name="T2" fmla="*/ 5 w 5"/>
                  <a:gd name="T3" fmla="*/ 6 h 6"/>
                  <a:gd name="T4" fmla="*/ 5 w 5"/>
                  <a:gd name="T5" fmla="*/ 3 h 6"/>
                  <a:gd name="T6" fmla="*/ 1 w 5"/>
                  <a:gd name="T7" fmla="*/ 1 h 6"/>
                  <a:gd name="T8" fmla="*/ 0 w 5"/>
                  <a:gd name="T9" fmla="*/ 5 h 6"/>
                  <a:gd name="T10" fmla="*/ 3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3" y="3"/>
                    </a:moveTo>
                    <a:cubicBezTo>
                      <a:pt x="3" y="4"/>
                      <a:pt x="4" y="6"/>
                      <a:pt x="5" y="6"/>
                    </a:cubicBezTo>
                    <a:cubicBezTo>
                      <a:pt x="5" y="6"/>
                      <a:pt x="5" y="4"/>
                      <a:pt x="5" y="3"/>
                    </a:cubicBezTo>
                    <a:cubicBezTo>
                      <a:pt x="3" y="3"/>
                      <a:pt x="4" y="0"/>
                      <a:pt x="1" y="1"/>
                    </a:cubicBezTo>
                    <a:cubicBezTo>
                      <a:pt x="2" y="2"/>
                      <a:pt x="1" y="4"/>
                      <a:pt x="0" y="5"/>
                    </a:cubicBezTo>
                    <a:cubicBezTo>
                      <a:pt x="1" y="4"/>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217">
                <a:extLst>
                  <a:ext uri="{FF2B5EF4-FFF2-40B4-BE49-F238E27FC236}">
                    <a16:creationId xmlns:a16="http://schemas.microsoft.com/office/drawing/2014/main" id="{2849545A-9827-4B0C-9004-9B58636189BB}"/>
                  </a:ext>
                </a:extLst>
              </p:cNvPr>
              <p:cNvSpPr>
                <a:spLocks/>
              </p:cNvSpPr>
              <p:nvPr/>
            </p:nvSpPr>
            <p:spPr bwMode="auto">
              <a:xfrm>
                <a:off x="5651500" y="4264025"/>
                <a:ext cx="3175" cy="15875"/>
              </a:xfrm>
              <a:custGeom>
                <a:avLst/>
                <a:gdLst>
                  <a:gd name="T0" fmla="*/ 3 w 5"/>
                  <a:gd name="T1" fmla="*/ 6 h 11"/>
                  <a:gd name="T2" fmla="*/ 5 w 5"/>
                  <a:gd name="T3" fmla="*/ 0 h 11"/>
                  <a:gd name="T4" fmla="*/ 3 w 5"/>
                  <a:gd name="T5" fmla="*/ 0 h 11"/>
                  <a:gd name="T6" fmla="*/ 0 w 5"/>
                  <a:gd name="T7" fmla="*/ 11 h 11"/>
                  <a:gd name="T8" fmla="*/ 0 w 5"/>
                  <a:gd name="T9" fmla="*/ 11 h 11"/>
                  <a:gd name="T10" fmla="*/ 3 w 5"/>
                  <a:gd name="T11" fmla="*/ 6 h 11"/>
                </a:gdLst>
                <a:ahLst/>
                <a:cxnLst>
                  <a:cxn ang="0">
                    <a:pos x="T0" y="T1"/>
                  </a:cxn>
                  <a:cxn ang="0">
                    <a:pos x="T2" y="T3"/>
                  </a:cxn>
                  <a:cxn ang="0">
                    <a:pos x="T4" y="T5"/>
                  </a:cxn>
                  <a:cxn ang="0">
                    <a:pos x="T6" y="T7"/>
                  </a:cxn>
                  <a:cxn ang="0">
                    <a:pos x="T8" y="T9"/>
                  </a:cxn>
                  <a:cxn ang="0">
                    <a:pos x="T10" y="T11"/>
                  </a:cxn>
                </a:cxnLst>
                <a:rect l="0" t="0" r="r" b="b"/>
                <a:pathLst>
                  <a:path w="5" h="11">
                    <a:moveTo>
                      <a:pt x="3" y="6"/>
                    </a:moveTo>
                    <a:cubicBezTo>
                      <a:pt x="5" y="5"/>
                      <a:pt x="4" y="2"/>
                      <a:pt x="5" y="0"/>
                    </a:cubicBezTo>
                    <a:cubicBezTo>
                      <a:pt x="4" y="0"/>
                      <a:pt x="4" y="0"/>
                      <a:pt x="3" y="0"/>
                    </a:cubicBezTo>
                    <a:cubicBezTo>
                      <a:pt x="3" y="4"/>
                      <a:pt x="1" y="7"/>
                      <a:pt x="0" y="11"/>
                    </a:cubicBezTo>
                    <a:cubicBezTo>
                      <a:pt x="0" y="11"/>
                      <a:pt x="0" y="11"/>
                      <a:pt x="0" y="11"/>
                    </a:cubicBezTo>
                    <a:cubicBezTo>
                      <a:pt x="1" y="9"/>
                      <a:pt x="2"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218">
                <a:extLst>
                  <a:ext uri="{FF2B5EF4-FFF2-40B4-BE49-F238E27FC236}">
                    <a16:creationId xmlns:a16="http://schemas.microsoft.com/office/drawing/2014/main" id="{A4D023E9-2A2F-43E4-A195-E681FAF9E81D}"/>
                  </a:ext>
                </a:extLst>
              </p:cNvPr>
              <p:cNvSpPr>
                <a:spLocks/>
              </p:cNvSpPr>
              <p:nvPr/>
            </p:nvSpPr>
            <p:spPr bwMode="auto">
              <a:xfrm>
                <a:off x="5646738" y="4260850"/>
                <a:ext cx="6350" cy="25400"/>
              </a:xfrm>
              <a:custGeom>
                <a:avLst/>
                <a:gdLst>
                  <a:gd name="T0" fmla="*/ 0 w 9"/>
                  <a:gd name="T1" fmla="*/ 1 h 18"/>
                  <a:gd name="T2" fmla="*/ 6 w 9"/>
                  <a:gd name="T3" fmla="*/ 8 h 18"/>
                  <a:gd name="T4" fmla="*/ 4 w 9"/>
                  <a:gd name="T5" fmla="*/ 15 h 18"/>
                  <a:gd name="T6" fmla="*/ 7 w 9"/>
                  <a:gd name="T7" fmla="*/ 17 h 18"/>
                  <a:gd name="T8" fmla="*/ 7 w 9"/>
                  <a:gd name="T9" fmla="*/ 14 h 18"/>
                  <a:gd name="T10" fmla="*/ 7 w 9"/>
                  <a:gd name="T11" fmla="*/ 14 h 18"/>
                  <a:gd name="T12" fmla="*/ 7 w 9"/>
                  <a:gd name="T13" fmla="*/ 14 h 18"/>
                  <a:gd name="T14" fmla="*/ 7 w 9"/>
                  <a:gd name="T15" fmla="*/ 13 h 18"/>
                  <a:gd name="T16" fmla="*/ 9 w 9"/>
                  <a:gd name="T17" fmla="*/ 5 h 18"/>
                  <a:gd name="T18" fmla="*/ 3 w 9"/>
                  <a:gd name="T19" fmla="*/ 1 h 18"/>
                  <a:gd name="T20" fmla="*/ 0 w 9"/>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8">
                    <a:moveTo>
                      <a:pt x="0" y="1"/>
                    </a:moveTo>
                    <a:cubicBezTo>
                      <a:pt x="1" y="7"/>
                      <a:pt x="0" y="11"/>
                      <a:pt x="6" y="8"/>
                    </a:cubicBezTo>
                    <a:cubicBezTo>
                      <a:pt x="4" y="10"/>
                      <a:pt x="1" y="14"/>
                      <a:pt x="4" y="15"/>
                    </a:cubicBezTo>
                    <a:cubicBezTo>
                      <a:pt x="5" y="16"/>
                      <a:pt x="5" y="18"/>
                      <a:pt x="7" y="17"/>
                    </a:cubicBezTo>
                    <a:cubicBezTo>
                      <a:pt x="8" y="17"/>
                      <a:pt x="7" y="15"/>
                      <a:pt x="7" y="14"/>
                    </a:cubicBezTo>
                    <a:cubicBezTo>
                      <a:pt x="7" y="14"/>
                      <a:pt x="7" y="14"/>
                      <a:pt x="7" y="14"/>
                    </a:cubicBezTo>
                    <a:cubicBezTo>
                      <a:pt x="7" y="14"/>
                      <a:pt x="7" y="14"/>
                      <a:pt x="7" y="14"/>
                    </a:cubicBezTo>
                    <a:cubicBezTo>
                      <a:pt x="7" y="13"/>
                      <a:pt x="7" y="13"/>
                      <a:pt x="7" y="13"/>
                    </a:cubicBezTo>
                    <a:cubicBezTo>
                      <a:pt x="7" y="11"/>
                      <a:pt x="9" y="7"/>
                      <a:pt x="9" y="5"/>
                    </a:cubicBezTo>
                    <a:cubicBezTo>
                      <a:pt x="7" y="2"/>
                      <a:pt x="6"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219">
                <a:extLst>
                  <a:ext uri="{FF2B5EF4-FFF2-40B4-BE49-F238E27FC236}">
                    <a16:creationId xmlns:a16="http://schemas.microsoft.com/office/drawing/2014/main" id="{4CE3C133-C424-42D4-94A5-4A266BE7054B}"/>
                  </a:ext>
                </a:extLst>
              </p:cNvPr>
              <p:cNvSpPr>
                <a:spLocks/>
              </p:cNvSpPr>
              <p:nvPr/>
            </p:nvSpPr>
            <p:spPr bwMode="auto">
              <a:xfrm>
                <a:off x="5646738" y="4391025"/>
                <a:ext cx="4763" cy="14288"/>
              </a:xfrm>
              <a:custGeom>
                <a:avLst/>
                <a:gdLst>
                  <a:gd name="T0" fmla="*/ 5 w 5"/>
                  <a:gd name="T1" fmla="*/ 4 h 10"/>
                  <a:gd name="T2" fmla="*/ 3 w 5"/>
                  <a:gd name="T3" fmla="*/ 4 h 10"/>
                  <a:gd name="T4" fmla="*/ 0 w 5"/>
                  <a:gd name="T5" fmla="*/ 7 h 10"/>
                  <a:gd name="T6" fmla="*/ 3 w 5"/>
                  <a:gd name="T7" fmla="*/ 10 h 10"/>
                  <a:gd name="T8" fmla="*/ 4 w 5"/>
                  <a:gd name="T9" fmla="*/ 6 h 10"/>
                  <a:gd name="T10" fmla="*/ 5 w 5"/>
                  <a:gd name="T11" fmla="*/ 4 h 10"/>
                </a:gdLst>
                <a:ahLst/>
                <a:cxnLst>
                  <a:cxn ang="0">
                    <a:pos x="T0" y="T1"/>
                  </a:cxn>
                  <a:cxn ang="0">
                    <a:pos x="T2" y="T3"/>
                  </a:cxn>
                  <a:cxn ang="0">
                    <a:pos x="T4" y="T5"/>
                  </a:cxn>
                  <a:cxn ang="0">
                    <a:pos x="T6" y="T7"/>
                  </a:cxn>
                  <a:cxn ang="0">
                    <a:pos x="T8" y="T9"/>
                  </a:cxn>
                  <a:cxn ang="0">
                    <a:pos x="T10" y="T11"/>
                  </a:cxn>
                </a:cxnLst>
                <a:rect l="0" t="0" r="r" b="b"/>
                <a:pathLst>
                  <a:path w="5" h="10">
                    <a:moveTo>
                      <a:pt x="5" y="4"/>
                    </a:moveTo>
                    <a:cubicBezTo>
                      <a:pt x="5" y="1"/>
                      <a:pt x="3" y="2"/>
                      <a:pt x="3" y="4"/>
                    </a:cubicBezTo>
                    <a:cubicBezTo>
                      <a:pt x="1" y="0"/>
                      <a:pt x="0" y="6"/>
                      <a:pt x="0" y="7"/>
                    </a:cubicBezTo>
                    <a:cubicBezTo>
                      <a:pt x="1" y="8"/>
                      <a:pt x="2" y="8"/>
                      <a:pt x="3" y="10"/>
                    </a:cubicBezTo>
                    <a:cubicBezTo>
                      <a:pt x="4" y="8"/>
                      <a:pt x="5" y="7"/>
                      <a:pt x="4" y="6"/>
                    </a:cubicBezTo>
                    <a:cubicBezTo>
                      <a:pt x="3" y="4"/>
                      <a:pt x="4"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220">
                <a:extLst>
                  <a:ext uri="{FF2B5EF4-FFF2-40B4-BE49-F238E27FC236}">
                    <a16:creationId xmlns:a16="http://schemas.microsoft.com/office/drawing/2014/main" id="{D74E8E0C-4BD6-4984-9ACD-AE7186414A8F}"/>
                  </a:ext>
                </a:extLst>
              </p:cNvPr>
              <p:cNvSpPr>
                <a:spLocks/>
              </p:cNvSpPr>
              <p:nvPr/>
            </p:nvSpPr>
            <p:spPr bwMode="auto">
              <a:xfrm>
                <a:off x="5640388" y="4248150"/>
                <a:ext cx="6350" cy="11113"/>
              </a:xfrm>
              <a:custGeom>
                <a:avLst/>
                <a:gdLst>
                  <a:gd name="T0" fmla="*/ 0 w 7"/>
                  <a:gd name="T1" fmla="*/ 0 h 8"/>
                  <a:gd name="T2" fmla="*/ 4 w 7"/>
                  <a:gd name="T3" fmla="*/ 8 h 8"/>
                  <a:gd name="T4" fmla="*/ 3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1" y="2"/>
                      <a:pt x="3" y="5"/>
                      <a:pt x="4" y="8"/>
                    </a:cubicBezTo>
                    <a:cubicBezTo>
                      <a:pt x="7" y="4"/>
                      <a:pt x="7" y="2"/>
                      <a:pt x="3"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221">
                <a:extLst>
                  <a:ext uri="{FF2B5EF4-FFF2-40B4-BE49-F238E27FC236}">
                    <a16:creationId xmlns:a16="http://schemas.microsoft.com/office/drawing/2014/main" id="{52D79EB3-A646-4664-A721-A33F58A31F28}"/>
                  </a:ext>
                </a:extLst>
              </p:cNvPr>
              <p:cNvSpPr>
                <a:spLocks/>
              </p:cNvSpPr>
              <p:nvPr/>
            </p:nvSpPr>
            <p:spPr bwMode="auto">
              <a:xfrm>
                <a:off x="5621338" y="4422775"/>
                <a:ext cx="4763" cy="9525"/>
              </a:xfrm>
              <a:custGeom>
                <a:avLst/>
                <a:gdLst>
                  <a:gd name="T0" fmla="*/ 0 w 6"/>
                  <a:gd name="T1" fmla="*/ 0 h 6"/>
                  <a:gd name="T2" fmla="*/ 4 w 6"/>
                  <a:gd name="T3" fmla="*/ 3 h 6"/>
                  <a:gd name="T4" fmla="*/ 0 w 6"/>
                  <a:gd name="T5" fmla="*/ 0 h 6"/>
                </a:gdLst>
                <a:ahLst/>
                <a:cxnLst>
                  <a:cxn ang="0">
                    <a:pos x="T0" y="T1"/>
                  </a:cxn>
                  <a:cxn ang="0">
                    <a:pos x="T2" y="T3"/>
                  </a:cxn>
                  <a:cxn ang="0">
                    <a:pos x="T4" y="T5"/>
                  </a:cxn>
                </a:cxnLst>
                <a:rect l="0" t="0" r="r" b="b"/>
                <a:pathLst>
                  <a:path w="6" h="6">
                    <a:moveTo>
                      <a:pt x="0" y="0"/>
                    </a:moveTo>
                    <a:cubicBezTo>
                      <a:pt x="0" y="3"/>
                      <a:pt x="2" y="6"/>
                      <a:pt x="4" y="3"/>
                    </a:cubicBezTo>
                    <a:cubicBezTo>
                      <a:pt x="6"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222">
                <a:extLst>
                  <a:ext uri="{FF2B5EF4-FFF2-40B4-BE49-F238E27FC236}">
                    <a16:creationId xmlns:a16="http://schemas.microsoft.com/office/drawing/2014/main" id="{FC45A75E-9FCE-4E16-A180-B0D77C673B55}"/>
                  </a:ext>
                </a:extLst>
              </p:cNvPr>
              <p:cNvSpPr>
                <a:spLocks/>
              </p:cNvSpPr>
              <p:nvPr/>
            </p:nvSpPr>
            <p:spPr bwMode="auto">
              <a:xfrm>
                <a:off x="5634038" y="4343400"/>
                <a:ext cx="23813" cy="61913"/>
              </a:xfrm>
              <a:custGeom>
                <a:avLst/>
                <a:gdLst>
                  <a:gd name="T0" fmla="*/ 4 w 33"/>
                  <a:gd name="T1" fmla="*/ 17 h 44"/>
                  <a:gd name="T2" fmla="*/ 2 w 33"/>
                  <a:gd name="T3" fmla="*/ 23 h 44"/>
                  <a:gd name="T4" fmla="*/ 2 w 33"/>
                  <a:gd name="T5" fmla="*/ 30 h 44"/>
                  <a:gd name="T6" fmla="*/ 5 w 33"/>
                  <a:gd name="T7" fmla="*/ 34 h 44"/>
                  <a:gd name="T8" fmla="*/ 4 w 33"/>
                  <a:gd name="T9" fmla="*/ 42 h 44"/>
                  <a:gd name="T10" fmla="*/ 9 w 33"/>
                  <a:gd name="T11" fmla="*/ 42 h 44"/>
                  <a:gd name="T12" fmla="*/ 9 w 33"/>
                  <a:gd name="T13" fmla="*/ 39 h 44"/>
                  <a:gd name="T14" fmla="*/ 9 w 33"/>
                  <a:gd name="T15" fmla="*/ 36 h 44"/>
                  <a:gd name="T16" fmla="*/ 9 w 33"/>
                  <a:gd name="T17" fmla="*/ 30 h 44"/>
                  <a:gd name="T18" fmla="*/ 11 w 33"/>
                  <a:gd name="T19" fmla="*/ 25 h 44"/>
                  <a:gd name="T20" fmla="*/ 12 w 33"/>
                  <a:gd name="T21" fmla="*/ 31 h 44"/>
                  <a:gd name="T22" fmla="*/ 14 w 33"/>
                  <a:gd name="T23" fmla="*/ 35 h 44"/>
                  <a:gd name="T24" fmla="*/ 17 w 33"/>
                  <a:gd name="T25" fmla="*/ 38 h 44"/>
                  <a:gd name="T26" fmla="*/ 21 w 33"/>
                  <a:gd name="T27" fmla="*/ 35 h 44"/>
                  <a:gd name="T28" fmla="*/ 18 w 33"/>
                  <a:gd name="T29" fmla="*/ 31 h 44"/>
                  <a:gd name="T30" fmla="*/ 19 w 33"/>
                  <a:gd name="T31" fmla="*/ 28 h 44"/>
                  <a:gd name="T32" fmla="*/ 17 w 33"/>
                  <a:gd name="T33" fmla="*/ 24 h 44"/>
                  <a:gd name="T34" fmla="*/ 14 w 33"/>
                  <a:gd name="T35" fmla="*/ 21 h 44"/>
                  <a:gd name="T36" fmla="*/ 24 w 33"/>
                  <a:gd name="T37" fmla="*/ 16 h 44"/>
                  <a:gd name="T38" fmla="*/ 20 w 33"/>
                  <a:gd name="T39" fmla="*/ 14 h 44"/>
                  <a:gd name="T40" fmla="*/ 17 w 33"/>
                  <a:gd name="T41" fmla="*/ 15 h 44"/>
                  <a:gd name="T42" fmla="*/ 14 w 33"/>
                  <a:gd name="T43" fmla="*/ 16 h 44"/>
                  <a:gd name="T44" fmla="*/ 9 w 33"/>
                  <a:gd name="T45" fmla="*/ 8 h 44"/>
                  <a:gd name="T46" fmla="*/ 14 w 33"/>
                  <a:gd name="T47" fmla="*/ 8 h 44"/>
                  <a:gd name="T48" fmla="*/ 23 w 33"/>
                  <a:gd name="T49" fmla="*/ 8 h 44"/>
                  <a:gd name="T50" fmla="*/ 33 w 33"/>
                  <a:gd name="T51" fmla="*/ 0 h 44"/>
                  <a:gd name="T52" fmla="*/ 26 w 33"/>
                  <a:gd name="T53" fmla="*/ 5 h 44"/>
                  <a:gd name="T54" fmla="*/ 22 w 33"/>
                  <a:gd name="T55" fmla="*/ 5 h 44"/>
                  <a:gd name="T56" fmla="*/ 19 w 33"/>
                  <a:gd name="T57" fmla="*/ 5 h 44"/>
                  <a:gd name="T58" fmla="*/ 11 w 33"/>
                  <a:gd name="T59" fmla="*/ 3 h 44"/>
                  <a:gd name="T60" fmla="*/ 5 w 33"/>
                  <a:gd name="T61" fmla="*/ 10 h 44"/>
                  <a:gd name="T62" fmla="*/ 4 w 33"/>
                  <a:gd name="T63"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44">
                    <a:moveTo>
                      <a:pt x="4" y="17"/>
                    </a:moveTo>
                    <a:cubicBezTo>
                      <a:pt x="3" y="19"/>
                      <a:pt x="4" y="21"/>
                      <a:pt x="2" y="23"/>
                    </a:cubicBezTo>
                    <a:cubicBezTo>
                      <a:pt x="1" y="27"/>
                      <a:pt x="0" y="27"/>
                      <a:pt x="2" y="30"/>
                    </a:cubicBezTo>
                    <a:cubicBezTo>
                      <a:pt x="3" y="32"/>
                      <a:pt x="5" y="30"/>
                      <a:pt x="5" y="34"/>
                    </a:cubicBezTo>
                    <a:cubicBezTo>
                      <a:pt x="5" y="35"/>
                      <a:pt x="3" y="41"/>
                      <a:pt x="4" y="42"/>
                    </a:cubicBezTo>
                    <a:cubicBezTo>
                      <a:pt x="5" y="44"/>
                      <a:pt x="9" y="44"/>
                      <a:pt x="9" y="42"/>
                    </a:cubicBezTo>
                    <a:cubicBezTo>
                      <a:pt x="9" y="42"/>
                      <a:pt x="9" y="40"/>
                      <a:pt x="9" y="39"/>
                    </a:cubicBezTo>
                    <a:cubicBezTo>
                      <a:pt x="9" y="38"/>
                      <a:pt x="9" y="37"/>
                      <a:pt x="9" y="36"/>
                    </a:cubicBezTo>
                    <a:cubicBezTo>
                      <a:pt x="10" y="34"/>
                      <a:pt x="9" y="32"/>
                      <a:pt x="9" y="30"/>
                    </a:cubicBezTo>
                    <a:cubicBezTo>
                      <a:pt x="10" y="27"/>
                      <a:pt x="7" y="26"/>
                      <a:pt x="11" y="25"/>
                    </a:cubicBezTo>
                    <a:cubicBezTo>
                      <a:pt x="13" y="25"/>
                      <a:pt x="11" y="30"/>
                      <a:pt x="12" y="31"/>
                    </a:cubicBezTo>
                    <a:cubicBezTo>
                      <a:pt x="12" y="33"/>
                      <a:pt x="15" y="33"/>
                      <a:pt x="14" y="35"/>
                    </a:cubicBezTo>
                    <a:cubicBezTo>
                      <a:pt x="14" y="38"/>
                      <a:pt x="15" y="38"/>
                      <a:pt x="17" y="38"/>
                    </a:cubicBezTo>
                    <a:cubicBezTo>
                      <a:pt x="17" y="37"/>
                      <a:pt x="21" y="34"/>
                      <a:pt x="21" y="35"/>
                    </a:cubicBezTo>
                    <a:cubicBezTo>
                      <a:pt x="23" y="32"/>
                      <a:pt x="19" y="34"/>
                      <a:pt x="18" y="31"/>
                    </a:cubicBezTo>
                    <a:cubicBezTo>
                      <a:pt x="18" y="30"/>
                      <a:pt x="19" y="29"/>
                      <a:pt x="19" y="28"/>
                    </a:cubicBezTo>
                    <a:cubicBezTo>
                      <a:pt x="18" y="27"/>
                      <a:pt x="18" y="25"/>
                      <a:pt x="17" y="24"/>
                    </a:cubicBezTo>
                    <a:cubicBezTo>
                      <a:pt x="16" y="22"/>
                      <a:pt x="15" y="23"/>
                      <a:pt x="14" y="21"/>
                    </a:cubicBezTo>
                    <a:cubicBezTo>
                      <a:pt x="18" y="23"/>
                      <a:pt x="20" y="13"/>
                      <a:pt x="24" y="16"/>
                    </a:cubicBezTo>
                    <a:cubicBezTo>
                      <a:pt x="25" y="12"/>
                      <a:pt x="21" y="14"/>
                      <a:pt x="20" y="14"/>
                    </a:cubicBezTo>
                    <a:cubicBezTo>
                      <a:pt x="18" y="14"/>
                      <a:pt x="18" y="15"/>
                      <a:pt x="17" y="15"/>
                    </a:cubicBezTo>
                    <a:cubicBezTo>
                      <a:pt x="15" y="16"/>
                      <a:pt x="16" y="14"/>
                      <a:pt x="14" y="16"/>
                    </a:cubicBezTo>
                    <a:cubicBezTo>
                      <a:pt x="10" y="21"/>
                      <a:pt x="5" y="12"/>
                      <a:pt x="9" y="8"/>
                    </a:cubicBezTo>
                    <a:cubicBezTo>
                      <a:pt x="11" y="6"/>
                      <a:pt x="12" y="8"/>
                      <a:pt x="14" y="8"/>
                    </a:cubicBezTo>
                    <a:cubicBezTo>
                      <a:pt x="17" y="8"/>
                      <a:pt x="20" y="7"/>
                      <a:pt x="23" y="8"/>
                    </a:cubicBezTo>
                    <a:cubicBezTo>
                      <a:pt x="28" y="11"/>
                      <a:pt x="31" y="5"/>
                      <a:pt x="33" y="0"/>
                    </a:cubicBezTo>
                    <a:cubicBezTo>
                      <a:pt x="30" y="0"/>
                      <a:pt x="28" y="4"/>
                      <a:pt x="26" y="5"/>
                    </a:cubicBezTo>
                    <a:cubicBezTo>
                      <a:pt x="25" y="6"/>
                      <a:pt x="23" y="5"/>
                      <a:pt x="22" y="5"/>
                    </a:cubicBezTo>
                    <a:cubicBezTo>
                      <a:pt x="21" y="5"/>
                      <a:pt x="21" y="5"/>
                      <a:pt x="19" y="5"/>
                    </a:cubicBezTo>
                    <a:cubicBezTo>
                      <a:pt x="17" y="4"/>
                      <a:pt x="13" y="1"/>
                      <a:pt x="11" y="3"/>
                    </a:cubicBezTo>
                    <a:cubicBezTo>
                      <a:pt x="8" y="5"/>
                      <a:pt x="7" y="7"/>
                      <a:pt x="5" y="10"/>
                    </a:cubicBezTo>
                    <a:cubicBezTo>
                      <a:pt x="7" y="13"/>
                      <a:pt x="4" y="1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223">
                <a:extLst>
                  <a:ext uri="{FF2B5EF4-FFF2-40B4-BE49-F238E27FC236}">
                    <a16:creationId xmlns:a16="http://schemas.microsoft.com/office/drawing/2014/main" id="{63B6538F-6E81-46B8-87C4-304A1AE4007C}"/>
                  </a:ext>
                </a:extLst>
              </p:cNvPr>
              <p:cNvSpPr>
                <a:spLocks/>
              </p:cNvSpPr>
              <p:nvPr/>
            </p:nvSpPr>
            <p:spPr bwMode="auto">
              <a:xfrm>
                <a:off x="5654675" y="4264025"/>
                <a:ext cx="4763" cy="11113"/>
              </a:xfrm>
              <a:custGeom>
                <a:avLst/>
                <a:gdLst>
                  <a:gd name="T0" fmla="*/ 0 w 6"/>
                  <a:gd name="T1" fmla="*/ 0 h 9"/>
                  <a:gd name="T2" fmla="*/ 1 w 6"/>
                  <a:gd name="T3" fmla="*/ 4 h 9"/>
                  <a:gd name="T4" fmla="*/ 4 w 6"/>
                  <a:gd name="T5" fmla="*/ 9 h 9"/>
                  <a:gd name="T6" fmla="*/ 4 w 6"/>
                  <a:gd name="T7" fmla="*/ 7 h 9"/>
                  <a:gd name="T8" fmla="*/ 5 w 6"/>
                  <a:gd name="T9" fmla="*/ 9 h 9"/>
                  <a:gd name="T10" fmla="*/ 4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1"/>
                      <a:pt x="0" y="3"/>
                      <a:pt x="1" y="4"/>
                    </a:cubicBezTo>
                    <a:cubicBezTo>
                      <a:pt x="3" y="2"/>
                      <a:pt x="2" y="8"/>
                      <a:pt x="4" y="9"/>
                    </a:cubicBezTo>
                    <a:cubicBezTo>
                      <a:pt x="4" y="8"/>
                      <a:pt x="4" y="8"/>
                      <a:pt x="4" y="7"/>
                    </a:cubicBezTo>
                    <a:cubicBezTo>
                      <a:pt x="4" y="8"/>
                      <a:pt x="4" y="8"/>
                      <a:pt x="5" y="9"/>
                    </a:cubicBezTo>
                    <a:cubicBezTo>
                      <a:pt x="6" y="7"/>
                      <a:pt x="4" y="3"/>
                      <a:pt x="4"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224">
                <a:extLst>
                  <a:ext uri="{FF2B5EF4-FFF2-40B4-BE49-F238E27FC236}">
                    <a16:creationId xmlns:a16="http://schemas.microsoft.com/office/drawing/2014/main" id="{A0ED2D90-0B1C-450B-8E51-FFB54103ACAB}"/>
                  </a:ext>
                </a:extLst>
              </p:cNvPr>
              <p:cNvSpPr>
                <a:spLocks/>
              </p:cNvSpPr>
              <p:nvPr/>
            </p:nvSpPr>
            <p:spPr bwMode="auto">
              <a:xfrm>
                <a:off x="5595938" y="4373563"/>
                <a:ext cx="3175" cy="11113"/>
              </a:xfrm>
              <a:custGeom>
                <a:avLst/>
                <a:gdLst>
                  <a:gd name="T0" fmla="*/ 2 w 4"/>
                  <a:gd name="T1" fmla="*/ 3 h 8"/>
                  <a:gd name="T2" fmla="*/ 1 w 4"/>
                  <a:gd name="T3" fmla="*/ 7 h 8"/>
                  <a:gd name="T4" fmla="*/ 2 w 4"/>
                  <a:gd name="T5" fmla="*/ 3 h 8"/>
                </a:gdLst>
                <a:ahLst/>
                <a:cxnLst>
                  <a:cxn ang="0">
                    <a:pos x="T0" y="T1"/>
                  </a:cxn>
                  <a:cxn ang="0">
                    <a:pos x="T2" y="T3"/>
                  </a:cxn>
                  <a:cxn ang="0">
                    <a:pos x="T4" y="T5"/>
                  </a:cxn>
                </a:cxnLst>
                <a:rect l="0" t="0" r="r" b="b"/>
                <a:pathLst>
                  <a:path w="4" h="8">
                    <a:moveTo>
                      <a:pt x="2" y="3"/>
                    </a:moveTo>
                    <a:cubicBezTo>
                      <a:pt x="0" y="0"/>
                      <a:pt x="1" y="6"/>
                      <a:pt x="1" y="7"/>
                    </a:cubicBezTo>
                    <a:cubicBezTo>
                      <a:pt x="4" y="8"/>
                      <a:pt x="4"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225">
                <a:extLst>
                  <a:ext uri="{FF2B5EF4-FFF2-40B4-BE49-F238E27FC236}">
                    <a16:creationId xmlns:a16="http://schemas.microsoft.com/office/drawing/2014/main" id="{8B5EF558-DEB0-443C-B033-A02219250010}"/>
                  </a:ext>
                </a:extLst>
              </p:cNvPr>
              <p:cNvSpPr>
                <a:spLocks/>
              </p:cNvSpPr>
              <p:nvPr/>
            </p:nvSpPr>
            <p:spPr bwMode="auto">
              <a:xfrm>
                <a:off x="5588000" y="4405313"/>
                <a:ext cx="33338" cy="23813"/>
              </a:xfrm>
              <a:custGeom>
                <a:avLst/>
                <a:gdLst>
                  <a:gd name="T0" fmla="*/ 43 w 48"/>
                  <a:gd name="T1" fmla="*/ 10 h 17"/>
                  <a:gd name="T2" fmla="*/ 37 w 48"/>
                  <a:gd name="T3" fmla="*/ 6 h 17"/>
                  <a:gd name="T4" fmla="*/ 30 w 48"/>
                  <a:gd name="T5" fmla="*/ 4 h 17"/>
                  <a:gd name="T6" fmla="*/ 27 w 48"/>
                  <a:gd name="T7" fmla="*/ 6 h 17"/>
                  <a:gd name="T8" fmla="*/ 25 w 48"/>
                  <a:gd name="T9" fmla="*/ 6 h 17"/>
                  <a:gd name="T10" fmla="*/ 16 w 48"/>
                  <a:gd name="T11" fmla="*/ 2 h 17"/>
                  <a:gd name="T12" fmla="*/ 10 w 48"/>
                  <a:gd name="T13" fmla="*/ 0 h 17"/>
                  <a:gd name="T14" fmla="*/ 6 w 48"/>
                  <a:gd name="T15" fmla="*/ 0 h 17"/>
                  <a:gd name="T16" fmla="*/ 4 w 48"/>
                  <a:gd name="T17" fmla="*/ 2 h 17"/>
                  <a:gd name="T18" fmla="*/ 7 w 48"/>
                  <a:gd name="T19" fmla="*/ 6 h 17"/>
                  <a:gd name="T20" fmla="*/ 7 w 48"/>
                  <a:gd name="T21" fmla="*/ 8 h 17"/>
                  <a:gd name="T22" fmla="*/ 16 w 48"/>
                  <a:gd name="T23" fmla="*/ 11 h 17"/>
                  <a:gd name="T24" fmla="*/ 21 w 48"/>
                  <a:gd name="T25" fmla="*/ 10 h 17"/>
                  <a:gd name="T26" fmla="*/ 25 w 48"/>
                  <a:gd name="T27" fmla="*/ 13 h 17"/>
                  <a:gd name="T28" fmla="*/ 29 w 48"/>
                  <a:gd name="T29" fmla="*/ 14 h 17"/>
                  <a:gd name="T30" fmla="*/ 32 w 48"/>
                  <a:gd name="T31" fmla="*/ 15 h 17"/>
                  <a:gd name="T32" fmla="*/ 34 w 48"/>
                  <a:gd name="T33" fmla="*/ 13 h 17"/>
                  <a:gd name="T34" fmla="*/ 41 w 48"/>
                  <a:gd name="T35" fmla="*/ 14 h 17"/>
                  <a:gd name="T36" fmla="*/ 48 w 48"/>
                  <a:gd name="T37" fmla="*/ 17 h 17"/>
                  <a:gd name="T38" fmla="*/ 43 w 48"/>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7">
                    <a:moveTo>
                      <a:pt x="43" y="10"/>
                    </a:moveTo>
                    <a:cubicBezTo>
                      <a:pt x="40" y="11"/>
                      <a:pt x="37" y="9"/>
                      <a:pt x="37" y="6"/>
                    </a:cubicBezTo>
                    <a:cubicBezTo>
                      <a:pt x="36" y="6"/>
                      <a:pt x="31" y="6"/>
                      <a:pt x="30" y="4"/>
                    </a:cubicBezTo>
                    <a:cubicBezTo>
                      <a:pt x="28" y="2"/>
                      <a:pt x="28" y="4"/>
                      <a:pt x="27" y="6"/>
                    </a:cubicBezTo>
                    <a:cubicBezTo>
                      <a:pt x="27" y="6"/>
                      <a:pt x="26" y="6"/>
                      <a:pt x="25" y="6"/>
                    </a:cubicBezTo>
                    <a:cubicBezTo>
                      <a:pt x="21" y="6"/>
                      <a:pt x="18" y="6"/>
                      <a:pt x="16" y="2"/>
                    </a:cubicBezTo>
                    <a:cubicBezTo>
                      <a:pt x="16" y="2"/>
                      <a:pt x="11" y="1"/>
                      <a:pt x="10" y="0"/>
                    </a:cubicBezTo>
                    <a:cubicBezTo>
                      <a:pt x="9" y="2"/>
                      <a:pt x="8" y="1"/>
                      <a:pt x="6" y="0"/>
                    </a:cubicBezTo>
                    <a:cubicBezTo>
                      <a:pt x="5" y="0"/>
                      <a:pt x="5" y="1"/>
                      <a:pt x="4" y="2"/>
                    </a:cubicBezTo>
                    <a:cubicBezTo>
                      <a:pt x="0" y="6"/>
                      <a:pt x="5" y="6"/>
                      <a:pt x="7" y="6"/>
                    </a:cubicBezTo>
                    <a:cubicBezTo>
                      <a:pt x="7" y="7"/>
                      <a:pt x="7" y="8"/>
                      <a:pt x="7" y="8"/>
                    </a:cubicBezTo>
                    <a:cubicBezTo>
                      <a:pt x="10" y="9"/>
                      <a:pt x="13" y="11"/>
                      <a:pt x="16" y="11"/>
                    </a:cubicBezTo>
                    <a:cubicBezTo>
                      <a:pt x="18" y="12"/>
                      <a:pt x="19" y="10"/>
                      <a:pt x="21" y="10"/>
                    </a:cubicBezTo>
                    <a:cubicBezTo>
                      <a:pt x="22" y="11"/>
                      <a:pt x="24" y="12"/>
                      <a:pt x="25" y="13"/>
                    </a:cubicBezTo>
                    <a:cubicBezTo>
                      <a:pt x="27" y="13"/>
                      <a:pt x="28" y="14"/>
                      <a:pt x="29" y="14"/>
                    </a:cubicBezTo>
                    <a:cubicBezTo>
                      <a:pt x="30" y="14"/>
                      <a:pt x="32" y="14"/>
                      <a:pt x="32" y="15"/>
                    </a:cubicBezTo>
                    <a:cubicBezTo>
                      <a:pt x="33" y="15"/>
                      <a:pt x="34" y="13"/>
                      <a:pt x="34" y="13"/>
                    </a:cubicBezTo>
                    <a:cubicBezTo>
                      <a:pt x="37" y="14"/>
                      <a:pt x="38" y="15"/>
                      <a:pt x="41" y="14"/>
                    </a:cubicBezTo>
                    <a:cubicBezTo>
                      <a:pt x="43" y="15"/>
                      <a:pt x="46" y="16"/>
                      <a:pt x="48" y="17"/>
                    </a:cubicBezTo>
                    <a:cubicBezTo>
                      <a:pt x="45" y="14"/>
                      <a:pt x="48" y="9"/>
                      <a:pt x="4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226">
                <a:extLst>
                  <a:ext uri="{FF2B5EF4-FFF2-40B4-BE49-F238E27FC236}">
                    <a16:creationId xmlns:a16="http://schemas.microsoft.com/office/drawing/2014/main" id="{558EE493-B94C-40AD-9F14-B40653B4A116}"/>
                  </a:ext>
                </a:extLst>
              </p:cNvPr>
              <p:cNvSpPr>
                <a:spLocks/>
              </p:cNvSpPr>
              <p:nvPr/>
            </p:nvSpPr>
            <p:spPr bwMode="auto">
              <a:xfrm>
                <a:off x="5588000" y="4368800"/>
                <a:ext cx="6350" cy="14288"/>
              </a:xfrm>
              <a:custGeom>
                <a:avLst/>
                <a:gdLst>
                  <a:gd name="T0" fmla="*/ 4 w 9"/>
                  <a:gd name="T1" fmla="*/ 1 h 10"/>
                  <a:gd name="T2" fmla="*/ 4 w 9"/>
                  <a:gd name="T3" fmla="*/ 2 h 10"/>
                  <a:gd name="T4" fmla="*/ 0 w 9"/>
                  <a:gd name="T5" fmla="*/ 3 h 10"/>
                  <a:gd name="T6" fmla="*/ 3 w 9"/>
                  <a:gd name="T7" fmla="*/ 4 h 10"/>
                  <a:gd name="T8" fmla="*/ 4 w 9"/>
                  <a:gd name="T9" fmla="*/ 6 h 10"/>
                  <a:gd name="T10" fmla="*/ 6 w 9"/>
                  <a:gd name="T11" fmla="*/ 9 h 10"/>
                  <a:gd name="T12" fmla="*/ 9 w 9"/>
                  <a:gd name="T13" fmla="*/ 10 h 10"/>
                  <a:gd name="T14" fmla="*/ 9 w 9"/>
                  <a:gd name="T15" fmla="*/ 7 h 10"/>
                  <a:gd name="T16" fmla="*/ 4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4" y="1"/>
                    </a:moveTo>
                    <a:cubicBezTo>
                      <a:pt x="4" y="1"/>
                      <a:pt x="4" y="2"/>
                      <a:pt x="4" y="2"/>
                    </a:cubicBezTo>
                    <a:cubicBezTo>
                      <a:pt x="2" y="0"/>
                      <a:pt x="2" y="2"/>
                      <a:pt x="0" y="3"/>
                    </a:cubicBezTo>
                    <a:cubicBezTo>
                      <a:pt x="2" y="5"/>
                      <a:pt x="2" y="4"/>
                      <a:pt x="3" y="4"/>
                    </a:cubicBezTo>
                    <a:cubicBezTo>
                      <a:pt x="4" y="4"/>
                      <a:pt x="4" y="5"/>
                      <a:pt x="4" y="6"/>
                    </a:cubicBezTo>
                    <a:cubicBezTo>
                      <a:pt x="5" y="7"/>
                      <a:pt x="5" y="8"/>
                      <a:pt x="6" y="9"/>
                    </a:cubicBezTo>
                    <a:cubicBezTo>
                      <a:pt x="7" y="9"/>
                      <a:pt x="7" y="10"/>
                      <a:pt x="9" y="10"/>
                    </a:cubicBezTo>
                    <a:cubicBezTo>
                      <a:pt x="7" y="9"/>
                      <a:pt x="8" y="8"/>
                      <a:pt x="9" y="7"/>
                    </a:cubicBezTo>
                    <a:cubicBezTo>
                      <a:pt x="5" y="7"/>
                      <a:pt x="7"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227">
                <a:extLst>
                  <a:ext uri="{FF2B5EF4-FFF2-40B4-BE49-F238E27FC236}">
                    <a16:creationId xmlns:a16="http://schemas.microsoft.com/office/drawing/2014/main" id="{ADA7A111-5666-4F46-813A-4548D3FEA357}"/>
                  </a:ext>
                </a:extLst>
              </p:cNvPr>
              <p:cNvSpPr>
                <a:spLocks/>
              </p:cNvSpPr>
              <p:nvPr/>
            </p:nvSpPr>
            <p:spPr bwMode="auto">
              <a:xfrm>
                <a:off x="5645150" y="4276725"/>
                <a:ext cx="17463" cy="36513"/>
              </a:xfrm>
              <a:custGeom>
                <a:avLst/>
                <a:gdLst>
                  <a:gd name="T0" fmla="*/ 24 w 25"/>
                  <a:gd name="T1" fmla="*/ 6 h 26"/>
                  <a:gd name="T2" fmla="*/ 22 w 25"/>
                  <a:gd name="T3" fmla="*/ 4 h 26"/>
                  <a:gd name="T4" fmla="*/ 19 w 25"/>
                  <a:gd name="T5" fmla="*/ 0 h 26"/>
                  <a:gd name="T6" fmla="*/ 20 w 25"/>
                  <a:gd name="T7" fmla="*/ 5 h 26"/>
                  <a:gd name="T8" fmla="*/ 17 w 25"/>
                  <a:gd name="T9" fmla="*/ 6 h 26"/>
                  <a:gd name="T10" fmla="*/ 15 w 25"/>
                  <a:gd name="T11" fmla="*/ 8 h 26"/>
                  <a:gd name="T12" fmla="*/ 10 w 25"/>
                  <a:gd name="T13" fmla="*/ 11 h 26"/>
                  <a:gd name="T14" fmla="*/ 9 w 25"/>
                  <a:gd name="T15" fmla="*/ 6 h 26"/>
                  <a:gd name="T16" fmla="*/ 6 w 25"/>
                  <a:gd name="T17" fmla="*/ 10 h 26"/>
                  <a:gd name="T18" fmla="*/ 2 w 25"/>
                  <a:gd name="T19" fmla="*/ 17 h 26"/>
                  <a:gd name="T20" fmla="*/ 6 w 25"/>
                  <a:gd name="T21" fmla="*/ 14 h 26"/>
                  <a:gd name="T22" fmla="*/ 8 w 25"/>
                  <a:gd name="T23" fmla="*/ 12 h 26"/>
                  <a:gd name="T24" fmla="*/ 9 w 25"/>
                  <a:gd name="T25" fmla="*/ 14 h 26"/>
                  <a:gd name="T26" fmla="*/ 9 w 25"/>
                  <a:gd name="T27" fmla="*/ 12 h 26"/>
                  <a:gd name="T28" fmla="*/ 11 w 25"/>
                  <a:gd name="T29" fmla="*/ 20 h 26"/>
                  <a:gd name="T30" fmla="*/ 18 w 25"/>
                  <a:gd name="T31" fmla="*/ 22 h 26"/>
                  <a:gd name="T32" fmla="*/ 20 w 25"/>
                  <a:gd name="T33" fmla="*/ 21 h 26"/>
                  <a:gd name="T34" fmla="*/ 21 w 25"/>
                  <a:gd name="T35" fmla="*/ 14 h 26"/>
                  <a:gd name="T36" fmla="*/ 22 w 25"/>
                  <a:gd name="T37" fmla="*/ 20 h 26"/>
                  <a:gd name="T38" fmla="*/ 23 w 25"/>
                  <a:gd name="T39" fmla="*/ 17 h 26"/>
                  <a:gd name="T40" fmla="*/ 24 w 25"/>
                  <a:gd name="T41" fmla="*/ 18 h 26"/>
                  <a:gd name="T42" fmla="*/ 24 w 25"/>
                  <a:gd name="T43" fmla="*/ 10 h 26"/>
                  <a:gd name="T44" fmla="*/ 24 w 25"/>
                  <a:gd name="T45" fmla="*/ 8 h 26"/>
                  <a:gd name="T46" fmla="*/ 22 w 25"/>
                  <a:gd name="T47" fmla="*/ 8 h 26"/>
                  <a:gd name="T48" fmla="*/ 24 w 25"/>
                  <a:gd name="T4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6">
                    <a:moveTo>
                      <a:pt x="24" y="6"/>
                    </a:moveTo>
                    <a:cubicBezTo>
                      <a:pt x="24" y="5"/>
                      <a:pt x="23" y="3"/>
                      <a:pt x="22" y="4"/>
                    </a:cubicBezTo>
                    <a:cubicBezTo>
                      <a:pt x="21" y="2"/>
                      <a:pt x="20" y="0"/>
                      <a:pt x="19" y="0"/>
                    </a:cubicBezTo>
                    <a:cubicBezTo>
                      <a:pt x="19" y="2"/>
                      <a:pt x="19" y="4"/>
                      <a:pt x="20" y="5"/>
                    </a:cubicBezTo>
                    <a:cubicBezTo>
                      <a:pt x="18" y="4"/>
                      <a:pt x="18" y="4"/>
                      <a:pt x="17" y="6"/>
                    </a:cubicBezTo>
                    <a:cubicBezTo>
                      <a:pt x="16" y="4"/>
                      <a:pt x="15" y="6"/>
                      <a:pt x="15" y="8"/>
                    </a:cubicBezTo>
                    <a:cubicBezTo>
                      <a:pt x="13" y="6"/>
                      <a:pt x="12" y="10"/>
                      <a:pt x="10" y="11"/>
                    </a:cubicBezTo>
                    <a:cubicBezTo>
                      <a:pt x="11" y="9"/>
                      <a:pt x="11" y="6"/>
                      <a:pt x="9" y="6"/>
                    </a:cubicBezTo>
                    <a:cubicBezTo>
                      <a:pt x="7" y="6"/>
                      <a:pt x="8" y="10"/>
                      <a:pt x="6" y="10"/>
                    </a:cubicBezTo>
                    <a:cubicBezTo>
                      <a:pt x="4" y="11"/>
                      <a:pt x="0" y="14"/>
                      <a:pt x="2" y="17"/>
                    </a:cubicBezTo>
                    <a:cubicBezTo>
                      <a:pt x="3" y="16"/>
                      <a:pt x="6" y="9"/>
                      <a:pt x="6" y="14"/>
                    </a:cubicBezTo>
                    <a:cubicBezTo>
                      <a:pt x="7" y="13"/>
                      <a:pt x="7" y="14"/>
                      <a:pt x="8" y="12"/>
                    </a:cubicBezTo>
                    <a:cubicBezTo>
                      <a:pt x="8" y="14"/>
                      <a:pt x="8" y="14"/>
                      <a:pt x="9" y="14"/>
                    </a:cubicBezTo>
                    <a:cubicBezTo>
                      <a:pt x="9" y="14"/>
                      <a:pt x="9" y="13"/>
                      <a:pt x="9" y="12"/>
                    </a:cubicBezTo>
                    <a:cubicBezTo>
                      <a:pt x="14" y="12"/>
                      <a:pt x="11" y="17"/>
                      <a:pt x="11" y="20"/>
                    </a:cubicBezTo>
                    <a:cubicBezTo>
                      <a:pt x="12" y="22"/>
                      <a:pt x="17" y="25"/>
                      <a:pt x="18" y="22"/>
                    </a:cubicBezTo>
                    <a:cubicBezTo>
                      <a:pt x="17" y="26"/>
                      <a:pt x="20" y="25"/>
                      <a:pt x="20" y="21"/>
                    </a:cubicBezTo>
                    <a:cubicBezTo>
                      <a:pt x="19" y="18"/>
                      <a:pt x="18" y="16"/>
                      <a:pt x="21" y="14"/>
                    </a:cubicBezTo>
                    <a:cubicBezTo>
                      <a:pt x="22" y="16"/>
                      <a:pt x="21" y="18"/>
                      <a:pt x="22" y="20"/>
                    </a:cubicBezTo>
                    <a:cubicBezTo>
                      <a:pt x="22" y="20"/>
                      <a:pt x="22" y="18"/>
                      <a:pt x="23" y="17"/>
                    </a:cubicBezTo>
                    <a:cubicBezTo>
                      <a:pt x="23" y="17"/>
                      <a:pt x="23" y="17"/>
                      <a:pt x="24" y="18"/>
                    </a:cubicBezTo>
                    <a:cubicBezTo>
                      <a:pt x="24" y="16"/>
                      <a:pt x="25" y="10"/>
                      <a:pt x="24" y="10"/>
                    </a:cubicBezTo>
                    <a:cubicBezTo>
                      <a:pt x="24" y="9"/>
                      <a:pt x="24" y="8"/>
                      <a:pt x="24" y="8"/>
                    </a:cubicBezTo>
                    <a:cubicBezTo>
                      <a:pt x="23" y="8"/>
                      <a:pt x="23" y="8"/>
                      <a:pt x="22" y="8"/>
                    </a:cubicBezTo>
                    <a:cubicBezTo>
                      <a:pt x="22" y="7"/>
                      <a:pt x="23" y="6"/>
                      <a:pt x="2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228">
                <a:extLst>
                  <a:ext uri="{FF2B5EF4-FFF2-40B4-BE49-F238E27FC236}">
                    <a16:creationId xmlns:a16="http://schemas.microsoft.com/office/drawing/2014/main" id="{A761B9AB-A167-4C9A-9474-4D578AF3B905}"/>
                  </a:ext>
                </a:extLst>
              </p:cNvPr>
              <p:cNvSpPr>
                <a:spLocks/>
              </p:cNvSpPr>
              <p:nvPr/>
            </p:nvSpPr>
            <p:spPr bwMode="auto">
              <a:xfrm>
                <a:off x="5624513" y="4421188"/>
                <a:ext cx="15875" cy="11113"/>
              </a:xfrm>
              <a:custGeom>
                <a:avLst/>
                <a:gdLst>
                  <a:gd name="T0" fmla="*/ 10 w 21"/>
                  <a:gd name="T1" fmla="*/ 1 h 7"/>
                  <a:gd name="T2" fmla="*/ 8 w 21"/>
                  <a:gd name="T3" fmla="*/ 4 h 7"/>
                  <a:gd name="T4" fmla="*/ 4 w 21"/>
                  <a:gd name="T5" fmla="*/ 1 h 7"/>
                  <a:gd name="T6" fmla="*/ 0 w 21"/>
                  <a:gd name="T7" fmla="*/ 5 h 7"/>
                  <a:gd name="T8" fmla="*/ 14 w 21"/>
                  <a:gd name="T9" fmla="*/ 5 h 7"/>
                  <a:gd name="T10" fmla="*/ 10 w 21"/>
                  <a:gd name="T11" fmla="*/ 1 h 7"/>
                </a:gdLst>
                <a:ahLst/>
                <a:cxnLst>
                  <a:cxn ang="0">
                    <a:pos x="T0" y="T1"/>
                  </a:cxn>
                  <a:cxn ang="0">
                    <a:pos x="T2" y="T3"/>
                  </a:cxn>
                  <a:cxn ang="0">
                    <a:pos x="T4" y="T5"/>
                  </a:cxn>
                  <a:cxn ang="0">
                    <a:pos x="T6" y="T7"/>
                  </a:cxn>
                  <a:cxn ang="0">
                    <a:pos x="T8" y="T9"/>
                  </a:cxn>
                  <a:cxn ang="0">
                    <a:pos x="T10" y="T11"/>
                  </a:cxn>
                </a:cxnLst>
                <a:rect l="0" t="0" r="r" b="b"/>
                <a:pathLst>
                  <a:path w="21" h="7">
                    <a:moveTo>
                      <a:pt x="10" y="1"/>
                    </a:moveTo>
                    <a:cubicBezTo>
                      <a:pt x="11" y="3"/>
                      <a:pt x="10" y="4"/>
                      <a:pt x="8" y="4"/>
                    </a:cubicBezTo>
                    <a:cubicBezTo>
                      <a:pt x="7" y="3"/>
                      <a:pt x="5" y="1"/>
                      <a:pt x="4" y="1"/>
                    </a:cubicBezTo>
                    <a:cubicBezTo>
                      <a:pt x="2" y="1"/>
                      <a:pt x="2" y="3"/>
                      <a:pt x="0" y="5"/>
                    </a:cubicBezTo>
                    <a:cubicBezTo>
                      <a:pt x="5" y="7"/>
                      <a:pt x="9" y="7"/>
                      <a:pt x="14" y="5"/>
                    </a:cubicBezTo>
                    <a:cubicBezTo>
                      <a:pt x="21" y="4"/>
                      <a:pt x="13"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229">
                <a:extLst>
                  <a:ext uri="{FF2B5EF4-FFF2-40B4-BE49-F238E27FC236}">
                    <a16:creationId xmlns:a16="http://schemas.microsoft.com/office/drawing/2014/main" id="{64E5C86F-2EAF-4A14-B719-7EB207D77C74}"/>
                  </a:ext>
                </a:extLst>
              </p:cNvPr>
              <p:cNvSpPr>
                <a:spLocks/>
              </p:cNvSpPr>
              <p:nvPr/>
            </p:nvSpPr>
            <p:spPr bwMode="auto">
              <a:xfrm>
                <a:off x="5599113" y="4191000"/>
                <a:ext cx="9525" cy="17463"/>
              </a:xfrm>
              <a:custGeom>
                <a:avLst/>
                <a:gdLst>
                  <a:gd name="T0" fmla="*/ 6 w 13"/>
                  <a:gd name="T1" fmla="*/ 12 h 13"/>
                  <a:gd name="T2" fmla="*/ 10 w 13"/>
                  <a:gd name="T3" fmla="*/ 9 h 13"/>
                  <a:gd name="T4" fmla="*/ 13 w 13"/>
                  <a:gd name="T5" fmla="*/ 5 h 13"/>
                  <a:gd name="T6" fmla="*/ 11 w 13"/>
                  <a:gd name="T7" fmla="*/ 1 h 13"/>
                  <a:gd name="T8" fmla="*/ 11 w 13"/>
                  <a:gd name="T9" fmla="*/ 3 h 13"/>
                  <a:gd name="T10" fmla="*/ 1 w 13"/>
                  <a:gd name="T11" fmla="*/ 6 h 13"/>
                  <a:gd name="T12" fmla="*/ 3 w 13"/>
                  <a:gd name="T13" fmla="*/ 12 h 13"/>
                  <a:gd name="T14" fmla="*/ 6 w 13"/>
                  <a:gd name="T15" fmla="*/ 13 h 13"/>
                  <a:gd name="T16" fmla="*/ 6 w 1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6" y="12"/>
                    </a:moveTo>
                    <a:cubicBezTo>
                      <a:pt x="8" y="11"/>
                      <a:pt x="10" y="11"/>
                      <a:pt x="10" y="9"/>
                    </a:cubicBezTo>
                    <a:cubicBezTo>
                      <a:pt x="10" y="7"/>
                      <a:pt x="11" y="5"/>
                      <a:pt x="13" y="5"/>
                    </a:cubicBezTo>
                    <a:cubicBezTo>
                      <a:pt x="13" y="3"/>
                      <a:pt x="13" y="1"/>
                      <a:pt x="11" y="1"/>
                    </a:cubicBezTo>
                    <a:cubicBezTo>
                      <a:pt x="11" y="1"/>
                      <a:pt x="11" y="2"/>
                      <a:pt x="11" y="3"/>
                    </a:cubicBezTo>
                    <a:cubicBezTo>
                      <a:pt x="6" y="0"/>
                      <a:pt x="4" y="4"/>
                      <a:pt x="1" y="6"/>
                    </a:cubicBezTo>
                    <a:cubicBezTo>
                      <a:pt x="1" y="10"/>
                      <a:pt x="0" y="10"/>
                      <a:pt x="3" y="12"/>
                    </a:cubicBezTo>
                    <a:cubicBezTo>
                      <a:pt x="4" y="13"/>
                      <a:pt x="4" y="13"/>
                      <a:pt x="6" y="13"/>
                    </a:cubicBezTo>
                    <a:cubicBezTo>
                      <a:pt x="7" y="13"/>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230">
                <a:extLst>
                  <a:ext uri="{FF2B5EF4-FFF2-40B4-BE49-F238E27FC236}">
                    <a16:creationId xmlns:a16="http://schemas.microsoft.com/office/drawing/2014/main" id="{94C62719-FB82-4D4B-81C6-7F46F3A4418E}"/>
                  </a:ext>
                </a:extLst>
              </p:cNvPr>
              <p:cNvSpPr>
                <a:spLocks/>
              </p:cNvSpPr>
              <p:nvPr/>
            </p:nvSpPr>
            <p:spPr bwMode="auto">
              <a:xfrm>
                <a:off x="5640388" y="4144963"/>
                <a:ext cx="7938" cy="31750"/>
              </a:xfrm>
              <a:custGeom>
                <a:avLst/>
                <a:gdLst>
                  <a:gd name="T0" fmla="*/ 8 w 12"/>
                  <a:gd name="T1" fmla="*/ 11 h 22"/>
                  <a:gd name="T2" fmla="*/ 7 w 12"/>
                  <a:gd name="T3" fmla="*/ 3 h 22"/>
                  <a:gd name="T4" fmla="*/ 0 w 12"/>
                  <a:gd name="T5" fmla="*/ 13 h 22"/>
                  <a:gd name="T6" fmla="*/ 4 w 12"/>
                  <a:gd name="T7" fmla="*/ 22 h 22"/>
                  <a:gd name="T8" fmla="*/ 8 w 12"/>
                  <a:gd name="T9" fmla="*/ 11 h 22"/>
                </a:gdLst>
                <a:ahLst/>
                <a:cxnLst>
                  <a:cxn ang="0">
                    <a:pos x="T0" y="T1"/>
                  </a:cxn>
                  <a:cxn ang="0">
                    <a:pos x="T2" y="T3"/>
                  </a:cxn>
                  <a:cxn ang="0">
                    <a:pos x="T4" y="T5"/>
                  </a:cxn>
                  <a:cxn ang="0">
                    <a:pos x="T6" y="T7"/>
                  </a:cxn>
                  <a:cxn ang="0">
                    <a:pos x="T8" y="T9"/>
                  </a:cxn>
                </a:cxnLst>
                <a:rect l="0" t="0" r="r" b="b"/>
                <a:pathLst>
                  <a:path w="12" h="22">
                    <a:moveTo>
                      <a:pt x="8" y="11"/>
                    </a:moveTo>
                    <a:cubicBezTo>
                      <a:pt x="9" y="8"/>
                      <a:pt x="12" y="0"/>
                      <a:pt x="7" y="3"/>
                    </a:cubicBezTo>
                    <a:cubicBezTo>
                      <a:pt x="4" y="4"/>
                      <a:pt x="1" y="9"/>
                      <a:pt x="0" y="13"/>
                    </a:cubicBezTo>
                    <a:cubicBezTo>
                      <a:pt x="0" y="17"/>
                      <a:pt x="2" y="19"/>
                      <a:pt x="4" y="22"/>
                    </a:cubicBezTo>
                    <a:cubicBezTo>
                      <a:pt x="6" y="18"/>
                      <a:pt x="7" y="15"/>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231">
                <a:extLst>
                  <a:ext uri="{FF2B5EF4-FFF2-40B4-BE49-F238E27FC236}">
                    <a16:creationId xmlns:a16="http://schemas.microsoft.com/office/drawing/2014/main" id="{7BADE37F-284C-4D0E-B3C4-BE35E4BAE101}"/>
                  </a:ext>
                </a:extLst>
              </p:cNvPr>
              <p:cNvSpPr>
                <a:spLocks/>
              </p:cNvSpPr>
              <p:nvPr/>
            </p:nvSpPr>
            <p:spPr bwMode="auto">
              <a:xfrm>
                <a:off x="5638800" y="4203700"/>
                <a:ext cx="17463" cy="50800"/>
              </a:xfrm>
              <a:custGeom>
                <a:avLst/>
                <a:gdLst>
                  <a:gd name="T0" fmla="*/ 2 w 25"/>
                  <a:gd name="T1" fmla="*/ 14 h 36"/>
                  <a:gd name="T2" fmla="*/ 2 w 25"/>
                  <a:gd name="T3" fmla="*/ 22 h 36"/>
                  <a:gd name="T4" fmla="*/ 6 w 25"/>
                  <a:gd name="T5" fmla="*/ 25 h 36"/>
                  <a:gd name="T6" fmla="*/ 8 w 25"/>
                  <a:gd name="T7" fmla="*/ 30 h 36"/>
                  <a:gd name="T8" fmla="*/ 12 w 25"/>
                  <a:gd name="T9" fmla="*/ 30 h 36"/>
                  <a:gd name="T10" fmla="*/ 14 w 25"/>
                  <a:gd name="T11" fmla="*/ 33 h 36"/>
                  <a:gd name="T12" fmla="*/ 15 w 25"/>
                  <a:gd name="T13" fmla="*/ 29 h 36"/>
                  <a:gd name="T14" fmla="*/ 18 w 25"/>
                  <a:gd name="T15" fmla="*/ 33 h 36"/>
                  <a:gd name="T16" fmla="*/ 23 w 25"/>
                  <a:gd name="T17" fmla="*/ 36 h 36"/>
                  <a:gd name="T18" fmla="*/ 21 w 25"/>
                  <a:gd name="T19" fmla="*/ 30 h 36"/>
                  <a:gd name="T20" fmla="*/ 23 w 25"/>
                  <a:gd name="T21" fmla="*/ 28 h 36"/>
                  <a:gd name="T22" fmla="*/ 21 w 25"/>
                  <a:gd name="T23" fmla="*/ 29 h 36"/>
                  <a:gd name="T24" fmla="*/ 18 w 25"/>
                  <a:gd name="T25" fmla="*/ 27 h 36"/>
                  <a:gd name="T26" fmla="*/ 15 w 25"/>
                  <a:gd name="T27" fmla="*/ 26 h 36"/>
                  <a:gd name="T28" fmla="*/ 13 w 25"/>
                  <a:gd name="T29" fmla="*/ 27 h 36"/>
                  <a:gd name="T30" fmla="*/ 10 w 25"/>
                  <a:gd name="T31" fmla="*/ 23 h 36"/>
                  <a:gd name="T32" fmla="*/ 11 w 25"/>
                  <a:gd name="T33" fmla="*/ 16 h 36"/>
                  <a:gd name="T34" fmla="*/ 13 w 25"/>
                  <a:gd name="T35" fmla="*/ 16 h 36"/>
                  <a:gd name="T36" fmla="*/ 14 w 25"/>
                  <a:gd name="T37" fmla="*/ 12 h 36"/>
                  <a:gd name="T38" fmla="*/ 13 w 25"/>
                  <a:gd name="T39" fmla="*/ 6 h 36"/>
                  <a:gd name="T40" fmla="*/ 13 w 25"/>
                  <a:gd name="T41" fmla="*/ 1 h 36"/>
                  <a:gd name="T42" fmla="*/ 8 w 25"/>
                  <a:gd name="T43" fmla="*/ 0 h 36"/>
                  <a:gd name="T44" fmla="*/ 4 w 25"/>
                  <a:gd name="T45" fmla="*/ 2 h 36"/>
                  <a:gd name="T46" fmla="*/ 3 w 25"/>
                  <a:gd name="T47" fmla="*/ 12 h 36"/>
                  <a:gd name="T48" fmla="*/ 4 w 25"/>
                  <a:gd name="T49" fmla="*/ 16 h 36"/>
                  <a:gd name="T50" fmla="*/ 2 w 25"/>
                  <a:gd name="T5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6">
                    <a:moveTo>
                      <a:pt x="2" y="14"/>
                    </a:moveTo>
                    <a:cubicBezTo>
                      <a:pt x="0" y="16"/>
                      <a:pt x="2" y="19"/>
                      <a:pt x="2" y="22"/>
                    </a:cubicBezTo>
                    <a:cubicBezTo>
                      <a:pt x="2" y="24"/>
                      <a:pt x="5" y="24"/>
                      <a:pt x="6" y="25"/>
                    </a:cubicBezTo>
                    <a:cubicBezTo>
                      <a:pt x="4" y="27"/>
                      <a:pt x="6" y="29"/>
                      <a:pt x="8" y="30"/>
                    </a:cubicBezTo>
                    <a:cubicBezTo>
                      <a:pt x="10" y="30"/>
                      <a:pt x="9" y="28"/>
                      <a:pt x="12" y="30"/>
                    </a:cubicBezTo>
                    <a:cubicBezTo>
                      <a:pt x="13" y="31"/>
                      <a:pt x="14" y="32"/>
                      <a:pt x="14" y="33"/>
                    </a:cubicBezTo>
                    <a:cubicBezTo>
                      <a:pt x="15" y="31"/>
                      <a:pt x="15" y="30"/>
                      <a:pt x="15" y="29"/>
                    </a:cubicBezTo>
                    <a:cubicBezTo>
                      <a:pt x="18" y="30"/>
                      <a:pt x="18" y="29"/>
                      <a:pt x="18" y="33"/>
                    </a:cubicBezTo>
                    <a:cubicBezTo>
                      <a:pt x="18" y="34"/>
                      <a:pt x="21" y="35"/>
                      <a:pt x="23" y="36"/>
                    </a:cubicBezTo>
                    <a:cubicBezTo>
                      <a:pt x="24" y="32"/>
                      <a:pt x="21" y="33"/>
                      <a:pt x="21" y="30"/>
                    </a:cubicBezTo>
                    <a:cubicBezTo>
                      <a:pt x="23" y="31"/>
                      <a:pt x="25" y="30"/>
                      <a:pt x="23" y="28"/>
                    </a:cubicBezTo>
                    <a:cubicBezTo>
                      <a:pt x="21" y="27"/>
                      <a:pt x="21" y="29"/>
                      <a:pt x="21" y="29"/>
                    </a:cubicBezTo>
                    <a:cubicBezTo>
                      <a:pt x="20" y="29"/>
                      <a:pt x="19" y="27"/>
                      <a:pt x="18" y="27"/>
                    </a:cubicBezTo>
                    <a:cubicBezTo>
                      <a:pt x="17" y="26"/>
                      <a:pt x="16" y="26"/>
                      <a:pt x="15" y="26"/>
                    </a:cubicBezTo>
                    <a:cubicBezTo>
                      <a:pt x="14" y="25"/>
                      <a:pt x="13" y="27"/>
                      <a:pt x="13" y="27"/>
                    </a:cubicBezTo>
                    <a:cubicBezTo>
                      <a:pt x="10" y="27"/>
                      <a:pt x="11" y="25"/>
                      <a:pt x="10" y="23"/>
                    </a:cubicBezTo>
                    <a:cubicBezTo>
                      <a:pt x="8" y="18"/>
                      <a:pt x="11" y="20"/>
                      <a:pt x="11" y="16"/>
                    </a:cubicBezTo>
                    <a:cubicBezTo>
                      <a:pt x="11" y="15"/>
                      <a:pt x="12" y="16"/>
                      <a:pt x="13" y="16"/>
                    </a:cubicBezTo>
                    <a:cubicBezTo>
                      <a:pt x="13" y="15"/>
                      <a:pt x="13" y="14"/>
                      <a:pt x="14" y="12"/>
                    </a:cubicBezTo>
                    <a:cubicBezTo>
                      <a:pt x="14" y="8"/>
                      <a:pt x="13" y="10"/>
                      <a:pt x="13" y="6"/>
                    </a:cubicBezTo>
                    <a:cubicBezTo>
                      <a:pt x="13" y="4"/>
                      <a:pt x="14" y="4"/>
                      <a:pt x="13" y="1"/>
                    </a:cubicBezTo>
                    <a:cubicBezTo>
                      <a:pt x="9" y="3"/>
                      <a:pt x="11" y="1"/>
                      <a:pt x="8" y="0"/>
                    </a:cubicBezTo>
                    <a:cubicBezTo>
                      <a:pt x="7" y="0"/>
                      <a:pt x="5" y="1"/>
                      <a:pt x="4" y="2"/>
                    </a:cubicBezTo>
                    <a:cubicBezTo>
                      <a:pt x="4" y="5"/>
                      <a:pt x="4" y="8"/>
                      <a:pt x="3" y="12"/>
                    </a:cubicBezTo>
                    <a:cubicBezTo>
                      <a:pt x="3" y="13"/>
                      <a:pt x="4" y="14"/>
                      <a:pt x="4" y="16"/>
                    </a:cubicBezTo>
                    <a:cubicBezTo>
                      <a:pt x="3" y="15"/>
                      <a:pt x="2"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232">
                <a:extLst>
                  <a:ext uri="{FF2B5EF4-FFF2-40B4-BE49-F238E27FC236}">
                    <a16:creationId xmlns:a16="http://schemas.microsoft.com/office/drawing/2014/main" id="{D0CC2974-9788-43E1-A2B5-CCF1BE5A14BE}"/>
                  </a:ext>
                </a:extLst>
              </p:cNvPr>
              <p:cNvSpPr>
                <a:spLocks/>
              </p:cNvSpPr>
              <p:nvPr/>
            </p:nvSpPr>
            <p:spPr bwMode="auto">
              <a:xfrm>
                <a:off x="5629275" y="4264025"/>
                <a:ext cx="9525" cy="25400"/>
              </a:xfrm>
              <a:custGeom>
                <a:avLst/>
                <a:gdLst>
                  <a:gd name="T0" fmla="*/ 11 w 13"/>
                  <a:gd name="T1" fmla="*/ 0 h 19"/>
                  <a:gd name="T2" fmla="*/ 7 w 13"/>
                  <a:gd name="T3" fmla="*/ 10 h 19"/>
                  <a:gd name="T4" fmla="*/ 0 w 13"/>
                  <a:gd name="T5" fmla="*/ 19 h 19"/>
                  <a:gd name="T6" fmla="*/ 9 w 13"/>
                  <a:gd name="T7" fmla="*/ 10 h 19"/>
                  <a:gd name="T8" fmla="*/ 12 w 13"/>
                  <a:gd name="T9" fmla="*/ 6 h 19"/>
                  <a:gd name="T10" fmla="*/ 12 w 13"/>
                  <a:gd name="T11" fmla="*/ 1 h 19"/>
                  <a:gd name="T12" fmla="*/ 11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11" y="0"/>
                    </a:moveTo>
                    <a:cubicBezTo>
                      <a:pt x="10" y="5"/>
                      <a:pt x="9" y="7"/>
                      <a:pt x="7" y="10"/>
                    </a:cubicBezTo>
                    <a:cubicBezTo>
                      <a:pt x="4" y="13"/>
                      <a:pt x="2" y="15"/>
                      <a:pt x="0" y="19"/>
                    </a:cubicBezTo>
                    <a:cubicBezTo>
                      <a:pt x="4" y="16"/>
                      <a:pt x="7" y="16"/>
                      <a:pt x="9" y="10"/>
                    </a:cubicBezTo>
                    <a:cubicBezTo>
                      <a:pt x="9" y="9"/>
                      <a:pt x="12" y="8"/>
                      <a:pt x="12" y="6"/>
                    </a:cubicBezTo>
                    <a:cubicBezTo>
                      <a:pt x="13" y="6"/>
                      <a:pt x="12" y="3"/>
                      <a:pt x="12" y="1"/>
                    </a:cubicBezTo>
                    <a:cubicBezTo>
                      <a:pt x="12" y="1"/>
                      <a:pt x="11" y="1"/>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233">
                <a:extLst>
                  <a:ext uri="{FF2B5EF4-FFF2-40B4-BE49-F238E27FC236}">
                    <a16:creationId xmlns:a16="http://schemas.microsoft.com/office/drawing/2014/main" id="{41BF9DA8-94C3-48DC-8FC1-23E5C0D91684}"/>
                  </a:ext>
                </a:extLst>
              </p:cNvPr>
              <p:cNvSpPr>
                <a:spLocks/>
              </p:cNvSpPr>
              <p:nvPr/>
            </p:nvSpPr>
            <p:spPr bwMode="auto">
              <a:xfrm>
                <a:off x="5600700" y="4300538"/>
                <a:ext cx="36513" cy="90488"/>
              </a:xfrm>
              <a:custGeom>
                <a:avLst/>
                <a:gdLst>
                  <a:gd name="T0" fmla="*/ 37 w 52"/>
                  <a:gd name="T1" fmla="*/ 65 h 65"/>
                  <a:gd name="T2" fmla="*/ 37 w 52"/>
                  <a:gd name="T3" fmla="*/ 54 h 65"/>
                  <a:gd name="T4" fmla="*/ 40 w 52"/>
                  <a:gd name="T5" fmla="*/ 48 h 65"/>
                  <a:gd name="T6" fmla="*/ 43 w 52"/>
                  <a:gd name="T7" fmla="*/ 41 h 65"/>
                  <a:gd name="T8" fmla="*/ 46 w 52"/>
                  <a:gd name="T9" fmla="*/ 36 h 65"/>
                  <a:gd name="T10" fmla="*/ 48 w 52"/>
                  <a:gd name="T11" fmla="*/ 33 h 65"/>
                  <a:gd name="T12" fmla="*/ 45 w 52"/>
                  <a:gd name="T13" fmla="*/ 29 h 65"/>
                  <a:gd name="T14" fmla="*/ 45 w 52"/>
                  <a:gd name="T15" fmla="*/ 27 h 65"/>
                  <a:gd name="T16" fmla="*/ 43 w 52"/>
                  <a:gd name="T17" fmla="*/ 18 h 65"/>
                  <a:gd name="T18" fmla="*/ 48 w 52"/>
                  <a:gd name="T19" fmla="*/ 15 h 65"/>
                  <a:gd name="T20" fmla="*/ 46 w 52"/>
                  <a:gd name="T21" fmla="*/ 13 h 65"/>
                  <a:gd name="T22" fmla="*/ 52 w 52"/>
                  <a:gd name="T23" fmla="*/ 11 h 65"/>
                  <a:gd name="T24" fmla="*/ 48 w 52"/>
                  <a:gd name="T25" fmla="*/ 9 h 65"/>
                  <a:gd name="T26" fmla="*/ 46 w 52"/>
                  <a:gd name="T27" fmla="*/ 6 h 65"/>
                  <a:gd name="T28" fmla="*/ 39 w 52"/>
                  <a:gd name="T29" fmla="*/ 0 h 65"/>
                  <a:gd name="T30" fmla="*/ 34 w 52"/>
                  <a:gd name="T31" fmla="*/ 8 h 65"/>
                  <a:gd name="T32" fmla="*/ 31 w 52"/>
                  <a:gd name="T33" fmla="*/ 13 h 65"/>
                  <a:gd name="T34" fmla="*/ 24 w 52"/>
                  <a:gd name="T35" fmla="*/ 17 h 65"/>
                  <a:gd name="T36" fmla="*/ 19 w 52"/>
                  <a:gd name="T37" fmla="*/ 23 h 65"/>
                  <a:gd name="T38" fmla="*/ 13 w 52"/>
                  <a:gd name="T39" fmla="*/ 27 h 65"/>
                  <a:gd name="T40" fmla="*/ 13 w 52"/>
                  <a:gd name="T41" fmla="*/ 34 h 65"/>
                  <a:gd name="T42" fmla="*/ 4 w 52"/>
                  <a:gd name="T43" fmla="*/ 29 h 65"/>
                  <a:gd name="T44" fmla="*/ 1 w 52"/>
                  <a:gd name="T45" fmla="*/ 31 h 65"/>
                  <a:gd name="T46" fmla="*/ 1 w 52"/>
                  <a:gd name="T47" fmla="*/ 38 h 65"/>
                  <a:gd name="T48" fmla="*/ 2 w 52"/>
                  <a:gd name="T49" fmla="*/ 41 h 65"/>
                  <a:gd name="T50" fmla="*/ 1 w 52"/>
                  <a:gd name="T51" fmla="*/ 43 h 65"/>
                  <a:gd name="T52" fmla="*/ 2 w 52"/>
                  <a:gd name="T53" fmla="*/ 46 h 65"/>
                  <a:gd name="T54" fmla="*/ 2 w 52"/>
                  <a:gd name="T55" fmla="*/ 48 h 65"/>
                  <a:gd name="T56" fmla="*/ 4 w 52"/>
                  <a:gd name="T57" fmla="*/ 46 h 65"/>
                  <a:gd name="T58" fmla="*/ 7 w 52"/>
                  <a:gd name="T59" fmla="*/ 57 h 65"/>
                  <a:gd name="T60" fmla="*/ 14 w 52"/>
                  <a:gd name="T61" fmla="*/ 57 h 65"/>
                  <a:gd name="T62" fmla="*/ 15 w 52"/>
                  <a:gd name="T63" fmla="*/ 61 h 65"/>
                  <a:gd name="T64" fmla="*/ 24 w 52"/>
                  <a:gd name="T65" fmla="*/ 61 h 65"/>
                  <a:gd name="T66" fmla="*/ 27 w 52"/>
                  <a:gd name="T67" fmla="*/ 61 h 65"/>
                  <a:gd name="T68" fmla="*/ 29 w 52"/>
                  <a:gd name="T69" fmla="*/ 65 h 65"/>
                  <a:gd name="T70" fmla="*/ 36 w 52"/>
                  <a:gd name="T71" fmla="*/ 61 h 65"/>
                  <a:gd name="T72" fmla="*/ 37 w 52"/>
                  <a:gd name="T7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65">
                    <a:moveTo>
                      <a:pt x="37" y="65"/>
                    </a:moveTo>
                    <a:cubicBezTo>
                      <a:pt x="37" y="61"/>
                      <a:pt x="37" y="57"/>
                      <a:pt x="37" y="54"/>
                    </a:cubicBezTo>
                    <a:cubicBezTo>
                      <a:pt x="37" y="50"/>
                      <a:pt x="38" y="50"/>
                      <a:pt x="40" y="48"/>
                    </a:cubicBezTo>
                    <a:cubicBezTo>
                      <a:pt x="43" y="46"/>
                      <a:pt x="43" y="46"/>
                      <a:pt x="43" y="41"/>
                    </a:cubicBezTo>
                    <a:cubicBezTo>
                      <a:pt x="43" y="39"/>
                      <a:pt x="44" y="36"/>
                      <a:pt x="46" y="36"/>
                    </a:cubicBezTo>
                    <a:cubicBezTo>
                      <a:pt x="50" y="36"/>
                      <a:pt x="51" y="36"/>
                      <a:pt x="48" y="33"/>
                    </a:cubicBezTo>
                    <a:cubicBezTo>
                      <a:pt x="47" y="32"/>
                      <a:pt x="45" y="31"/>
                      <a:pt x="45" y="29"/>
                    </a:cubicBezTo>
                    <a:cubicBezTo>
                      <a:pt x="45" y="29"/>
                      <a:pt x="45" y="27"/>
                      <a:pt x="45" y="27"/>
                    </a:cubicBezTo>
                    <a:cubicBezTo>
                      <a:pt x="44" y="23"/>
                      <a:pt x="42" y="23"/>
                      <a:pt x="43" y="18"/>
                    </a:cubicBezTo>
                    <a:cubicBezTo>
                      <a:pt x="43" y="16"/>
                      <a:pt x="47" y="16"/>
                      <a:pt x="48" y="15"/>
                    </a:cubicBezTo>
                    <a:cubicBezTo>
                      <a:pt x="48" y="15"/>
                      <a:pt x="47" y="13"/>
                      <a:pt x="46" y="13"/>
                    </a:cubicBezTo>
                    <a:cubicBezTo>
                      <a:pt x="48" y="12"/>
                      <a:pt x="50" y="11"/>
                      <a:pt x="52" y="11"/>
                    </a:cubicBezTo>
                    <a:cubicBezTo>
                      <a:pt x="51" y="9"/>
                      <a:pt x="50" y="9"/>
                      <a:pt x="48" y="9"/>
                    </a:cubicBezTo>
                    <a:cubicBezTo>
                      <a:pt x="47" y="9"/>
                      <a:pt x="46" y="7"/>
                      <a:pt x="46" y="6"/>
                    </a:cubicBezTo>
                    <a:cubicBezTo>
                      <a:pt x="45" y="4"/>
                      <a:pt x="41" y="0"/>
                      <a:pt x="39" y="0"/>
                    </a:cubicBezTo>
                    <a:cubicBezTo>
                      <a:pt x="38" y="1"/>
                      <a:pt x="34" y="7"/>
                      <a:pt x="34" y="8"/>
                    </a:cubicBezTo>
                    <a:cubicBezTo>
                      <a:pt x="32" y="11"/>
                      <a:pt x="33" y="13"/>
                      <a:pt x="31" y="13"/>
                    </a:cubicBezTo>
                    <a:cubicBezTo>
                      <a:pt x="27" y="14"/>
                      <a:pt x="26" y="14"/>
                      <a:pt x="24" y="17"/>
                    </a:cubicBezTo>
                    <a:cubicBezTo>
                      <a:pt x="23" y="20"/>
                      <a:pt x="22" y="23"/>
                      <a:pt x="19" y="23"/>
                    </a:cubicBezTo>
                    <a:cubicBezTo>
                      <a:pt x="17" y="24"/>
                      <a:pt x="14" y="24"/>
                      <a:pt x="13" y="27"/>
                    </a:cubicBezTo>
                    <a:cubicBezTo>
                      <a:pt x="11" y="31"/>
                      <a:pt x="10" y="31"/>
                      <a:pt x="13" y="34"/>
                    </a:cubicBezTo>
                    <a:cubicBezTo>
                      <a:pt x="10" y="33"/>
                      <a:pt x="5" y="33"/>
                      <a:pt x="4" y="29"/>
                    </a:cubicBezTo>
                    <a:cubicBezTo>
                      <a:pt x="3" y="29"/>
                      <a:pt x="2" y="31"/>
                      <a:pt x="1" y="31"/>
                    </a:cubicBezTo>
                    <a:cubicBezTo>
                      <a:pt x="1" y="34"/>
                      <a:pt x="1" y="36"/>
                      <a:pt x="1" y="38"/>
                    </a:cubicBezTo>
                    <a:cubicBezTo>
                      <a:pt x="0" y="39"/>
                      <a:pt x="2" y="40"/>
                      <a:pt x="2" y="41"/>
                    </a:cubicBezTo>
                    <a:cubicBezTo>
                      <a:pt x="2" y="42"/>
                      <a:pt x="1" y="42"/>
                      <a:pt x="1" y="43"/>
                    </a:cubicBezTo>
                    <a:cubicBezTo>
                      <a:pt x="1" y="44"/>
                      <a:pt x="2" y="45"/>
                      <a:pt x="2" y="46"/>
                    </a:cubicBezTo>
                    <a:cubicBezTo>
                      <a:pt x="2" y="47"/>
                      <a:pt x="3" y="46"/>
                      <a:pt x="2" y="48"/>
                    </a:cubicBezTo>
                    <a:cubicBezTo>
                      <a:pt x="4" y="47"/>
                      <a:pt x="4" y="48"/>
                      <a:pt x="4" y="46"/>
                    </a:cubicBezTo>
                    <a:cubicBezTo>
                      <a:pt x="7" y="49"/>
                      <a:pt x="6" y="54"/>
                      <a:pt x="7" y="57"/>
                    </a:cubicBezTo>
                    <a:cubicBezTo>
                      <a:pt x="7" y="61"/>
                      <a:pt x="13" y="58"/>
                      <a:pt x="14" y="57"/>
                    </a:cubicBezTo>
                    <a:cubicBezTo>
                      <a:pt x="15" y="58"/>
                      <a:pt x="15" y="60"/>
                      <a:pt x="15" y="61"/>
                    </a:cubicBezTo>
                    <a:cubicBezTo>
                      <a:pt x="19" y="59"/>
                      <a:pt x="20" y="58"/>
                      <a:pt x="24" y="61"/>
                    </a:cubicBezTo>
                    <a:cubicBezTo>
                      <a:pt x="25" y="61"/>
                      <a:pt x="26" y="61"/>
                      <a:pt x="27" y="61"/>
                    </a:cubicBezTo>
                    <a:cubicBezTo>
                      <a:pt x="28" y="61"/>
                      <a:pt x="29" y="64"/>
                      <a:pt x="29" y="65"/>
                    </a:cubicBezTo>
                    <a:cubicBezTo>
                      <a:pt x="31" y="64"/>
                      <a:pt x="33" y="63"/>
                      <a:pt x="36" y="61"/>
                    </a:cubicBezTo>
                    <a:cubicBezTo>
                      <a:pt x="35" y="63"/>
                      <a:pt x="35" y="65"/>
                      <a:pt x="3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234">
                <a:extLst>
                  <a:ext uri="{FF2B5EF4-FFF2-40B4-BE49-F238E27FC236}">
                    <a16:creationId xmlns:a16="http://schemas.microsoft.com/office/drawing/2014/main" id="{6AB4FA8E-EF66-4181-9C3D-90AD74FE5233}"/>
                  </a:ext>
                </a:extLst>
              </p:cNvPr>
              <p:cNvSpPr>
                <a:spLocks/>
              </p:cNvSpPr>
              <p:nvPr/>
            </p:nvSpPr>
            <p:spPr bwMode="auto">
              <a:xfrm>
                <a:off x="5707063" y="3600450"/>
                <a:ext cx="14288" cy="22225"/>
              </a:xfrm>
              <a:custGeom>
                <a:avLst/>
                <a:gdLst>
                  <a:gd name="T0" fmla="*/ 10 w 20"/>
                  <a:gd name="T1" fmla="*/ 13 h 16"/>
                  <a:gd name="T2" fmla="*/ 20 w 20"/>
                  <a:gd name="T3" fmla="*/ 15 h 16"/>
                  <a:gd name="T4" fmla="*/ 15 w 20"/>
                  <a:gd name="T5" fmla="*/ 9 h 16"/>
                  <a:gd name="T6" fmla="*/ 9 w 20"/>
                  <a:gd name="T7" fmla="*/ 6 h 16"/>
                  <a:gd name="T8" fmla="*/ 4 w 20"/>
                  <a:gd name="T9" fmla="*/ 2 h 16"/>
                  <a:gd name="T10" fmla="*/ 6 w 20"/>
                  <a:gd name="T11" fmla="*/ 8 h 16"/>
                  <a:gd name="T12" fmla="*/ 0 w 20"/>
                  <a:gd name="T13" fmla="*/ 13 h 16"/>
                  <a:gd name="T14" fmla="*/ 10 w 20"/>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6">
                    <a:moveTo>
                      <a:pt x="10" y="13"/>
                    </a:moveTo>
                    <a:cubicBezTo>
                      <a:pt x="13" y="16"/>
                      <a:pt x="15" y="15"/>
                      <a:pt x="20" y="15"/>
                    </a:cubicBezTo>
                    <a:cubicBezTo>
                      <a:pt x="19" y="11"/>
                      <a:pt x="19" y="11"/>
                      <a:pt x="15" y="9"/>
                    </a:cubicBezTo>
                    <a:cubicBezTo>
                      <a:pt x="15" y="8"/>
                      <a:pt x="9" y="6"/>
                      <a:pt x="9" y="6"/>
                    </a:cubicBezTo>
                    <a:cubicBezTo>
                      <a:pt x="9" y="3"/>
                      <a:pt x="7" y="0"/>
                      <a:pt x="4" y="2"/>
                    </a:cubicBezTo>
                    <a:cubicBezTo>
                      <a:pt x="0" y="5"/>
                      <a:pt x="5" y="8"/>
                      <a:pt x="6" y="8"/>
                    </a:cubicBezTo>
                    <a:cubicBezTo>
                      <a:pt x="4" y="10"/>
                      <a:pt x="2" y="12"/>
                      <a:pt x="0" y="13"/>
                    </a:cubicBezTo>
                    <a:cubicBezTo>
                      <a:pt x="3" y="13"/>
                      <a:pt x="8" y="11"/>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235">
                <a:extLst>
                  <a:ext uri="{FF2B5EF4-FFF2-40B4-BE49-F238E27FC236}">
                    <a16:creationId xmlns:a16="http://schemas.microsoft.com/office/drawing/2014/main" id="{A2DDEC50-A656-4AE4-96E6-08C2A7A6BAE3}"/>
                  </a:ext>
                </a:extLst>
              </p:cNvPr>
              <p:cNvSpPr>
                <a:spLocks/>
              </p:cNvSpPr>
              <p:nvPr/>
            </p:nvSpPr>
            <p:spPr bwMode="auto">
              <a:xfrm>
                <a:off x="5697538" y="3570288"/>
                <a:ext cx="30163" cy="28575"/>
              </a:xfrm>
              <a:custGeom>
                <a:avLst/>
                <a:gdLst>
                  <a:gd name="T0" fmla="*/ 5 w 42"/>
                  <a:gd name="T1" fmla="*/ 17 h 20"/>
                  <a:gd name="T2" fmla="*/ 10 w 42"/>
                  <a:gd name="T3" fmla="*/ 20 h 20"/>
                  <a:gd name="T4" fmla="*/ 15 w 42"/>
                  <a:gd name="T5" fmla="*/ 16 h 20"/>
                  <a:gd name="T6" fmla="*/ 25 w 42"/>
                  <a:gd name="T7" fmla="*/ 15 h 20"/>
                  <a:gd name="T8" fmla="*/ 29 w 42"/>
                  <a:gd name="T9" fmla="*/ 18 h 20"/>
                  <a:gd name="T10" fmla="*/ 34 w 42"/>
                  <a:gd name="T11" fmla="*/ 17 h 20"/>
                  <a:gd name="T12" fmla="*/ 32 w 42"/>
                  <a:gd name="T13" fmla="*/ 13 h 20"/>
                  <a:gd name="T14" fmla="*/ 38 w 42"/>
                  <a:gd name="T15" fmla="*/ 14 h 20"/>
                  <a:gd name="T16" fmla="*/ 42 w 42"/>
                  <a:gd name="T17" fmla="*/ 10 h 20"/>
                  <a:gd name="T18" fmla="*/ 27 w 42"/>
                  <a:gd name="T19" fmla="*/ 4 h 20"/>
                  <a:gd name="T20" fmla="*/ 22 w 42"/>
                  <a:gd name="T21" fmla="*/ 2 h 20"/>
                  <a:gd name="T22" fmla="*/ 21 w 42"/>
                  <a:gd name="T23" fmla="*/ 9 h 20"/>
                  <a:gd name="T24" fmla="*/ 7 w 42"/>
                  <a:gd name="T25" fmla="*/ 2 h 20"/>
                  <a:gd name="T26" fmla="*/ 1 w 42"/>
                  <a:gd name="T27" fmla="*/ 11 h 20"/>
                  <a:gd name="T28" fmla="*/ 5 w 42"/>
                  <a:gd name="T2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20">
                    <a:moveTo>
                      <a:pt x="5" y="17"/>
                    </a:moveTo>
                    <a:cubicBezTo>
                      <a:pt x="6" y="18"/>
                      <a:pt x="8" y="20"/>
                      <a:pt x="10" y="20"/>
                    </a:cubicBezTo>
                    <a:cubicBezTo>
                      <a:pt x="13" y="19"/>
                      <a:pt x="13" y="19"/>
                      <a:pt x="15" y="16"/>
                    </a:cubicBezTo>
                    <a:cubicBezTo>
                      <a:pt x="17" y="20"/>
                      <a:pt x="21" y="17"/>
                      <a:pt x="25" y="15"/>
                    </a:cubicBezTo>
                    <a:cubicBezTo>
                      <a:pt x="26" y="15"/>
                      <a:pt x="27" y="19"/>
                      <a:pt x="29" y="18"/>
                    </a:cubicBezTo>
                    <a:cubicBezTo>
                      <a:pt x="31" y="18"/>
                      <a:pt x="32" y="17"/>
                      <a:pt x="34" y="17"/>
                    </a:cubicBezTo>
                    <a:cubicBezTo>
                      <a:pt x="33" y="16"/>
                      <a:pt x="33" y="15"/>
                      <a:pt x="32" y="13"/>
                    </a:cubicBezTo>
                    <a:cubicBezTo>
                      <a:pt x="34" y="15"/>
                      <a:pt x="35" y="15"/>
                      <a:pt x="38" y="14"/>
                    </a:cubicBezTo>
                    <a:cubicBezTo>
                      <a:pt x="40" y="13"/>
                      <a:pt x="41" y="12"/>
                      <a:pt x="42" y="10"/>
                    </a:cubicBezTo>
                    <a:cubicBezTo>
                      <a:pt x="37" y="8"/>
                      <a:pt x="32" y="6"/>
                      <a:pt x="27" y="4"/>
                    </a:cubicBezTo>
                    <a:cubicBezTo>
                      <a:pt x="26" y="3"/>
                      <a:pt x="24" y="2"/>
                      <a:pt x="22" y="2"/>
                    </a:cubicBezTo>
                    <a:cubicBezTo>
                      <a:pt x="19" y="4"/>
                      <a:pt x="20" y="5"/>
                      <a:pt x="21" y="9"/>
                    </a:cubicBezTo>
                    <a:cubicBezTo>
                      <a:pt x="17" y="6"/>
                      <a:pt x="10" y="0"/>
                      <a:pt x="7" y="2"/>
                    </a:cubicBezTo>
                    <a:cubicBezTo>
                      <a:pt x="4" y="5"/>
                      <a:pt x="2" y="6"/>
                      <a:pt x="1" y="11"/>
                    </a:cubicBezTo>
                    <a:cubicBezTo>
                      <a:pt x="0" y="13"/>
                      <a:pt x="3" y="15"/>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236">
                <a:extLst>
                  <a:ext uri="{FF2B5EF4-FFF2-40B4-BE49-F238E27FC236}">
                    <a16:creationId xmlns:a16="http://schemas.microsoft.com/office/drawing/2014/main" id="{45514400-A777-4B19-BF64-4E30FF4A208F}"/>
                  </a:ext>
                </a:extLst>
              </p:cNvPr>
              <p:cNvSpPr>
                <a:spLocks/>
              </p:cNvSpPr>
              <p:nvPr/>
            </p:nvSpPr>
            <p:spPr bwMode="auto">
              <a:xfrm>
                <a:off x="5729288" y="3579813"/>
                <a:ext cx="17463" cy="19050"/>
              </a:xfrm>
              <a:custGeom>
                <a:avLst/>
                <a:gdLst>
                  <a:gd name="T0" fmla="*/ 9 w 24"/>
                  <a:gd name="T1" fmla="*/ 13 h 14"/>
                  <a:gd name="T2" fmla="*/ 24 w 24"/>
                  <a:gd name="T3" fmla="*/ 11 h 14"/>
                  <a:gd name="T4" fmla="*/ 24 w 24"/>
                  <a:gd name="T5" fmla="*/ 8 h 14"/>
                  <a:gd name="T6" fmla="*/ 21 w 24"/>
                  <a:gd name="T7" fmla="*/ 7 h 14"/>
                  <a:gd name="T8" fmla="*/ 14 w 24"/>
                  <a:gd name="T9" fmla="*/ 7 h 14"/>
                  <a:gd name="T10" fmla="*/ 14 w 24"/>
                  <a:gd name="T11" fmla="*/ 5 h 14"/>
                  <a:gd name="T12" fmla="*/ 6 w 24"/>
                  <a:gd name="T13" fmla="*/ 6 h 14"/>
                  <a:gd name="T14" fmla="*/ 0 w 24"/>
                  <a:gd name="T15" fmla="*/ 7 h 14"/>
                  <a:gd name="T16" fmla="*/ 9 w 24"/>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9" y="13"/>
                    </a:moveTo>
                    <a:cubicBezTo>
                      <a:pt x="14" y="14"/>
                      <a:pt x="18" y="13"/>
                      <a:pt x="24" y="11"/>
                    </a:cubicBezTo>
                    <a:cubicBezTo>
                      <a:pt x="24" y="11"/>
                      <a:pt x="24" y="8"/>
                      <a:pt x="24" y="8"/>
                    </a:cubicBezTo>
                    <a:cubicBezTo>
                      <a:pt x="24" y="7"/>
                      <a:pt x="21" y="7"/>
                      <a:pt x="21" y="7"/>
                    </a:cubicBezTo>
                    <a:cubicBezTo>
                      <a:pt x="17" y="6"/>
                      <a:pt x="16" y="6"/>
                      <a:pt x="14" y="7"/>
                    </a:cubicBezTo>
                    <a:cubicBezTo>
                      <a:pt x="14" y="7"/>
                      <a:pt x="13" y="5"/>
                      <a:pt x="14" y="5"/>
                    </a:cubicBezTo>
                    <a:cubicBezTo>
                      <a:pt x="11" y="5"/>
                      <a:pt x="9" y="4"/>
                      <a:pt x="6" y="6"/>
                    </a:cubicBezTo>
                    <a:cubicBezTo>
                      <a:pt x="6" y="0"/>
                      <a:pt x="0" y="4"/>
                      <a:pt x="0" y="7"/>
                    </a:cubicBezTo>
                    <a:cubicBezTo>
                      <a:pt x="1" y="9"/>
                      <a:pt x="7"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237">
                <a:extLst>
                  <a:ext uri="{FF2B5EF4-FFF2-40B4-BE49-F238E27FC236}">
                    <a16:creationId xmlns:a16="http://schemas.microsoft.com/office/drawing/2014/main" id="{5A6A0359-4491-45EE-A44F-FAAA20AD51A5}"/>
                  </a:ext>
                </a:extLst>
              </p:cNvPr>
              <p:cNvSpPr>
                <a:spLocks/>
              </p:cNvSpPr>
              <p:nvPr/>
            </p:nvSpPr>
            <p:spPr bwMode="auto">
              <a:xfrm>
                <a:off x="5875338" y="3752850"/>
                <a:ext cx="11113" cy="14288"/>
              </a:xfrm>
              <a:custGeom>
                <a:avLst/>
                <a:gdLst>
                  <a:gd name="T0" fmla="*/ 1 w 17"/>
                  <a:gd name="T1" fmla="*/ 1 h 10"/>
                  <a:gd name="T2" fmla="*/ 2 w 17"/>
                  <a:gd name="T3" fmla="*/ 5 h 10"/>
                  <a:gd name="T4" fmla="*/ 10 w 17"/>
                  <a:gd name="T5" fmla="*/ 6 h 10"/>
                  <a:gd name="T6" fmla="*/ 17 w 17"/>
                  <a:gd name="T7" fmla="*/ 5 h 10"/>
                  <a:gd name="T8" fmla="*/ 8 w 17"/>
                  <a:gd name="T9" fmla="*/ 1 h 10"/>
                  <a:gd name="T10" fmla="*/ 1 w 17"/>
                  <a:gd name="T11" fmla="*/ 1 h 10"/>
                </a:gdLst>
                <a:ahLst/>
                <a:cxnLst>
                  <a:cxn ang="0">
                    <a:pos x="T0" y="T1"/>
                  </a:cxn>
                  <a:cxn ang="0">
                    <a:pos x="T2" y="T3"/>
                  </a:cxn>
                  <a:cxn ang="0">
                    <a:pos x="T4" y="T5"/>
                  </a:cxn>
                  <a:cxn ang="0">
                    <a:pos x="T6" y="T7"/>
                  </a:cxn>
                  <a:cxn ang="0">
                    <a:pos x="T8" y="T9"/>
                  </a:cxn>
                  <a:cxn ang="0">
                    <a:pos x="T10" y="T11"/>
                  </a:cxn>
                </a:cxnLst>
                <a:rect l="0" t="0" r="r" b="b"/>
                <a:pathLst>
                  <a:path w="17" h="10">
                    <a:moveTo>
                      <a:pt x="1" y="1"/>
                    </a:moveTo>
                    <a:cubicBezTo>
                      <a:pt x="0" y="2"/>
                      <a:pt x="1" y="5"/>
                      <a:pt x="2" y="5"/>
                    </a:cubicBezTo>
                    <a:cubicBezTo>
                      <a:pt x="5" y="7"/>
                      <a:pt x="8" y="4"/>
                      <a:pt x="10" y="6"/>
                    </a:cubicBezTo>
                    <a:cubicBezTo>
                      <a:pt x="12" y="9"/>
                      <a:pt x="15" y="10"/>
                      <a:pt x="17" y="5"/>
                    </a:cubicBezTo>
                    <a:cubicBezTo>
                      <a:pt x="14" y="4"/>
                      <a:pt x="11" y="1"/>
                      <a:pt x="8" y="1"/>
                    </a:cubicBezTo>
                    <a:cubicBezTo>
                      <a:pt x="7" y="1"/>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238">
                <a:extLst>
                  <a:ext uri="{FF2B5EF4-FFF2-40B4-BE49-F238E27FC236}">
                    <a16:creationId xmlns:a16="http://schemas.microsoft.com/office/drawing/2014/main" id="{26C83F95-6CFD-40CB-B29D-6FEE84336679}"/>
                  </a:ext>
                </a:extLst>
              </p:cNvPr>
              <p:cNvSpPr>
                <a:spLocks/>
              </p:cNvSpPr>
              <p:nvPr/>
            </p:nvSpPr>
            <p:spPr bwMode="auto">
              <a:xfrm>
                <a:off x="5842000" y="3644900"/>
                <a:ext cx="14288" cy="14288"/>
              </a:xfrm>
              <a:custGeom>
                <a:avLst/>
                <a:gdLst>
                  <a:gd name="T0" fmla="*/ 8 w 22"/>
                  <a:gd name="T1" fmla="*/ 8 h 10"/>
                  <a:gd name="T2" fmla="*/ 12 w 22"/>
                  <a:gd name="T3" fmla="*/ 9 h 10"/>
                  <a:gd name="T4" fmla="*/ 22 w 22"/>
                  <a:gd name="T5" fmla="*/ 4 h 10"/>
                  <a:gd name="T6" fmla="*/ 17 w 22"/>
                  <a:gd name="T7" fmla="*/ 1 h 10"/>
                  <a:gd name="T8" fmla="*/ 8 w 22"/>
                  <a:gd name="T9" fmla="*/ 0 h 10"/>
                  <a:gd name="T10" fmla="*/ 1 w 22"/>
                  <a:gd name="T11" fmla="*/ 3 h 10"/>
                  <a:gd name="T12" fmla="*/ 2 w 22"/>
                  <a:gd name="T13" fmla="*/ 10 h 10"/>
                  <a:gd name="T14" fmla="*/ 8 w 2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0">
                    <a:moveTo>
                      <a:pt x="8" y="8"/>
                    </a:moveTo>
                    <a:cubicBezTo>
                      <a:pt x="10" y="8"/>
                      <a:pt x="10" y="9"/>
                      <a:pt x="12" y="9"/>
                    </a:cubicBezTo>
                    <a:cubicBezTo>
                      <a:pt x="16" y="7"/>
                      <a:pt x="19" y="8"/>
                      <a:pt x="22" y="4"/>
                    </a:cubicBezTo>
                    <a:cubicBezTo>
                      <a:pt x="20" y="3"/>
                      <a:pt x="19" y="1"/>
                      <a:pt x="17" y="1"/>
                    </a:cubicBezTo>
                    <a:cubicBezTo>
                      <a:pt x="14" y="0"/>
                      <a:pt x="11" y="0"/>
                      <a:pt x="8" y="0"/>
                    </a:cubicBezTo>
                    <a:cubicBezTo>
                      <a:pt x="6" y="0"/>
                      <a:pt x="3" y="2"/>
                      <a:pt x="1" y="3"/>
                    </a:cubicBezTo>
                    <a:cubicBezTo>
                      <a:pt x="0" y="3"/>
                      <a:pt x="2" y="10"/>
                      <a:pt x="2" y="10"/>
                    </a:cubicBezTo>
                    <a:cubicBezTo>
                      <a:pt x="4" y="10"/>
                      <a:pt x="6"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239">
                <a:extLst>
                  <a:ext uri="{FF2B5EF4-FFF2-40B4-BE49-F238E27FC236}">
                    <a16:creationId xmlns:a16="http://schemas.microsoft.com/office/drawing/2014/main" id="{3A249FD5-B30C-484C-9481-28519F493D77}"/>
                  </a:ext>
                </a:extLst>
              </p:cNvPr>
              <p:cNvSpPr>
                <a:spLocks/>
              </p:cNvSpPr>
              <p:nvPr/>
            </p:nvSpPr>
            <p:spPr bwMode="auto">
              <a:xfrm>
                <a:off x="5378450" y="3546475"/>
                <a:ext cx="504825" cy="801688"/>
              </a:xfrm>
              <a:custGeom>
                <a:avLst/>
                <a:gdLst>
                  <a:gd name="T0" fmla="*/ 32 w 719"/>
                  <a:gd name="T1" fmla="*/ 283 h 570"/>
                  <a:gd name="T2" fmla="*/ 43 w 719"/>
                  <a:gd name="T3" fmla="*/ 303 h 570"/>
                  <a:gd name="T4" fmla="*/ 29 w 719"/>
                  <a:gd name="T5" fmla="*/ 301 h 570"/>
                  <a:gd name="T6" fmla="*/ 45 w 719"/>
                  <a:gd name="T7" fmla="*/ 318 h 570"/>
                  <a:gd name="T8" fmla="*/ 43 w 719"/>
                  <a:gd name="T9" fmla="*/ 333 h 570"/>
                  <a:gd name="T10" fmla="*/ 80 w 719"/>
                  <a:gd name="T11" fmla="*/ 353 h 570"/>
                  <a:gd name="T12" fmla="*/ 109 w 719"/>
                  <a:gd name="T13" fmla="*/ 428 h 570"/>
                  <a:gd name="T14" fmla="*/ 128 w 719"/>
                  <a:gd name="T15" fmla="*/ 455 h 570"/>
                  <a:gd name="T16" fmla="*/ 144 w 719"/>
                  <a:gd name="T17" fmla="*/ 491 h 570"/>
                  <a:gd name="T18" fmla="*/ 174 w 719"/>
                  <a:gd name="T19" fmla="*/ 537 h 570"/>
                  <a:gd name="T20" fmla="*/ 176 w 719"/>
                  <a:gd name="T21" fmla="*/ 492 h 570"/>
                  <a:gd name="T22" fmla="*/ 208 w 719"/>
                  <a:gd name="T23" fmla="*/ 451 h 570"/>
                  <a:gd name="T24" fmla="*/ 246 w 719"/>
                  <a:gd name="T25" fmla="*/ 472 h 570"/>
                  <a:gd name="T26" fmla="*/ 264 w 719"/>
                  <a:gd name="T27" fmla="*/ 501 h 570"/>
                  <a:gd name="T28" fmla="*/ 283 w 719"/>
                  <a:gd name="T29" fmla="*/ 563 h 570"/>
                  <a:gd name="T30" fmla="*/ 276 w 719"/>
                  <a:gd name="T31" fmla="*/ 534 h 570"/>
                  <a:gd name="T32" fmla="*/ 278 w 719"/>
                  <a:gd name="T33" fmla="*/ 499 h 570"/>
                  <a:gd name="T34" fmla="*/ 318 w 719"/>
                  <a:gd name="T35" fmla="*/ 509 h 570"/>
                  <a:gd name="T36" fmla="*/ 303 w 719"/>
                  <a:gd name="T37" fmla="*/ 459 h 570"/>
                  <a:gd name="T38" fmla="*/ 325 w 719"/>
                  <a:gd name="T39" fmla="*/ 455 h 570"/>
                  <a:gd name="T40" fmla="*/ 383 w 719"/>
                  <a:gd name="T41" fmla="*/ 400 h 570"/>
                  <a:gd name="T42" fmla="*/ 375 w 719"/>
                  <a:gd name="T43" fmla="*/ 374 h 570"/>
                  <a:gd name="T44" fmla="*/ 360 w 719"/>
                  <a:gd name="T45" fmla="*/ 341 h 570"/>
                  <a:gd name="T46" fmla="*/ 378 w 719"/>
                  <a:gd name="T47" fmla="*/ 342 h 570"/>
                  <a:gd name="T48" fmla="*/ 403 w 719"/>
                  <a:gd name="T49" fmla="*/ 347 h 570"/>
                  <a:gd name="T50" fmla="*/ 418 w 719"/>
                  <a:gd name="T51" fmla="*/ 358 h 570"/>
                  <a:gd name="T52" fmla="*/ 435 w 719"/>
                  <a:gd name="T53" fmla="*/ 314 h 570"/>
                  <a:gd name="T54" fmla="*/ 478 w 719"/>
                  <a:gd name="T55" fmla="*/ 239 h 570"/>
                  <a:gd name="T56" fmla="*/ 446 w 719"/>
                  <a:gd name="T57" fmla="*/ 224 h 570"/>
                  <a:gd name="T58" fmla="*/ 513 w 719"/>
                  <a:gd name="T59" fmla="*/ 187 h 570"/>
                  <a:gd name="T60" fmla="*/ 545 w 719"/>
                  <a:gd name="T61" fmla="*/ 187 h 570"/>
                  <a:gd name="T62" fmla="*/ 572 w 719"/>
                  <a:gd name="T63" fmla="*/ 175 h 570"/>
                  <a:gd name="T64" fmla="*/ 588 w 719"/>
                  <a:gd name="T65" fmla="*/ 171 h 570"/>
                  <a:gd name="T66" fmla="*/ 563 w 719"/>
                  <a:gd name="T67" fmla="*/ 244 h 570"/>
                  <a:gd name="T68" fmla="*/ 586 w 719"/>
                  <a:gd name="T69" fmla="*/ 212 h 570"/>
                  <a:gd name="T70" fmla="*/ 600 w 719"/>
                  <a:gd name="T71" fmla="*/ 178 h 570"/>
                  <a:gd name="T72" fmla="*/ 652 w 719"/>
                  <a:gd name="T73" fmla="*/ 158 h 570"/>
                  <a:gd name="T74" fmla="*/ 656 w 719"/>
                  <a:gd name="T75" fmla="*/ 140 h 570"/>
                  <a:gd name="T76" fmla="*/ 689 w 719"/>
                  <a:gd name="T77" fmla="*/ 138 h 570"/>
                  <a:gd name="T78" fmla="*/ 713 w 719"/>
                  <a:gd name="T79" fmla="*/ 132 h 570"/>
                  <a:gd name="T80" fmla="*/ 693 w 719"/>
                  <a:gd name="T81" fmla="*/ 116 h 570"/>
                  <a:gd name="T82" fmla="*/ 623 w 719"/>
                  <a:gd name="T83" fmla="*/ 98 h 570"/>
                  <a:gd name="T84" fmla="*/ 582 w 719"/>
                  <a:gd name="T85" fmla="*/ 92 h 570"/>
                  <a:gd name="T86" fmla="*/ 531 w 719"/>
                  <a:gd name="T87" fmla="*/ 78 h 570"/>
                  <a:gd name="T88" fmla="*/ 469 w 719"/>
                  <a:gd name="T89" fmla="*/ 63 h 570"/>
                  <a:gd name="T90" fmla="*/ 439 w 719"/>
                  <a:gd name="T91" fmla="*/ 70 h 570"/>
                  <a:gd name="T92" fmla="*/ 418 w 719"/>
                  <a:gd name="T93" fmla="*/ 55 h 570"/>
                  <a:gd name="T94" fmla="*/ 381 w 719"/>
                  <a:gd name="T95" fmla="*/ 56 h 570"/>
                  <a:gd name="T96" fmla="*/ 330 w 719"/>
                  <a:gd name="T97" fmla="*/ 44 h 570"/>
                  <a:gd name="T98" fmla="*/ 342 w 719"/>
                  <a:gd name="T99" fmla="*/ 24 h 570"/>
                  <a:gd name="T100" fmla="*/ 312 w 719"/>
                  <a:gd name="T101" fmla="*/ 16 h 570"/>
                  <a:gd name="T102" fmla="*/ 290 w 719"/>
                  <a:gd name="T103" fmla="*/ 2 h 570"/>
                  <a:gd name="T104" fmla="*/ 212 w 719"/>
                  <a:gd name="T105" fmla="*/ 32 h 570"/>
                  <a:gd name="T106" fmla="*/ 179 w 719"/>
                  <a:gd name="T107" fmla="*/ 61 h 570"/>
                  <a:gd name="T108" fmla="*/ 163 w 719"/>
                  <a:gd name="T109" fmla="*/ 64 h 570"/>
                  <a:gd name="T110" fmla="*/ 149 w 719"/>
                  <a:gd name="T111" fmla="*/ 58 h 570"/>
                  <a:gd name="T112" fmla="*/ 145 w 719"/>
                  <a:gd name="T113" fmla="*/ 96 h 570"/>
                  <a:gd name="T114" fmla="*/ 151 w 719"/>
                  <a:gd name="T115" fmla="*/ 100 h 570"/>
                  <a:gd name="T116" fmla="*/ 139 w 719"/>
                  <a:gd name="T117" fmla="*/ 113 h 570"/>
                  <a:gd name="T118" fmla="*/ 139 w 719"/>
                  <a:gd name="T119" fmla="*/ 59 h 570"/>
                  <a:gd name="T120" fmla="*/ 113 w 719"/>
                  <a:gd name="T121" fmla="*/ 82 h 570"/>
                  <a:gd name="T122" fmla="*/ 109 w 719"/>
                  <a:gd name="T123" fmla="*/ 97 h 570"/>
                  <a:gd name="T124" fmla="*/ 99 w 719"/>
                  <a:gd name="T125" fmla="*/ 25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570">
                    <a:moveTo>
                      <a:pt x="8" y="277"/>
                    </a:moveTo>
                    <a:cubicBezTo>
                      <a:pt x="13" y="281"/>
                      <a:pt x="16" y="288"/>
                      <a:pt x="17" y="292"/>
                    </a:cubicBezTo>
                    <a:cubicBezTo>
                      <a:pt x="18" y="292"/>
                      <a:pt x="22" y="291"/>
                      <a:pt x="22" y="289"/>
                    </a:cubicBezTo>
                    <a:cubicBezTo>
                      <a:pt x="23" y="285"/>
                      <a:pt x="23" y="287"/>
                      <a:pt x="27" y="286"/>
                    </a:cubicBezTo>
                    <a:cubicBezTo>
                      <a:pt x="29" y="285"/>
                      <a:pt x="31" y="283"/>
                      <a:pt x="32" y="283"/>
                    </a:cubicBezTo>
                    <a:cubicBezTo>
                      <a:pt x="34" y="285"/>
                      <a:pt x="37" y="287"/>
                      <a:pt x="39" y="285"/>
                    </a:cubicBezTo>
                    <a:cubicBezTo>
                      <a:pt x="40" y="283"/>
                      <a:pt x="42" y="287"/>
                      <a:pt x="42" y="288"/>
                    </a:cubicBezTo>
                    <a:cubicBezTo>
                      <a:pt x="43" y="290"/>
                      <a:pt x="42" y="293"/>
                      <a:pt x="41" y="295"/>
                    </a:cubicBezTo>
                    <a:cubicBezTo>
                      <a:pt x="45" y="296"/>
                      <a:pt x="46" y="293"/>
                      <a:pt x="48" y="298"/>
                    </a:cubicBezTo>
                    <a:cubicBezTo>
                      <a:pt x="45" y="298"/>
                      <a:pt x="44" y="300"/>
                      <a:pt x="43" y="303"/>
                    </a:cubicBezTo>
                    <a:cubicBezTo>
                      <a:pt x="42" y="300"/>
                      <a:pt x="44" y="298"/>
                      <a:pt x="46" y="298"/>
                    </a:cubicBezTo>
                    <a:cubicBezTo>
                      <a:pt x="43" y="296"/>
                      <a:pt x="39" y="296"/>
                      <a:pt x="36" y="295"/>
                    </a:cubicBezTo>
                    <a:cubicBezTo>
                      <a:pt x="35" y="295"/>
                      <a:pt x="33" y="296"/>
                      <a:pt x="32" y="298"/>
                    </a:cubicBezTo>
                    <a:cubicBezTo>
                      <a:pt x="30" y="300"/>
                      <a:pt x="32" y="300"/>
                      <a:pt x="34" y="302"/>
                    </a:cubicBezTo>
                    <a:cubicBezTo>
                      <a:pt x="32" y="304"/>
                      <a:pt x="30" y="300"/>
                      <a:pt x="29" y="301"/>
                    </a:cubicBezTo>
                    <a:cubicBezTo>
                      <a:pt x="26" y="302"/>
                      <a:pt x="32" y="304"/>
                      <a:pt x="32" y="304"/>
                    </a:cubicBezTo>
                    <a:cubicBezTo>
                      <a:pt x="32" y="306"/>
                      <a:pt x="32" y="310"/>
                      <a:pt x="32" y="312"/>
                    </a:cubicBezTo>
                    <a:cubicBezTo>
                      <a:pt x="34" y="313"/>
                      <a:pt x="37" y="314"/>
                      <a:pt x="39" y="315"/>
                    </a:cubicBezTo>
                    <a:cubicBezTo>
                      <a:pt x="37" y="319"/>
                      <a:pt x="38" y="321"/>
                      <a:pt x="40" y="325"/>
                    </a:cubicBezTo>
                    <a:cubicBezTo>
                      <a:pt x="40" y="323"/>
                      <a:pt x="41" y="316"/>
                      <a:pt x="45" y="318"/>
                    </a:cubicBezTo>
                    <a:cubicBezTo>
                      <a:pt x="46" y="319"/>
                      <a:pt x="46" y="322"/>
                      <a:pt x="47" y="323"/>
                    </a:cubicBezTo>
                    <a:cubicBezTo>
                      <a:pt x="48" y="325"/>
                      <a:pt x="50" y="325"/>
                      <a:pt x="50" y="328"/>
                    </a:cubicBezTo>
                    <a:cubicBezTo>
                      <a:pt x="48" y="329"/>
                      <a:pt x="40" y="327"/>
                      <a:pt x="40" y="327"/>
                    </a:cubicBezTo>
                    <a:cubicBezTo>
                      <a:pt x="39" y="329"/>
                      <a:pt x="39" y="331"/>
                      <a:pt x="40" y="333"/>
                    </a:cubicBezTo>
                    <a:cubicBezTo>
                      <a:pt x="41" y="333"/>
                      <a:pt x="43" y="333"/>
                      <a:pt x="43" y="333"/>
                    </a:cubicBezTo>
                    <a:cubicBezTo>
                      <a:pt x="43" y="334"/>
                      <a:pt x="44" y="335"/>
                      <a:pt x="44" y="337"/>
                    </a:cubicBezTo>
                    <a:cubicBezTo>
                      <a:pt x="43" y="337"/>
                      <a:pt x="43" y="337"/>
                      <a:pt x="42" y="337"/>
                    </a:cubicBezTo>
                    <a:cubicBezTo>
                      <a:pt x="44" y="340"/>
                      <a:pt x="46" y="338"/>
                      <a:pt x="45" y="343"/>
                    </a:cubicBezTo>
                    <a:cubicBezTo>
                      <a:pt x="45" y="344"/>
                      <a:pt x="45" y="344"/>
                      <a:pt x="45" y="344"/>
                    </a:cubicBezTo>
                    <a:cubicBezTo>
                      <a:pt x="50" y="344"/>
                      <a:pt x="67" y="345"/>
                      <a:pt x="80" y="353"/>
                    </a:cubicBezTo>
                    <a:cubicBezTo>
                      <a:pt x="94" y="363"/>
                      <a:pt x="87" y="377"/>
                      <a:pt x="87" y="377"/>
                    </a:cubicBezTo>
                    <a:cubicBezTo>
                      <a:pt x="87" y="377"/>
                      <a:pt x="80" y="387"/>
                      <a:pt x="94" y="399"/>
                    </a:cubicBezTo>
                    <a:cubicBezTo>
                      <a:pt x="105" y="408"/>
                      <a:pt x="87" y="422"/>
                      <a:pt x="78" y="429"/>
                    </a:cubicBezTo>
                    <a:cubicBezTo>
                      <a:pt x="81" y="429"/>
                      <a:pt x="85" y="430"/>
                      <a:pt x="88" y="430"/>
                    </a:cubicBezTo>
                    <a:cubicBezTo>
                      <a:pt x="91" y="429"/>
                      <a:pt x="108" y="425"/>
                      <a:pt x="109" y="428"/>
                    </a:cubicBezTo>
                    <a:cubicBezTo>
                      <a:pt x="110" y="430"/>
                      <a:pt x="111" y="436"/>
                      <a:pt x="113" y="437"/>
                    </a:cubicBezTo>
                    <a:cubicBezTo>
                      <a:pt x="116" y="439"/>
                      <a:pt x="120" y="442"/>
                      <a:pt x="123" y="443"/>
                    </a:cubicBezTo>
                    <a:cubicBezTo>
                      <a:pt x="124" y="443"/>
                      <a:pt x="126" y="443"/>
                      <a:pt x="127" y="443"/>
                    </a:cubicBezTo>
                    <a:cubicBezTo>
                      <a:pt x="127" y="446"/>
                      <a:pt x="122" y="445"/>
                      <a:pt x="120" y="446"/>
                    </a:cubicBezTo>
                    <a:cubicBezTo>
                      <a:pt x="122" y="449"/>
                      <a:pt x="126" y="455"/>
                      <a:pt x="128" y="455"/>
                    </a:cubicBezTo>
                    <a:cubicBezTo>
                      <a:pt x="132" y="455"/>
                      <a:pt x="132" y="455"/>
                      <a:pt x="134" y="453"/>
                    </a:cubicBezTo>
                    <a:cubicBezTo>
                      <a:pt x="135" y="451"/>
                      <a:pt x="137" y="448"/>
                      <a:pt x="139" y="445"/>
                    </a:cubicBezTo>
                    <a:cubicBezTo>
                      <a:pt x="139" y="454"/>
                      <a:pt x="139" y="462"/>
                      <a:pt x="139" y="471"/>
                    </a:cubicBezTo>
                    <a:cubicBezTo>
                      <a:pt x="139" y="474"/>
                      <a:pt x="139" y="477"/>
                      <a:pt x="139" y="480"/>
                    </a:cubicBezTo>
                    <a:cubicBezTo>
                      <a:pt x="141" y="483"/>
                      <a:pt x="143" y="487"/>
                      <a:pt x="144" y="491"/>
                    </a:cubicBezTo>
                    <a:cubicBezTo>
                      <a:pt x="150" y="504"/>
                      <a:pt x="155" y="517"/>
                      <a:pt x="162" y="530"/>
                    </a:cubicBezTo>
                    <a:cubicBezTo>
                      <a:pt x="164" y="528"/>
                      <a:pt x="166" y="526"/>
                      <a:pt x="168" y="525"/>
                    </a:cubicBezTo>
                    <a:cubicBezTo>
                      <a:pt x="171" y="524"/>
                      <a:pt x="170" y="521"/>
                      <a:pt x="170" y="518"/>
                    </a:cubicBezTo>
                    <a:cubicBezTo>
                      <a:pt x="172" y="521"/>
                      <a:pt x="174" y="522"/>
                      <a:pt x="174" y="526"/>
                    </a:cubicBezTo>
                    <a:cubicBezTo>
                      <a:pt x="174" y="530"/>
                      <a:pt x="174" y="533"/>
                      <a:pt x="174" y="537"/>
                    </a:cubicBezTo>
                    <a:cubicBezTo>
                      <a:pt x="175" y="547"/>
                      <a:pt x="186" y="540"/>
                      <a:pt x="183" y="534"/>
                    </a:cubicBezTo>
                    <a:cubicBezTo>
                      <a:pt x="181" y="530"/>
                      <a:pt x="181" y="526"/>
                      <a:pt x="178" y="524"/>
                    </a:cubicBezTo>
                    <a:cubicBezTo>
                      <a:pt x="175" y="520"/>
                      <a:pt x="174" y="518"/>
                      <a:pt x="174" y="513"/>
                    </a:cubicBezTo>
                    <a:cubicBezTo>
                      <a:pt x="173" y="510"/>
                      <a:pt x="175" y="506"/>
                      <a:pt x="176" y="503"/>
                    </a:cubicBezTo>
                    <a:cubicBezTo>
                      <a:pt x="176" y="500"/>
                      <a:pt x="176" y="495"/>
                      <a:pt x="176" y="492"/>
                    </a:cubicBezTo>
                    <a:cubicBezTo>
                      <a:pt x="176" y="488"/>
                      <a:pt x="174" y="486"/>
                      <a:pt x="178" y="484"/>
                    </a:cubicBezTo>
                    <a:cubicBezTo>
                      <a:pt x="179" y="483"/>
                      <a:pt x="183" y="482"/>
                      <a:pt x="185" y="480"/>
                    </a:cubicBezTo>
                    <a:cubicBezTo>
                      <a:pt x="191" y="474"/>
                      <a:pt x="197" y="468"/>
                      <a:pt x="202" y="462"/>
                    </a:cubicBezTo>
                    <a:cubicBezTo>
                      <a:pt x="204" y="459"/>
                      <a:pt x="206" y="457"/>
                      <a:pt x="208" y="455"/>
                    </a:cubicBezTo>
                    <a:cubicBezTo>
                      <a:pt x="209" y="454"/>
                      <a:pt x="207" y="451"/>
                      <a:pt x="208" y="451"/>
                    </a:cubicBezTo>
                    <a:cubicBezTo>
                      <a:pt x="209" y="450"/>
                      <a:pt x="211" y="450"/>
                      <a:pt x="212" y="450"/>
                    </a:cubicBezTo>
                    <a:cubicBezTo>
                      <a:pt x="216" y="449"/>
                      <a:pt x="220" y="449"/>
                      <a:pt x="224" y="448"/>
                    </a:cubicBezTo>
                    <a:cubicBezTo>
                      <a:pt x="226" y="448"/>
                      <a:pt x="229" y="445"/>
                      <a:pt x="231" y="443"/>
                    </a:cubicBezTo>
                    <a:cubicBezTo>
                      <a:pt x="233" y="448"/>
                      <a:pt x="234" y="454"/>
                      <a:pt x="238" y="457"/>
                    </a:cubicBezTo>
                    <a:cubicBezTo>
                      <a:pt x="242" y="461"/>
                      <a:pt x="244" y="466"/>
                      <a:pt x="246" y="472"/>
                    </a:cubicBezTo>
                    <a:cubicBezTo>
                      <a:pt x="246" y="473"/>
                      <a:pt x="245" y="478"/>
                      <a:pt x="245" y="480"/>
                    </a:cubicBezTo>
                    <a:cubicBezTo>
                      <a:pt x="244" y="483"/>
                      <a:pt x="244" y="483"/>
                      <a:pt x="248" y="484"/>
                    </a:cubicBezTo>
                    <a:cubicBezTo>
                      <a:pt x="251" y="484"/>
                      <a:pt x="251" y="485"/>
                      <a:pt x="253" y="482"/>
                    </a:cubicBezTo>
                    <a:cubicBezTo>
                      <a:pt x="255" y="480"/>
                      <a:pt x="256" y="478"/>
                      <a:pt x="258" y="475"/>
                    </a:cubicBezTo>
                    <a:cubicBezTo>
                      <a:pt x="261" y="484"/>
                      <a:pt x="263" y="492"/>
                      <a:pt x="264" y="501"/>
                    </a:cubicBezTo>
                    <a:cubicBezTo>
                      <a:pt x="264" y="505"/>
                      <a:pt x="265" y="511"/>
                      <a:pt x="265" y="516"/>
                    </a:cubicBezTo>
                    <a:cubicBezTo>
                      <a:pt x="265" y="518"/>
                      <a:pt x="263" y="527"/>
                      <a:pt x="264" y="529"/>
                    </a:cubicBezTo>
                    <a:cubicBezTo>
                      <a:pt x="267" y="532"/>
                      <a:pt x="270" y="536"/>
                      <a:pt x="274" y="540"/>
                    </a:cubicBezTo>
                    <a:cubicBezTo>
                      <a:pt x="276" y="543"/>
                      <a:pt x="277" y="550"/>
                      <a:pt x="278" y="553"/>
                    </a:cubicBezTo>
                    <a:cubicBezTo>
                      <a:pt x="279" y="558"/>
                      <a:pt x="279" y="559"/>
                      <a:pt x="283" y="563"/>
                    </a:cubicBezTo>
                    <a:cubicBezTo>
                      <a:pt x="287" y="565"/>
                      <a:pt x="290" y="569"/>
                      <a:pt x="294" y="570"/>
                    </a:cubicBezTo>
                    <a:cubicBezTo>
                      <a:pt x="293" y="566"/>
                      <a:pt x="291" y="563"/>
                      <a:pt x="290" y="560"/>
                    </a:cubicBezTo>
                    <a:cubicBezTo>
                      <a:pt x="290" y="556"/>
                      <a:pt x="291" y="552"/>
                      <a:pt x="290" y="549"/>
                    </a:cubicBezTo>
                    <a:cubicBezTo>
                      <a:pt x="289" y="546"/>
                      <a:pt x="286" y="543"/>
                      <a:pt x="284" y="541"/>
                    </a:cubicBezTo>
                    <a:cubicBezTo>
                      <a:pt x="282" y="540"/>
                      <a:pt x="277" y="537"/>
                      <a:pt x="276" y="534"/>
                    </a:cubicBezTo>
                    <a:cubicBezTo>
                      <a:pt x="276" y="533"/>
                      <a:pt x="274" y="524"/>
                      <a:pt x="272" y="524"/>
                    </a:cubicBezTo>
                    <a:cubicBezTo>
                      <a:pt x="270" y="524"/>
                      <a:pt x="270" y="524"/>
                      <a:pt x="270" y="522"/>
                    </a:cubicBezTo>
                    <a:cubicBezTo>
                      <a:pt x="270" y="520"/>
                      <a:pt x="269" y="518"/>
                      <a:pt x="270" y="517"/>
                    </a:cubicBezTo>
                    <a:cubicBezTo>
                      <a:pt x="271" y="513"/>
                      <a:pt x="273" y="510"/>
                      <a:pt x="273" y="506"/>
                    </a:cubicBezTo>
                    <a:cubicBezTo>
                      <a:pt x="274" y="500"/>
                      <a:pt x="272" y="499"/>
                      <a:pt x="278" y="499"/>
                    </a:cubicBezTo>
                    <a:cubicBezTo>
                      <a:pt x="277" y="500"/>
                      <a:pt x="277" y="502"/>
                      <a:pt x="277" y="503"/>
                    </a:cubicBezTo>
                    <a:cubicBezTo>
                      <a:pt x="283" y="503"/>
                      <a:pt x="286" y="506"/>
                      <a:pt x="290" y="511"/>
                    </a:cubicBezTo>
                    <a:cubicBezTo>
                      <a:pt x="292" y="513"/>
                      <a:pt x="295" y="516"/>
                      <a:pt x="297" y="518"/>
                    </a:cubicBezTo>
                    <a:cubicBezTo>
                      <a:pt x="298" y="520"/>
                      <a:pt x="295" y="524"/>
                      <a:pt x="298" y="527"/>
                    </a:cubicBezTo>
                    <a:cubicBezTo>
                      <a:pt x="305" y="521"/>
                      <a:pt x="311" y="515"/>
                      <a:pt x="318" y="509"/>
                    </a:cubicBezTo>
                    <a:cubicBezTo>
                      <a:pt x="320" y="506"/>
                      <a:pt x="318" y="499"/>
                      <a:pt x="318" y="495"/>
                    </a:cubicBezTo>
                    <a:cubicBezTo>
                      <a:pt x="318" y="490"/>
                      <a:pt x="316" y="489"/>
                      <a:pt x="313" y="484"/>
                    </a:cubicBezTo>
                    <a:cubicBezTo>
                      <a:pt x="311" y="480"/>
                      <a:pt x="308" y="478"/>
                      <a:pt x="306" y="474"/>
                    </a:cubicBezTo>
                    <a:cubicBezTo>
                      <a:pt x="304" y="471"/>
                      <a:pt x="303" y="469"/>
                      <a:pt x="302" y="466"/>
                    </a:cubicBezTo>
                    <a:cubicBezTo>
                      <a:pt x="301" y="465"/>
                      <a:pt x="303" y="461"/>
                      <a:pt x="303" y="459"/>
                    </a:cubicBezTo>
                    <a:cubicBezTo>
                      <a:pt x="304" y="456"/>
                      <a:pt x="311" y="453"/>
                      <a:pt x="313" y="451"/>
                    </a:cubicBezTo>
                    <a:cubicBezTo>
                      <a:pt x="316" y="448"/>
                      <a:pt x="321" y="450"/>
                      <a:pt x="323" y="452"/>
                    </a:cubicBezTo>
                    <a:cubicBezTo>
                      <a:pt x="323" y="452"/>
                      <a:pt x="321" y="453"/>
                      <a:pt x="321" y="453"/>
                    </a:cubicBezTo>
                    <a:cubicBezTo>
                      <a:pt x="321" y="454"/>
                      <a:pt x="322" y="457"/>
                      <a:pt x="323" y="458"/>
                    </a:cubicBezTo>
                    <a:cubicBezTo>
                      <a:pt x="325" y="459"/>
                      <a:pt x="325" y="456"/>
                      <a:pt x="325" y="455"/>
                    </a:cubicBezTo>
                    <a:cubicBezTo>
                      <a:pt x="325" y="452"/>
                      <a:pt x="324" y="452"/>
                      <a:pt x="326" y="451"/>
                    </a:cubicBezTo>
                    <a:cubicBezTo>
                      <a:pt x="328" y="451"/>
                      <a:pt x="331" y="449"/>
                      <a:pt x="333" y="449"/>
                    </a:cubicBezTo>
                    <a:cubicBezTo>
                      <a:pt x="341" y="446"/>
                      <a:pt x="348" y="443"/>
                      <a:pt x="356" y="439"/>
                    </a:cubicBezTo>
                    <a:cubicBezTo>
                      <a:pt x="363" y="436"/>
                      <a:pt x="367" y="428"/>
                      <a:pt x="372" y="422"/>
                    </a:cubicBezTo>
                    <a:cubicBezTo>
                      <a:pt x="376" y="416"/>
                      <a:pt x="379" y="407"/>
                      <a:pt x="383" y="400"/>
                    </a:cubicBezTo>
                    <a:cubicBezTo>
                      <a:pt x="380" y="399"/>
                      <a:pt x="377" y="398"/>
                      <a:pt x="374" y="397"/>
                    </a:cubicBezTo>
                    <a:cubicBezTo>
                      <a:pt x="376" y="395"/>
                      <a:pt x="379" y="394"/>
                      <a:pt x="381" y="392"/>
                    </a:cubicBezTo>
                    <a:cubicBezTo>
                      <a:pt x="378" y="389"/>
                      <a:pt x="375" y="387"/>
                      <a:pt x="372" y="385"/>
                    </a:cubicBezTo>
                    <a:cubicBezTo>
                      <a:pt x="375" y="385"/>
                      <a:pt x="377" y="386"/>
                      <a:pt x="381" y="387"/>
                    </a:cubicBezTo>
                    <a:cubicBezTo>
                      <a:pt x="379" y="382"/>
                      <a:pt x="377" y="378"/>
                      <a:pt x="375" y="374"/>
                    </a:cubicBezTo>
                    <a:cubicBezTo>
                      <a:pt x="374" y="370"/>
                      <a:pt x="370" y="368"/>
                      <a:pt x="368" y="366"/>
                    </a:cubicBezTo>
                    <a:cubicBezTo>
                      <a:pt x="374" y="361"/>
                      <a:pt x="380" y="356"/>
                      <a:pt x="386" y="351"/>
                    </a:cubicBezTo>
                    <a:cubicBezTo>
                      <a:pt x="380" y="349"/>
                      <a:pt x="376" y="347"/>
                      <a:pt x="371" y="349"/>
                    </a:cubicBezTo>
                    <a:cubicBezTo>
                      <a:pt x="368" y="352"/>
                      <a:pt x="368" y="352"/>
                      <a:pt x="366" y="348"/>
                    </a:cubicBezTo>
                    <a:cubicBezTo>
                      <a:pt x="364" y="345"/>
                      <a:pt x="362" y="343"/>
                      <a:pt x="360" y="341"/>
                    </a:cubicBezTo>
                    <a:cubicBezTo>
                      <a:pt x="359" y="339"/>
                      <a:pt x="364" y="338"/>
                      <a:pt x="365" y="337"/>
                    </a:cubicBezTo>
                    <a:cubicBezTo>
                      <a:pt x="368" y="337"/>
                      <a:pt x="369" y="335"/>
                      <a:pt x="372" y="333"/>
                    </a:cubicBezTo>
                    <a:cubicBezTo>
                      <a:pt x="374" y="331"/>
                      <a:pt x="375" y="330"/>
                      <a:pt x="377" y="329"/>
                    </a:cubicBezTo>
                    <a:cubicBezTo>
                      <a:pt x="381" y="327"/>
                      <a:pt x="381" y="328"/>
                      <a:pt x="384" y="330"/>
                    </a:cubicBezTo>
                    <a:cubicBezTo>
                      <a:pt x="381" y="333"/>
                      <a:pt x="376" y="337"/>
                      <a:pt x="378" y="342"/>
                    </a:cubicBezTo>
                    <a:cubicBezTo>
                      <a:pt x="381" y="341"/>
                      <a:pt x="383" y="339"/>
                      <a:pt x="386" y="337"/>
                    </a:cubicBezTo>
                    <a:cubicBezTo>
                      <a:pt x="387" y="336"/>
                      <a:pt x="391" y="333"/>
                      <a:pt x="393" y="333"/>
                    </a:cubicBezTo>
                    <a:cubicBezTo>
                      <a:pt x="393" y="333"/>
                      <a:pt x="398" y="337"/>
                      <a:pt x="398" y="337"/>
                    </a:cubicBezTo>
                    <a:cubicBezTo>
                      <a:pt x="398" y="339"/>
                      <a:pt x="395" y="343"/>
                      <a:pt x="396" y="345"/>
                    </a:cubicBezTo>
                    <a:cubicBezTo>
                      <a:pt x="397" y="349"/>
                      <a:pt x="400" y="348"/>
                      <a:pt x="403" y="347"/>
                    </a:cubicBezTo>
                    <a:cubicBezTo>
                      <a:pt x="405" y="347"/>
                      <a:pt x="406" y="350"/>
                      <a:pt x="405" y="353"/>
                    </a:cubicBezTo>
                    <a:cubicBezTo>
                      <a:pt x="402" y="356"/>
                      <a:pt x="405" y="356"/>
                      <a:pt x="405" y="360"/>
                    </a:cubicBezTo>
                    <a:cubicBezTo>
                      <a:pt x="404" y="363"/>
                      <a:pt x="404" y="366"/>
                      <a:pt x="404" y="370"/>
                    </a:cubicBezTo>
                    <a:cubicBezTo>
                      <a:pt x="407" y="370"/>
                      <a:pt x="410" y="370"/>
                      <a:pt x="413" y="368"/>
                    </a:cubicBezTo>
                    <a:cubicBezTo>
                      <a:pt x="418" y="365"/>
                      <a:pt x="418" y="364"/>
                      <a:pt x="418" y="358"/>
                    </a:cubicBezTo>
                    <a:cubicBezTo>
                      <a:pt x="419" y="349"/>
                      <a:pt x="414" y="343"/>
                      <a:pt x="409" y="339"/>
                    </a:cubicBezTo>
                    <a:cubicBezTo>
                      <a:pt x="414" y="333"/>
                      <a:pt x="419" y="329"/>
                      <a:pt x="421" y="322"/>
                    </a:cubicBezTo>
                    <a:cubicBezTo>
                      <a:pt x="423" y="317"/>
                      <a:pt x="423" y="316"/>
                      <a:pt x="427" y="314"/>
                    </a:cubicBezTo>
                    <a:cubicBezTo>
                      <a:pt x="428" y="313"/>
                      <a:pt x="430" y="310"/>
                      <a:pt x="432" y="310"/>
                    </a:cubicBezTo>
                    <a:cubicBezTo>
                      <a:pt x="432" y="311"/>
                      <a:pt x="433" y="314"/>
                      <a:pt x="435" y="314"/>
                    </a:cubicBezTo>
                    <a:cubicBezTo>
                      <a:pt x="437" y="314"/>
                      <a:pt x="441" y="314"/>
                      <a:pt x="443" y="312"/>
                    </a:cubicBezTo>
                    <a:cubicBezTo>
                      <a:pt x="446" y="308"/>
                      <a:pt x="449" y="305"/>
                      <a:pt x="453" y="301"/>
                    </a:cubicBezTo>
                    <a:cubicBezTo>
                      <a:pt x="458" y="296"/>
                      <a:pt x="461" y="290"/>
                      <a:pt x="465" y="283"/>
                    </a:cubicBezTo>
                    <a:cubicBezTo>
                      <a:pt x="469" y="277"/>
                      <a:pt x="472" y="273"/>
                      <a:pt x="473" y="264"/>
                    </a:cubicBezTo>
                    <a:cubicBezTo>
                      <a:pt x="475" y="256"/>
                      <a:pt x="477" y="248"/>
                      <a:pt x="478" y="239"/>
                    </a:cubicBezTo>
                    <a:cubicBezTo>
                      <a:pt x="479" y="235"/>
                      <a:pt x="467" y="225"/>
                      <a:pt x="465" y="229"/>
                    </a:cubicBezTo>
                    <a:cubicBezTo>
                      <a:pt x="462" y="235"/>
                      <a:pt x="461" y="234"/>
                      <a:pt x="456" y="233"/>
                    </a:cubicBezTo>
                    <a:cubicBezTo>
                      <a:pt x="456" y="233"/>
                      <a:pt x="455" y="229"/>
                      <a:pt x="454" y="229"/>
                    </a:cubicBezTo>
                    <a:cubicBezTo>
                      <a:pt x="454" y="226"/>
                      <a:pt x="453" y="226"/>
                      <a:pt x="451" y="226"/>
                    </a:cubicBezTo>
                    <a:cubicBezTo>
                      <a:pt x="449" y="226"/>
                      <a:pt x="447" y="226"/>
                      <a:pt x="446" y="224"/>
                    </a:cubicBezTo>
                    <a:cubicBezTo>
                      <a:pt x="453" y="219"/>
                      <a:pt x="460" y="214"/>
                      <a:pt x="466" y="207"/>
                    </a:cubicBezTo>
                    <a:cubicBezTo>
                      <a:pt x="472" y="200"/>
                      <a:pt x="479" y="194"/>
                      <a:pt x="485" y="187"/>
                    </a:cubicBezTo>
                    <a:cubicBezTo>
                      <a:pt x="487" y="185"/>
                      <a:pt x="495" y="187"/>
                      <a:pt x="496" y="186"/>
                    </a:cubicBezTo>
                    <a:cubicBezTo>
                      <a:pt x="501" y="186"/>
                      <a:pt x="504" y="186"/>
                      <a:pt x="508" y="187"/>
                    </a:cubicBezTo>
                    <a:cubicBezTo>
                      <a:pt x="510" y="187"/>
                      <a:pt x="511" y="188"/>
                      <a:pt x="513" y="187"/>
                    </a:cubicBezTo>
                    <a:cubicBezTo>
                      <a:pt x="514" y="187"/>
                      <a:pt x="517" y="183"/>
                      <a:pt x="518" y="184"/>
                    </a:cubicBezTo>
                    <a:cubicBezTo>
                      <a:pt x="522" y="185"/>
                      <a:pt x="526" y="185"/>
                      <a:pt x="531" y="187"/>
                    </a:cubicBezTo>
                    <a:cubicBezTo>
                      <a:pt x="529" y="188"/>
                      <a:pt x="528" y="189"/>
                      <a:pt x="526" y="190"/>
                    </a:cubicBezTo>
                    <a:cubicBezTo>
                      <a:pt x="530" y="190"/>
                      <a:pt x="535" y="190"/>
                      <a:pt x="540" y="189"/>
                    </a:cubicBezTo>
                    <a:cubicBezTo>
                      <a:pt x="540" y="189"/>
                      <a:pt x="545" y="188"/>
                      <a:pt x="545" y="187"/>
                    </a:cubicBezTo>
                    <a:cubicBezTo>
                      <a:pt x="546" y="185"/>
                      <a:pt x="543" y="184"/>
                      <a:pt x="542" y="183"/>
                    </a:cubicBezTo>
                    <a:cubicBezTo>
                      <a:pt x="546" y="177"/>
                      <a:pt x="550" y="173"/>
                      <a:pt x="554" y="169"/>
                    </a:cubicBezTo>
                    <a:cubicBezTo>
                      <a:pt x="558" y="166"/>
                      <a:pt x="559" y="167"/>
                      <a:pt x="563" y="167"/>
                    </a:cubicBezTo>
                    <a:cubicBezTo>
                      <a:pt x="567" y="167"/>
                      <a:pt x="568" y="166"/>
                      <a:pt x="571" y="164"/>
                    </a:cubicBezTo>
                    <a:cubicBezTo>
                      <a:pt x="570" y="169"/>
                      <a:pt x="570" y="171"/>
                      <a:pt x="572" y="175"/>
                    </a:cubicBezTo>
                    <a:cubicBezTo>
                      <a:pt x="575" y="173"/>
                      <a:pt x="581" y="169"/>
                      <a:pt x="583" y="165"/>
                    </a:cubicBezTo>
                    <a:cubicBezTo>
                      <a:pt x="584" y="163"/>
                      <a:pt x="586" y="159"/>
                      <a:pt x="588" y="158"/>
                    </a:cubicBezTo>
                    <a:cubicBezTo>
                      <a:pt x="591" y="158"/>
                      <a:pt x="593" y="158"/>
                      <a:pt x="596" y="159"/>
                    </a:cubicBezTo>
                    <a:cubicBezTo>
                      <a:pt x="595" y="160"/>
                      <a:pt x="591" y="160"/>
                      <a:pt x="590" y="161"/>
                    </a:cubicBezTo>
                    <a:cubicBezTo>
                      <a:pt x="589" y="164"/>
                      <a:pt x="589" y="167"/>
                      <a:pt x="588" y="171"/>
                    </a:cubicBezTo>
                    <a:cubicBezTo>
                      <a:pt x="587" y="175"/>
                      <a:pt x="583" y="176"/>
                      <a:pt x="580" y="179"/>
                    </a:cubicBezTo>
                    <a:cubicBezTo>
                      <a:pt x="575" y="182"/>
                      <a:pt x="572" y="185"/>
                      <a:pt x="569" y="190"/>
                    </a:cubicBezTo>
                    <a:cubicBezTo>
                      <a:pt x="566" y="196"/>
                      <a:pt x="563" y="196"/>
                      <a:pt x="558" y="199"/>
                    </a:cubicBezTo>
                    <a:cubicBezTo>
                      <a:pt x="539" y="208"/>
                      <a:pt x="550" y="240"/>
                      <a:pt x="554" y="256"/>
                    </a:cubicBezTo>
                    <a:cubicBezTo>
                      <a:pt x="556" y="253"/>
                      <a:pt x="562" y="248"/>
                      <a:pt x="563" y="244"/>
                    </a:cubicBezTo>
                    <a:cubicBezTo>
                      <a:pt x="563" y="239"/>
                      <a:pt x="563" y="239"/>
                      <a:pt x="567" y="238"/>
                    </a:cubicBezTo>
                    <a:cubicBezTo>
                      <a:pt x="570" y="237"/>
                      <a:pt x="570" y="234"/>
                      <a:pt x="570" y="231"/>
                    </a:cubicBezTo>
                    <a:cubicBezTo>
                      <a:pt x="570" y="227"/>
                      <a:pt x="572" y="227"/>
                      <a:pt x="575" y="227"/>
                    </a:cubicBezTo>
                    <a:cubicBezTo>
                      <a:pt x="576" y="227"/>
                      <a:pt x="580" y="225"/>
                      <a:pt x="580" y="223"/>
                    </a:cubicBezTo>
                    <a:cubicBezTo>
                      <a:pt x="577" y="217"/>
                      <a:pt x="582" y="214"/>
                      <a:pt x="586" y="212"/>
                    </a:cubicBezTo>
                    <a:cubicBezTo>
                      <a:pt x="584" y="208"/>
                      <a:pt x="584" y="207"/>
                      <a:pt x="585" y="202"/>
                    </a:cubicBezTo>
                    <a:cubicBezTo>
                      <a:pt x="586" y="200"/>
                      <a:pt x="580" y="199"/>
                      <a:pt x="578" y="198"/>
                    </a:cubicBezTo>
                    <a:cubicBezTo>
                      <a:pt x="581" y="193"/>
                      <a:pt x="584" y="187"/>
                      <a:pt x="588" y="182"/>
                    </a:cubicBezTo>
                    <a:cubicBezTo>
                      <a:pt x="589" y="179"/>
                      <a:pt x="591" y="181"/>
                      <a:pt x="593" y="181"/>
                    </a:cubicBezTo>
                    <a:cubicBezTo>
                      <a:pt x="595" y="181"/>
                      <a:pt x="598" y="179"/>
                      <a:pt x="600" y="178"/>
                    </a:cubicBezTo>
                    <a:cubicBezTo>
                      <a:pt x="600" y="180"/>
                      <a:pt x="600" y="181"/>
                      <a:pt x="600" y="183"/>
                    </a:cubicBezTo>
                    <a:cubicBezTo>
                      <a:pt x="604" y="178"/>
                      <a:pt x="604" y="178"/>
                      <a:pt x="610" y="177"/>
                    </a:cubicBezTo>
                    <a:cubicBezTo>
                      <a:pt x="616" y="176"/>
                      <a:pt x="616" y="177"/>
                      <a:pt x="621" y="181"/>
                    </a:cubicBezTo>
                    <a:cubicBezTo>
                      <a:pt x="623" y="175"/>
                      <a:pt x="628" y="174"/>
                      <a:pt x="633" y="171"/>
                    </a:cubicBezTo>
                    <a:cubicBezTo>
                      <a:pt x="640" y="167"/>
                      <a:pt x="646" y="162"/>
                      <a:pt x="652" y="158"/>
                    </a:cubicBezTo>
                    <a:cubicBezTo>
                      <a:pt x="654" y="157"/>
                      <a:pt x="658" y="158"/>
                      <a:pt x="659" y="159"/>
                    </a:cubicBezTo>
                    <a:cubicBezTo>
                      <a:pt x="661" y="159"/>
                      <a:pt x="663" y="161"/>
                      <a:pt x="664" y="160"/>
                    </a:cubicBezTo>
                    <a:cubicBezTo>
                      <a:pt x="665" y="160"/>
                      <a:pt x="666" y="157"/>
                      <a:pt x="666" y="156"/>
                    </a:cubicBezTo>
                    <a:cubicBezTo>
                      <a:pt x="664" y="153"/>
                      <a:pt x="662" y="151"/>
                      <a:pt x="662" y="146"/>
                    </a:cubicBezTo>
                    <a:cubicBezTo>
                      <a:pt x="662" y="143"/>
                      <a:pt x="659" y="142"/>
                      <a:pt x="656" y="140"/>
                    </a:cubicBezTo>
                    <a:cubicBezTo>
                      <a:pt x="659" y="139"/>
                      <a:pt x="671" y="138"/>
                      <a:pt x="671" y="134"/>
                    </a:cubicBezTo>
                    <a:cubicBezTo>
                      <a:pt x="671" y="131"/>
                      <a:pt x="670" y="125"/>
                      <a:pt x="672" y="125"/>
                    </a:cubicBezTo>
                    <a:cubicBezTo>
                      <a:pt x="677" y="123"/>
                      <a:pt x="673" y="130"/>
                      <a:pt x="675" y="131"/>
                    </a:cubicBezTo>
                    <a:cubicBezTo>
                      <a:pt x="679" y="131"/>
                      <a:pt x="682" y="131"/>
                      <a:pt x="686" y="131"/>
                    </a:cubicBezTo>
                    <a:cubicBezTo>
                      <a:pt x="689" y="131"/>
                      <a:pt x="689" y="135"/>
                      <a:pt x="689" y="138"/>
                    </a:cubicBezTo>
                    <a:cubicBezTo>
                      <a:pt x="690" y="141"/>
                      <a:pt x="694" y="138"/>
                      <a:pt x="696" y="140"/>
                    </a:cubicBezTo>
                    <a:cubicBezTo>
                      <a:pt x="699" y="142"/>
                      <a:pt x="700" y="142"/>
                      <a:pt x="704" y="143"/>
                    </a:cubicBezTo>
                    <a:cubicBezTo>
                      <a:pt x="703" y="141"/>
                      <a:pt x="702" y="138"/>
                      <a:pt x="704" y="137"/>
                    </a:cubicBezTo>
                    <a:cubicBezTo>
                      <a:pt x="707" y="136"/>
                      <a:pt x="706" y="134"/>
                      <a:pt x="706" y="131"/>
                    </a:cubicBezTo>
                    <a:cubicBezTo>
                      <a:pt x="708" y="131"/>
                      <a:pt x="711" y="132"/>
                      <a:pt x="713" y="132"/>
                    </a:cubicBezTo>
                    <a:cubicBezTo>
                      <a:pt x="715" y="131"/>
                      <a:pt x="717" y="128"/>
                      <a:pt x="719" y="127"/>
                    </a:cubicBezTo>
                    <a:cubicBezTo>
                      <a:pt x="717" y="124"/>
                      <a:pt x="714" y="120"/>
                      <a:pt x="710" y="119"/>
                    </a:cubicBezTo>
                    <a:cubicBezTo>
                      <a:pt x="705" y="117"/>
                      <a:pt x="702" y="117"/>
                      <a:pt x="697" y="117"/>
                    </a:cubicBezTo>
                    <a:cubicBezTo>
                      <a:pt x="698" y="119"/>
                      <a:pt x="698" y="121"/>
                      <a:pt x="699" y="123"/>
                    </a:cubicBezTo>
                    <a:cubicBezTo>
                      <a:pt x="694" y="123"/>
                      <a:pt x="694" y="121"/>
                      <a:pt x="693" y="116"/>
                    </a:cubicBezTo>
                    <a:cubicBezTo>
                      <a:pt x="691" y="111"/>
                      <a:pt x="690" y="111"/>
                      <a:pt x="686" y="108"/>
                    </a:cubicBezTo>
                    <a:cubicBezTo>
                      <a:pt x="679" y="104"/>
                      <a:pt x="673" y="100"/>
                      <a:pt x="666" y="97"/>
                    </a:cubicBezTo>
                    <a:cubicBezTo>
                      <a:pt x="659" y="94"/>
                      <a:pt x="653" y="89"/>
                      <a:pt x="647" y="88"/>
                    </a:cubicBezTo>
                    <a:cubicBezTo>
                      <a:pt x="638" y="88"/>
                      <a:pt x="630" y="87"/>
                      <a:pt x="622" y="86"/>
                    </a:cubicBezTo>
                    <a:cubicBezTo>
                      <a:pt x="622" y="90"/>
                      <a:pt x="623" y="94"/>
                      <a:pt x="623" y="98"/>
                    </a:cubicBezTo>
                    <a:cubicBezTo>
                      <a:pt x="621" y="99"/>
                      <a:pt x="618" y="100"/>
                      <a:pt x="616" y="100"/>
                    </a:cubicBezTo>
                    <a:cubicBezTo>
                      <a:pt x="614" y="98"/>
                      <a:pt x="611" y="94"/>
                      <a:pt x="609" y="92"/>
                    </a:cubicBezTo>
                    <a:cubicBezTo>
                      <a:pt x="607" y="90"/>
                      <a:pt x="607" y="90"/>
                      <a:pt x="605" y="92"/>
                    </a:cubicBezTo>
                    <a:cubicBezTo>
                      <a:pt x="603" y="94"/>
                      <a:pt x="600" y="92"/>
                      <a:pt x="598" y="92"/>
                    </a:cubicBezTo>
                    <a:cubicBezTo>
                      <a:pt x="591" y="91"/>
                      <a:pt x="588" y="91"/>
                      <a:pt x="582" y="92"/>
                    </a:cubicBezTo>
                    <a:cubicBezTo>
                      <a:pt x="577" y="93"/>
                      <a:pt x="573" y="91"/>
                      <a:pt x="568" y="90"/>
                    </a:cubicBezTo>
                    <a:cubicBezTo>
                      <a:pt x="569" y="86"/>
                      <a:pt x="569" y="85"/>
                      <a:pt x="568" y="82"/>
                    </a:cubicBezTo>
                    <a:cubicBezTo>
                      <a:pt x="567" y="79"/>
                      <a:pt x="566" y="79"/>
                      <a:pt x="563" y="78"/>
                    </a:cubicBezTo>
                    <a:cubicBezTo>
                      <a:pt x="558" y="77"/>
                      <a:pt x="554" y="74"/>
                      <a:pt x="549" y="75"/>
                    </a:cubicBezTo>
                    <a:cubicBezTo>
                      <a:pt x="543" y="76"/>
                      <a:pt x="537" y="77"/>
                      <a:pt x="531" y="78"/>
                    </a:cubicBezTo>
                    <a:cubicBezTo>
                      <a:pt x="529" y="79"/>
                      <a:pt x="523" y="69"/>
                      <a:pt x="520" y="67"/>
                    </a:cubicBezTo>
                    <a:cubicBezTo>
                      <a:pt x="516" y="65"/>
                      <a:pt x="510" y="64"/>
                      <a:pt x="505" y="63"/>
                    </a:cubicBezTo>
                    <a:cubicBezTo>
                      <a:pt x="501" y="61"/>
                      <a:pt x="496" y="60"/>
                      <a:pt x="491" y="59"/>
                    </a:cubicBezTo>
                    <a:cubicBezTo>
                      <a:pt x="486" y="59"/>
                      <a:pt x="480" y="57"/>
                      <a:pt x="474" y="57"/>
                    </a:cubicBezTo>
                    <a:cubicBezTo>
                      <a:pt x="473" y="57"/>
                      <a:pt x="470" y="62"/>
                      <a:pt x="469" y="63"/>
                    </a:cubicBezTo>
                    <a:cubicBezTo>
                      <a:pt x="468" y="65"/>
                      <a:pt x="471" y="69"/>
                      <a:pt x="472" y="70"/>
                    </a:cubicBezTo>
                    <a:cubicBezTo>
                      <a:pt x="468" y="71"/>
                      <a:pt x="465" y="73"/>
                      <a:pt x="463" y="74"/>
                    </a:cubicBezTo>
                    <a:cubicBezTo>
                      <a:pt x="460" y="75"/>
                      <a:pt x="456" y="71"/>
                      <a:pt x="454" y="71"/>
                    </a:cubicBezTo>
                    <a:cubicBezTo>
                      <a:pt x="453" y="69"/>
                      <a:pt x="449" y="71"/>
                      <a:pt x="447" y="72"/>
                    </a:cubicBezTo>
                    <a:cubicBezTo>
                      <a:pt x="443" y="73"/>
                      <a:pt x="442" y="72"/>
                      <a:pt x="439" y="70"/>
                    </a:cubicBezTo>
                    <a:cubicBezTo>
                      <a:pt x="435" y="67"/>
                      <a:pt x="435" y="68"/>
                      <a:pt x="433" y="71"/>
                    </a:cubicBezTo>
                    <a:cubicBezTo>
                      <a:pt x="432" y="73"/>
                      <a:pt x="428" y="80"/>
                      <a:pt x="427" y="79"/>
                    </a:cubicBezTo>
                    <a:cubicBezTo>
                      <a:pt x="424" y="77"/>
                      <a:pt x="421" y="75"/>
                      <a:pt x="418" y="73"/>
                    </a:cubicBezTo>
                    <a:cubicBezTo>
                      <a:pt x="417" y="73"/>
                      <a:pt x="417" y="65"/>
                      <a:pt x="417" y="64"/>
                    </a:cubicBezTo>
                    <a:cubicBezTo>
                      <a:pt x="417" y="62"/>
                      <a:pt x="419" y="56"/>
                      <a:pt x="418" y="55"/>
                    </a:cubicBezTo>
                    <a:cubicBezTo>
                      <a:pt x="416" y="53"/>
                      <a:pt x="413" y="47"/>
                      <a:pt x="411" y="46"/>
                    </a:cubicBezTo>
                    <a:cubicBezTo>
                      <a:pt x="409" y="46"/>
                      <a:pt x="404" y="48"/>
                      <a:pt x="402" y="48"/>
                    </a:cubicBezTo>
                    <a:cubicBezTo>
                      <a:pt x="399" y="49"/>
                      <a:pt x="396" y="48"/>
                      <a:pt x="393" y="48"/>
                    </a:cubicBezTo>
                    <a:cubicBezTo>
                      <a:pt x="388" y="48"/>
                      <a:pt x="389" y="48"/>
                      <a:pt x="388" y="54"/>
                    </a:cubicBezTo>
                    <a:cubicBezTo>
                      <a:pt x="388" y="57"/>
                      <a:pt x="383" y="55"/>
                      <a:pt x="381" y="56"/>
                    </a:cubicBezTo>
                    <a:cubicBezTo>
                      <a:pt x="377" y="56"/>
                      <a:pt x="374" y="56"/>
                      <a:pt x="370" y="56"/>
                    </a:cubicBezTo>
                    <a:cubicBezTo>
                      <a:pt x="369" y="57"/>
                      <a:pt x="365" y="53"/>
                      <a:pt x="363" y="53"/>
                    </a:cubicBezTo>
                    <a:cubicBezTo>
                      <a:pt x="365" y="51"/>
                      <a:pt x="366" y="50"/>
                      <a:pt x="368" y="49"/>
                    </a:cubicBezTo>
                    <a:cubicBezTo>
                      <a:pt x="360" y="48"/>
                      <a:pt x="351" y="46"/>
                      <a:pt x="343" y="47"/>
                    </a:cubicBezTo>
                    <a:cubicBezTo>
                      <a:pt x="337" y="48"/>
                      <a:pt x="335" y="48"/>
                      <a:pt x="330" y="44"/>
                    </a:cubicBezTo>
                    <a:cubicBezTo>
                      <a:pt x="327" y="42"/>
                      <a:pt x="323" y="44"/>
                      <a:pt x="319" y="46"/>
                    </a:cubicBezTo>
                    <a:cubicBezTo>
                      <a:pt x="322" y="47"/>
                      <a:pt x="325" y="47"/>
                      <a:pt x="327" y="48"/>
                    </a:cubicBezTo>
                    <a:cubicBezTo>
                      <a:pt x="318" y="50"/>
                      <a:pt x="308" y="53"/>
                      <a:pt x="298" y="57"/>
                    </a:cubicBezTo>
                    <a:cubicBezTo>
                      <a:pt x="312" y="47"/>
                      <a:pt x="326" y="38"/>
                      <a:pt x="339" y="30"/>
                    </a:cubicBezTo>
                    <a:cubicBezTo>
                      <a:pt x="341" y="29"/>
                      <a:pt x="341" y="26"/>
                      <a:pt x="342" y="24"/>
                    </a:cubicBezTo>
                    <a:cubicBezTo>
                      <a:pt x="342" y="23"/>
                      <a:pt x="339" y="20"/>
                      <a:pt x="339" y="19"/>
                    </a:cubicBezTo>
                    <a:cubicBezTo>
                      <a:pt x="337" y="17"/>
                      <a:pt x="332" y="15"/>
                      <a:pt x="329" y="13"/>
                    </a:cubicBezTo>
                    <a:cubicBezTo>
                      <a:pt x="326" y="10"/>
                      <a:pt x="322" y="11"/>
                      <a:pt x="319" y="11"/>
                    </a:cubicBezTo>
                    <a:cubicBezTo>
                      <a:pt x="317" y="11"/>
                      <a:pt x="314" y="11"/>
                      <a:pt x="312" y="11"/>
                    </a:cubicBezTo>
                    <a:cubicBezTo>
                      <a:pt x="311" y="11"/>
                      <a:pt x="312" y="15"/>
                      <a:pt x="312" y="16"/>
                    </a:cubicBezTo>
                    <a:cubicBezTo>
                      <a:pt x="309" y="16"/>
                      <a:pt x="306" y="16"/>
                      <a:pt x="304" y="15"/>
                    </a:cubicBezTo>
                    <a:cubicBezTo>
                      <a:pt x="305" y="14"/>
                      <a:pt x="307" y="12"/>
                      <a:pt x="309" y="10"/>
                    </a:cubicBezTo>
                    <a:cubicBezTo>
                      <a:pt x="304" y="9"/>
                      <a:pt x="299" y="9"/>
                      <a:pt x="294" y="7"/>
                    </a:cubicBezTo>
                    <a:cubicBezTo>
                      <a:pt x="297" y="7"/>
                      <a:pt x="301" y="5"/>
                      <a:pt x="304" y="5"/>
                    </a:cubicBezTo>
                    <a:cubicBezTo>
                      <a:pt x="301" y="0"/>
                      <a:pt x="293" y="0"/>
                      <a:pt x="290" y="2"/>
                    </a:cubicBezTo>
                    <a:cubicBezTo>
                      <a:pt x="286" y="4"/>
                      <a:pt x="283" y="6"/>
                      <a:pt x="279" y="7"/>
                    </a:cubicBezTo>
                    <a:cubicBezTo>
                      <a:pt x="277" y="9"/>
                      <a:pt x="278" y="13"/>
                      <a:pt x="276" y="15"/>
                    </a:cubicBezTo>
                    <a:cubicBezTo>
                      <a:pt x="264" y="19"/>
                      <a:pt x="253" y="21"/>
                      <a:pt x="241" y="23"/>
                    </a:cubicBezTo>
                    <a:cubicBezTo>
                      <a:pt x="234" y="24"/>
                      <a:pt x="227" y="25"/>
                      <a:pt x="220" y="27"/>
                    </a:cubicBezTo>
                    <a:cubicBezTo>
                      <a:pt x="218" y="28"/>
                      <a:pt x="214" y="30"/>
                      <a:pt x="212" y="32"/>
                    </a:cubicBezTo>
                    <a:cubicBezTo>
                      <a:pt x="208" y="35"/>
                      <a:pt x="209" y="35"/>
                      <a:pt x="208" y="40"/>
                    </a:cubicBezTo>
                    <a:cubicBezTo>
                      <a:pt x="208" y="42"/>
                      <a:pt x="209" y="45"/>
                      <a:pt x="207" y="46"/>
                    </a:cubicBezTo>
                    <a:cubicBezTo>
                      <a:pt x="203" y="46"/>
                      <a:pt x="199" y="46"/>
                      <a:pt x="195" y="47"/>
                    </a:cubicBezTo>
                    <a:cubicBezTo>
                      <a:pt x="189" y="48"/>
                      <a:pt x="183" y="48"/>
                      <a:pt x="176" y="49"/>
                    </a:cubicBezTo>
                    <a:cubicBezTo>
                      <a:pt x="176" y="51"/>
                      <a:pt x="176" y="61"/>
                      <a:pt x="179" y="61"/>
                    </a:cubicBezTo>
                    <a:cubicBezTo>
                      <a:pt x="180" y="61"/>
                      <a:pt x="185" y="61"/>
                      <a:pt x="185" y="62"/>
                    </a:cubicBezTo>
                    <a:cubicBezTo>
                      <a:pt x="186" y="63"/>
                      <a:pt x="187" y="67"/>
                      <a:pt x="188" y="69"/>
                    </a:cubicBezTo>
                    <a:cubicBezTo>
                      <a:pt x="186" y="69"/>
                      <a:pt x="184" y="70"/>
                      <a:pt x="182" y="69"/>
                    </a:cubicBezTo>
                    <a:cubicBezTo>
                      <a:pt x="181" y="68"/>
                      <a:pt x="179" y="67"/>
                      <a:pt x="177" y="66"/>
                    </a:cubicBezTo>
                    <a:cubicBezTo>
                      <a:pt x="171" y="63"/>
                      <a:pt x="169" y="62"/>
                      <a:pt x="163" y="64"/>
                    </a:cubicBezTo>
                    <a:cubicBezTo>
                      <a:pt x="161" y="65"/>
                      <a:pt x="152" y="69"/>
                      <a:pt x="157" y="71"/>
                    </a:cubicBezTo>
                    <a:cubicBezTo>
                      <a:pt x="162" y="73"/>
                      <a:pt x="165" y="75"/>
                      <a:pt x="170" y="77"/>
                    </a:cubicBezTo>
                    <a:cubicBezTo>
                      <a:pt x="167" y="76"/>
                      <a:pt x="155" y="76"/>
                      <a:pt x="153" y="73"/>
                    </a:cubicBezTo>
                    <a:cubicBezTo>
                      <a:pt x="151" y="69"/>
                      <a:pt x="151" y="69"/>
                      <a:pt x="153" y="64"/>
                    </a:cubicBezTo>
                    <a:cubicBezTo>
                      <a:pt x="154" y="62"/>
                      <a:pt x="151" y="57"/>
                      <a:pt x="149" y="58"/>
                    </a:cubicBezTo>
                    <a:cubicBezTo>
                      <a:pt x="150" y="59"/>
                      <a:pt x="151" y="65"/>
                      <a:pt x="150" y="66"/>
                    </a:cubicBezTo>
                    <a:cubicBezTo>
                      <a:pt x="146" y="67"/>
                      <a:pt x="143" y="67"/>
                      <a:pt x="141" y="71"/>
                    </a:cubicBezTo>
                    <a:cubicBezTo>
                      <a:pt x="140" y="73"/>
                      <a:pt x="144" y="77"/>
                      <a:pt x="146" y="80"/>
                    </a:cubicBezTo>
                    <a:cubicBezTo>
                      <a:pt x="147" y="82"/>
                      <a:pt x="144" y="86"/>
                      <a:pt x="143" y="88"/>
                    </a:cubicBezTo>
                    <a:cubicBezTo>
                      <a:pt x="143" y="90"/>
                      <a:pt x="144" y="94"/>
                      <a:pt x="145" y="96"/>
                    </a:cubicBezTo>
                    <a:cubicBezTo>
                      <a:pt x="145" y="98"/>
                      <a:pt x="153" y="96"/>
                      <a:pt x="153" y="96"/>
                    </a:cubicBezTo>
                    <a:cubicBezTo>
                      <a:pt x="157" y="95"/>
                      <a:pt x="158" y="95"/>
                      <a:pt x="161" y="97"/>
                    </a:cubicBezTo>
                    <a:cubicBezTo>
                      <a:pt x="164" y="99"/>
                      <a:pt x="163" y="102"/>
                      <a:pt x="164" y="105"/>
                    </a:cubicBezTo>
                    <a:cubicBezTo>
                      <a:pt x="162" y="103"/>
                      <a:pt x="160" y="100"/>
                      <a:pt x="157" y="98"/>
                    </a:cubicBezTo>
                    <a:cubicBezTo>
                      <a:pt x="157" y="96"/>
                      <a:pt x="152" y="99"/>
                      <a:pt x="151" y="100"/>
                    </a:cubicBezTo>
                    <a:cubicBezTo>
                      <a:pt x="143" y="102"/>
                      <a:pt x="152" y="108"/>
                      <a:pt x="148" y="112"/>
                    </a:cubicBezTo>
                    <a:cubicBezTo>
                      <a:pt x="145" y="116"/>
                      <a:pt x="140" y="123"/>
                      <a:pt x="136" y="124"/>
                    </a:cubicBezTo>
                    <a:cubicBezTo>
                      <a:pt x="130" y="126"/>
                      <a:pt x="125" y="123"/>
                      <a:pt x="121" y="119"/>
                    </a:cubicBezTo>
                    <a:cubicBezTo>
                      <a:pt x="123" y="119"/>
                      <a:pt x="127" y="121"/>
                      <a:pt x="128" y="120"/>
                    </a:cubicBezTo>
                    <a:cubicBezTo>
                      <a:pt x="132" y="118"/>
                      <a:pt x="136" y="116"/>
                      <a:pt x="139" y="113"/>
                    </a:cubicBezTo>
                    <a:cubicBezTo>
                      <a:pt x="141" y="113"/>
                      <a:pt x="141" y="107"/>
                      <a:pt x="143" y="104"/>
                    </a:cubicBezTo>
                    <a:cubicBezTo>
                      <a:pt x="144" y="100"/>
                      <a:pt x="141" y="100"/>
                      <a:pt x="137" y="98"/>
                    </a:cubicBezTo>
                    <a:cubicBezTo>
                      <a:pt x="135" y="96"/>
                      <a:pt x="140" y="82"/>
                      <a:pt x="139" y="78"/>
                    </a:cubicBezTo>
                    <a:cubicBezTo>
                      <a:pt x="137" y="76"/>
                      <a:pt x="135" y="72"/>
                      <a:pt x="136" y="70"/>
                    </a:cubicBezTo>
                    <a:cubicBezTo>
                      <a:pt x="137" y="66"/>
                      <a:pt x="138" y="62"/>
                      <a:pt x="139" y="59"/>
                    </a:cubicBezTo>
                    <a:cubicBezTo>
                      <a:pt x="136" y="58"/>
                      <a:pt x="121" y="55"/>
                      <a:pt x="120" y="58"/>
                    </a:cubicBezTo>
                    <a:cubicBezTo>
                      <a:pt x="119" y="61"/>
                      <a:pt x="118" y="67"/>
                      <a:pt x="116" y="69"/>
                    </a:cubicBezTo>
                    <a:cubicBezTo>
                      <a:pt x="114" y="70"/>
                      <a:pt x="112" y="72"/>
                      <a:pt x="110" y="74"/>
                    </a:cubicBezTo>
                    <a:cubicBezTo>
                      <a:pt x="109" y="78"/>
                      <a:pt x="109" y="78"/>
                      <a:pt x="109" y="78"/>
                    </a:cubicBezTo>
                    <a:cubicBezTo>
                      <a:pt x="111" y="79"/>
                      <a:pt x="113" y="80"/>
                      <a:pt x="113" y="82"/>
                    </a:cubicBezTo>
                    <a:cubicBezTo>
                      <a:pt x="112" y="84"/>
                      <a:pt x="108" y="88"/>
                      <a:pt x="111" y="90"/>
                    </a:cubicBezTo>
                    <a:cubicBezTo>
                      <a:pt x="113" y="92"/>
                      <a:pt x="116" y="94"/>
                      <a:pt x="120" y="97"/>
                    </a:cubicBezTo>
                    <a:cubicBezTo>
                      <a:pt x="121" y="98"/>
                      <a:pt x="120" y="104"/>
                      <a:pt x="119" y="105"/>
                    </a:cubicBezTo>
                    <a:cubicBezTo>
                      <a:pt x="116" y="103"/>
                      <a:pt x="113" y="100"/>
                      <a:pt x="111" y="98"/>
                    </a:cubicBezTo>
                    <a:cubicBezTo>
                      <a:pt x="110" y="98"/>
                      <a:pt x="109" y="98"/>
                      <a:pt x="109" y="97"/>
                    </a:cubicBezTo>
                    <a:cubicBezTo>
                      <a:pt x="115" y="105"/>
                      <a:pt x="125" y="120"/>
                      <a:pt x="120" y="130"/>
                    </a:cubicBezTo>
                    <a:cubicBezTo>
                      <a:pt x="106" y="157"/>
                      <a:pt x="111" y="163"/>
                      <a:pt x="111" y="163"/>
                    </a:cubicBezTo>
                    <a:cubicBezTo>
                      <a:pt x="111" y="163"/>
                      <a:pt x="128" y="179"/>
                      <a:pt x="113" y="204"/>
                    </a:cubicBezTo>
                    <a:cubicBezTo>
                      <a:pt x="101" y="223"/>
                      <a:pt x="106" y="227"/>
                      <a:pt x="111" y="232"/>
                    </a:cubicBezTo>
                    <a:cubicBezTo>
                      <a:pt x="115" y="237"/>
                      <a:pt x="111" y="256"/>
                      <a:pt x="99" y="251"/>
                    </a:cubicBezTo>
                    <a:cubicBezTo>
                      <a:pt x="87" y="246"/>
                      <a:pt x="68" y="275"/>
                      <a:pt x="56" y="254"/>
                    </a:cubicBezTo>
                    <a:cubicBezTo>
                      <a:pt x="50" y="243"/>
                      <a:pt x="37" y="265"/>
                      <a:pt x="22" y="261"/>
                    </a:cubicBezTo>
                    <a:cubicBezTo>
                      <a:pt x="8" y="256"/>
                      <a:pt x="0" y="272"/>
                      <a:pt x="8"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240">
                <a:extLst>
                  <a:ext uri="{FF2B5EF4-FFF2-40B4-BE49-F238E27FC236}">
                    <a16:creationId xmlns:a16="http://schemas.microsoft.com/office/drawing/2014/main" id="{76E0D017-A106-4EA4-BD44-81EC53EEFB2B}"/>
                  </a:ext>
                </a:extLst>
              </p:cNvPr>
              <p:cNvSpPr>
                <a:spLocks/>
              </p:cNvSpPr>
              <p:nvPr/>
            </p:nvSpPr>
            <p:spPr bwMode="auto">
              <a:xfrm>
                <a:off x="5715000" y="3862388"/>
                <a:ext cx="11113" cy="95250"/>
              </a:xfrm>
              <a:custGeom>
                <a:avLst/>
                <a:gdLst>
                  <a:gd name="T0" fmla="*/ 2 w 16"/>
                  <a:gd name="T1" fmla="*/ 30 h 67"/>
                  <a:gd name="T2" fmla="*/ 2 w 16"/>
                  <a:gd name="T3" fmla="*/ 40 h 67"/>
                  <a:gd name="T4" fmla="*/ 2 w 16"/>
                  <a:gd name="T5" fmla="*/ 49 h 67"/>
                  <a:gd name="T6" fmla="*/ 1 w 16"/>
                  <a:gd name="T7" fmla="*/ 54 h 67"/>
                  <a:gd name="T8" fmla="*/ 1 w 16"/>
                  <a:gd name="T9" fmla="*/ 58 h 67"/>
                  <a:gd name="T10" fmla="*/ 2 w 16"/>
                  <a:gd name="T11" fmla="*/ 67 h 67"/>
                  <a:gd name="T12" fmla="*/ 5 w 16"/>
                  <a:gd name="T13" fmla="*/ 61 h 67"/>
                  <a:gd name="T14" fmla="*/ 9 w 16"/>
                  <a:gd name="T15" fmla="*/ 66 h 67"/>
                  <a:gd name="T16" fmla="*/ 7 w 16"/>
                  <a:gd name="T17" fmla="*/ 57 h 67"/>
                  <a:gd name="T18" fmla="*/ 5 w 16"/>
                  <a:gd name="T19" fmla="*/ 50 h 67"/>
                  <a:gd name="T20" fmla="*/ 10 w 16"/>
                  <a:gd name="T21" fmla="*/ 42 h 67"/>
                  <a:gd name="T22" fmla="*/ 16 w 16"/>
                  <a:gd name="T23" fmla="*/ 47 h 67"/>
                  <a:gd name="T24" fmla="*/ 11 w 16"/>
                  <a:gd name="T25" fmla="*/ 34 h 67"/>
                  <a:gd name="T26" fmla="*/ 10 w 16"/>
                  <a:gd name="T27" fmla="*/ 27 h 67"/>
                  <a:gd name="T28" fmla="*/ 7 w 16"/>
                  <a:gd name="T29" fmla="*/ 23 h 67"/>
                  <a:gd name="T30" fmla="*/ 8 w 16"/>
                  <a:gd name="T31" fmla="*/ 10 h 67"/>
                  <a:gd name="T32" fmla="*/ 3 w 16"/>
                  <a:gd name="T33" fmla="*/ 4 h 67"/>
                  <a:gd name="T34" fmla="*/ 4 w 16"/>
                  <a:gd name="T35" fmla="*/ 10 h 67"/>
                  <a:gd name="T36" fmla="*/ 2 w 16"/>
                  <a:gd name="T37" fmla="*/ 10 h 67"/>
                  <a:gd name="T38" fmla="*/ 2 w 16"/>
                  <a:gd name="T39" fmla="*/ 14 h 67"/>
                  <a:gd name="T40" fmla="*/ 0 w 16"/>
                  <a:gd name="T41" fmla="*/ 23 h 67"/>
                  <a:gd name="T42" fmla="*/ 2 w 16"/>
                  <a:gd name="T43"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67">
                    <a:moveTo>
                      <a:pt x="2" y="30"/>
                    </a:moveTo>
                    <a:cubicBezTo>
                      <a:pt x="2" y="33"/>
                      <a:pt x="3" y="37"/>
                      <a:pt x="2" y="40"/>
                    </a:cubicBezTo>
                    <a:cubicBezTo>
                      <a:pt x="0" y="44"/>
                      <a:pt x="1" y="45"/>
                      <a:pt x="2" y="49"/>
                    </a:cubicBezTo>
                    <a:cubicBezTo>
                      <a:pt x="2" y="52"/>
                      <a:pt x="2" y="52"/>
                      <a:pt x="1" y="54"/>
                    </a:cubicBezTo>
                    <a:cubicBezTo>
                      <a:pt x="0" y="55"/>
                      <a:pt x="1" y="57"/>
                      <a:pt x="1" y="58"/>
                    </a:cubicBezTo>
                    <a:cubicBezTo>
                      <a:pt x="1" y="62"/>
                      <a:pt x="0" y="63"/>
                      <a:pt x="2" y="67"/>
                    </a:cubicBezTo>
                    <a:cubicBezTo>
                      <a:pt x="2" y="65"/>
                      <a:pt x="2" y="62"/>
                      <a:pt x="5" y="61"/>
                    </a:cubicBezTo>
                    <a:cubicBezTo>
                      <a:pt x="7" y="60"/>
                      <a:pt x="9" y="64"/>
                      <a:pt x="9" y="66"/>
                    </a:cubicBezTo>
                    <a:cubicBezTo>
                      <a:pt x="11" y="64"/>
                      <a:pt x="8" y="60"/>
                      <a:pt x="7" y="57"/>
                    </a:cubicBezTo>
                    <a:cubicBezTo>
                      <a:pt x="5" y="54"/>
                      <a:pt x="4" y="53"/>
                      <a:pt x="5" y="50"/>
                    </a:cubicBezTo>
                    <a:cubicBezTo>
                      <a:pt x="7" y="45"/>
                      <a:pt x="6" y="43"/>
                      <a:pt x="10" y="42"/>
                    </a:cubicBezTo>
                    <a:cubicBezTo>
                      <a:pt x="13" y="41"/>
                      <a:pt x="13" y="47"/>
                      <a:pt x="16" y="47"/>
                    </a:cubicBezTo>
                    <a:cubicBezTo>
                      <a:pt x="14" y="43"/>
                      <a:pt x="12" y="39"/>
                      <a:pt x="11" y="34"/>
                    </a:cubicBezTo>
                    <a:cubicBezTo>
                      <a:pt x="10" y="31"/>
                      <a:pt x="10" y="29"/>
                      <a:pt x="10" y="27"/>
                    </a:cubicBezTo>
                    <a:cubicBezTo>
                      <a:pt x="9" y="25"/>
                      <a:pt x="7" y="24"/>
                      <a:pt x="7" y="23"/>
                    </a:cubicBezTo>
                    <a:cubicBezTo>
                      <a:pt x="7" y="17"/>
                      <a:pt x="10" y="14"/>
                      <a:pt x="8" y="10"/>
                    </a:cubicBezTo>
                    <a:cubicBezTo>
                      <a:pt x="7" y="7"/>
                      <a:pt x="8" y="0"/>
                      <a:pt x="3" y="4"/>
                    </a:cubicBezTo>
                    <a:cubicBezTo>
                      <a:pt x="5" y="5"/>
                      <a:pt x="6" y="8"/>
                      <a:pt x="4" y="10"/>
                    </a:cubicBezTo>
                    <a:cubicBezTo>
                      <a:pt x="3" y="10"/>
                      <a:pt x="3" y="9"/>
                      <a:pt x="2" y="10"/>
                    </a:cubicBezTo>
                    <a:cubicBezTo>
                      <a:pt x="0" y="12"/>
                      <a:pt x="1" y="12"/>
                      <a:pt x="2" y="14"/>
                    </a:cubicBezTo>
                    <a:cubicBezTo>
                      <a:pt x="2" y="16"/>
                      <a:pt x="1" y="21"/>
                      <a:pt x="0" y="23"/>
                    </a:cubicBezTo>
                    <a:cubicBezTo>
                      <a:pt x="0" y="25"/>
                      <a:pt x="5" y="27"/>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241">
                <a:extLst>
                  <a:ext uri="{FF2B5EF4-FFF2-40B4-BE49-F238E27FC236}">
                    <a16:creationId xmlns:a16="http://schemas.microsoft.com/office/drawing/2014/main" id="{0B98B8C7-BBC9-493B-BC22-7111A4A18C36}"/>
                  </a:ext>
                </a:extLst>
              </p:cNvPr>
              <p:cNvSpPr>
                <a:spLocks/>
              </p:cNvSpPr>
              <p:nvPr/>
            </p:nvSpPr>
            <p:spPr bwMode="auto">
              <a:xfrm>
                <a:off x="5568950" y="3516313"/>
                <a:ext cx="22225" cy="30163"/>
              </a:xfrm>
              <a:custGeom>
                <a:avLst/>
                <a:gdLst>
                  <a:gd name="T0" fmla="*/ 0 w 32"/>
                  <a:gd name="T1" fmla="*/ 18 h 22"/>
                  <a:gd name="T2" fmla="*/ 13 w 32"/>
                  <a:gd name="T3" fmla="*/ 16 h 22"/>
                  <a:gd name="T4" fmla="*/ 17 w 32"/>
                  <a:gd name="T5" fmla="*/ 17 h 22"/>
                  <a:gd name="T6" fmla="*/ 26 w 32"/>
                  <a:gd name="T7" fmla="*/ 16 h 22"/>
                  <a:gd name="T8" fmla="*/ 30 w 32"/>
                  <a:gd name="T9" fmla="*/ 13 h 22"/>
                  <a:gd name="T10" fmla="*/ 28 w 32"/>
                  <a:gd name="T11" fmla="*/ 8 h 22"/>
                  <a:gd name="T12" fmla="*/ 23 w 32"/>
                  <a:gd name="T13" fmla="*/ 4 h 22"/>
                  <a:gd name="T14" fmla="*/ 17 w 32"/>
                  <a:gd name="T15" fmla="*/ 4 h 22"/>
                  <a:gd name="T16" fmla="*/ 20 w 32"/>
                  <a:gd name="T17" fmla="*/ 2 h 22"/>
                  <a:gd name="T18" fmla="*/ 10 w 32"/>
                  <a:gd name="T19" fmla="*/ 4 h 22"/>
                  <a:gd name="T20" fmla="*/ 2 w 32"/>
                  <a:gd name="T21" fmla="*/ 15 h 22"/>
                  <a:gd name="T22" fmla="*/ 0 w 32"/>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2">
                    <a:moveTo>
                      <a:pt x="0" y="18"/>
                    </a:moveTo>
                    <a:cubicBezTo>
                      <a:pt x="3" y="22"/>
                      <a:pt x="9" y="17"/>
                      <a:pt x="13" y="16"/>
                    </a:cubicBezTo>
                    <a:cubicBezTo>
                      <a:pt x="14" y="15"/>
                      <a:pt x="16" y="17"/>
                      <a:pt x="17" y="17"/>
                    </a:cubicBezTo>
                    <a:cubicBezTo>
                      <a:pt x="20" y="16"/>
                      <a:pt x="23" y="16"/>
                      <a:pt x="26" y="16"/>
                    </a:cubicBezTo>
                    <a:cubicBezTo>
                      <a:pt x="28" y="15"/>
                      <a:pt x="28" y="14"/>
                      <a:pt x="30" y="13"/>
                    </a:cubicBezTo>
                    <a:cubicBezTo>
                      <a:pt x="32" y="12"/>
                      <a:pt x="29" y="8"/>
                      <a:pt x="28" y="8"/>
                    </a:cubicBezTo>
                    <a:cubicBezTo>
                      <a:pt x="25" y="8"/>
                      <a:pt x="25" y="7"/>
                      <a:pt x="23" y="4"/>
                    </a:cubicBezTo>
                    <a:cubicBezTo>
                      <a:pt x="22" y="3"/>
                      <a:pt x="18" y="4"/>
                      <a:pt x="17" y="4"/>
                    </a:cubicBezTo>
                    <a:cubicBezTo>
                      <a:pt x="18" y="4"/>
                      <a:pt x="19" y="3"/>
                      <a:pt x="20" y="2"/>
                    </a:cubicBezTo>
                    <a:cubicBezTo>
                      <a:pt x="16" y="0"/>
                      <a:pt x="13" y="0"/>
                      <a:pt x="10" y="4"/>
                    </a:cubicBezTo>
                    <a:cubicBezTo>
                      <a:pt x="7" y="7"/>
                      <a:pt x="5" y="11"/>
                      <a:pt x="2" y="15"/>
                    </a:cubicBezTo>
                    <a:cubicBezTo>
                      <a:pt x="2" y="16"/>
                      <a:pt x="1"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242">
                <a:extLst>
                  <a:ext uri="{FF2B5EF4-FFF2-40B4-BE49-F238E27FC236}">
                    <a16:creationId xmlns:a16="http://schemas.microsoft.com/office/drawing/2014/main" id="{76437ED7-003D-4234-9BE2-C690E1CFBF33}"/>
                  </a:ext>
                </a:extLst>
              </p:cNvPr>
              <p:cNvSpPr>
                <a:spLocks/>
              </p:cNvSpPr>
              <p:nvPr/>
            </p:nvSpPr>
            <p:spPr bwMode="auto">
              <a:xfrm>
                <a:off x="5465763" y="3617913"/>
                <a:ext cx="6350" cy="6350"/>
              </a:xfrm>
              <a:custGeom>
                <a:avLst/>
                <a:gdLst>
                  <a:gd name="T0" fmla="*/ 3 w 9"/>
                  <a:gd name="T1" fmla="*/ 0 h 5"/>
                  <a:gd name="T2" fmla="*/ 1 w 9"/>
                  <a:gd name="T3" fmla="*/ 5 h 5"/>
                  <a:gd name="T4" fmla="*/ 9 w 9"/>
                  <a:gd name="T5" fmla="*/ 4 h 5"/>
                  <a:gd name="T6" fmla="*/ 3 w 9"/>
                  <a:gd name="T7" fmla="*/ 0 h 5"/>
                </a:gdLst>
                <a:ahLst/>
                <a:cxnLst>
                  <a:cxn ang="0">
                    <a:pos x="T0" y="T1"/>
                  </a:cxn>
                  <a:cxn ang="0">
                    <a:pos x="T2" y="T3"/>
                  </a:cxn>
                  <a:cxn ang="0">
                    <a:pos x="T4" y="T5"/>
                  </a:cxn>
                  <a:cxn ang="0">
                    <a:pos x="T6" y="T7"/>
                  </a:cxn>
                </a:cxnLst>
                <a:rect l="0" t="0" r="r" b="b"/>
                <a:pathLst>
                  <a:path w="9" h="5">
                    <a:moveTo>
                      <a:pt x="3" y="0"/>
                    </a:moveTo>
                    <a:cubicBezTo>
                      <a:pt x="0" y="0"/>
                      <a:pt x="1" y="2"/>
                      <a:pt x="1" y="5"/>
                    </a:cubicBezTo>
                    <a:cubicBezTo>
                      <a:pt x="3" y="5"/>
                      <a:pt x="6" y="4"/>
                      <a:pt x="9" y="4"/>
                    </a:cubicBezTo>
                    <a:cubicBezTo>
                      <a:pt x="8" y="0"/>
                      <a:pt x="6"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243">
                <a:extLst>
                  <a:ext uri="{FF2B5EF4-FFF2-40B4-BE49-F238E27FC236}">
                    <a16:creationId xmlns:a16="http://schemas.microsoft.com/office/drawing/2014/main" id="{C7E4ED7A-D36C-4F11-90FC-DEAF82075AAE}"/>
                  </a:ext>
                </a:extLst>
              </p:cNvPr>
              <p:cNvSpPr>
                <a:spLocks/>
              </p:cNvSpPr>
              <p:nvPr/>
            </p:nvSpPr>
            <p:spPr bwMode="auto">
              <a:xfrm>
                <a:off x="5635625" y="4430713"/>
                <a:ext cx="7938" cy="14288"/>
              </a:xfrm>
              <a:custGeom>
                <a:avLst/>
                <a:gdLst>
                  <a:gd name="T0" fmla="*/ 0 w 10"/>
                  <a:gd name="T1" fmla="*/ 4 h 10"/>
                  <a:gd name="T2" fmla="*/ 9 w 10"/>
                  <a:gd name="T3" fmla="*/ 5 h 10"/>
                  <a:gd name="T4" fmla="*/ 0 w 10"/>
                  <a:gd name="T5" fmla="*/ 4 h 10"/>
                </a:gdLst>
                <a:ahLst/>
                <a:cxnLst>
                  <a:cxn ang="0">
                    <a:pos x="T0" y="T1"/>
                  </a:cxn>
                  <a:cxn ang="0">
                    <a:pos x="T2" y="T3"/>
                  </a:cxn>
                  <a:cxn ang="0">
                    <a:pos x="T4" y="T5"/>
                  </a:cxn>
                </a:cxnLst>
                <a:rect l="0" t="0" r="r" b="b"/>
                <a:pathLst>
                  <a:path w="10" h="10">
                    <a:moveTo>
                      <a:pt x="0" y="4"/>
                    </a:moveTo>
                    <a:cubicBezTo>
                      <a:pt x="3" y="5"/>
                      <a:pt x="10" y="10"/>
                      <a:pt x="9" y="5"/>
                    </a:cubicBezTo>
                    <a:cubicBezTo>
                      <a:pt x="7"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244">
                <a:extLst>
                  <a:ext uri="{FF2B5EF4-FFF2-40B4-BE49-F238E27FC236}">
                    <a16:creationId xmlns:a16="http://schemas.microsoft.com/office/drawing/2014/main" id="{1042B57F-82AA-46A5-AAA4-8A0C4059E2F4}"/>
                  </a:ext>
                </a:extLst>
              </p:cNvPr>
              <p:cNvSpPr>
                <a:spLocks/>
              </p:cNvSpPr>
              <p:nvPr/>
            </p:nvSpPr>
            <p:spPr bwMode="auto">
              <a:xfrm>
                <a:off x="5538788" y="3481388"/>
                <a:ext cx="31750" cy="46038"/>
              </a:xfrm>
              <a:custGeom>
                <a:avLst/>
                <a:gdLst>
                  <a:gd name="T0" fmla="*/ 5 w 46"/>
                  <a:gd name="T1" fmla="*/ 23 h 33"/>
                  <a:gd name="T2" fmla="*/ 15 w 46"/>
                  <a:gd name="T3" fmla="*/ 23 h 33"/>
                  <a:gd name="T4" fmla="*/ 23 w 46"/>
                  <a:gd name="T5" fmla="*/ 31 h 33"/>
                  <a:gd name="T6" fmla="*/ 35 w 46"/>
                  <a:gd name="T7" fmla="*/ 32 h 33"/>
                  <a:gd name="T8" fmla="*/ 44 w 46"/>
                  <a:gd name="T9" fmla="*/ 31 h 33"/>
                  <a:gd name="T10" fmla="*/ 43 w 46"/>
                  <a:gd name="T11" fmla="*/ 25 h 33"/>
                  <a:gd name="T12" fmla="*/ 44 w 46"/>
                  <a:gd name="T13" fmla="*/ 21 h 33"/>
                  <a:gd name="T14" fmla="*/ 34 w 46"/>
                  <a:gd name="T15" fmla="*/ 22 h 33"/>
                  <a:gd name="T16" fmla="*/ 38 w 46"/>
                  <a:gd name="T17" fmla="*/ 17 h 33"/>
                  <a:gd name="T18" fmla="*/ 31 w 46"/>
                  <a:gd name="T19" fmla="*/ 14 h 33"/>
                  <a:gd name="T20" fmla="*/ 34 w 46"/>
                  <a:gd name="T21" fmla="*/ 8 h 33"/>
                  <a:gd name="T22" fmla="*/ 23 w 46"/>
                  <a:gd name="T23" fmla="*/ 0 h 33"/>
                  <a:gd name="T24" fmla="*/ 20 w 46"/>
                  <a:gd name="T25" fmla="*/ 4 h 33"/>
                  <a:gd name="T26" fmla="*/ 13 w 46"/>
                  <a:gd name="T27" fmla="*/ 6 h 33"/>
                  <a:gd name="T28" fmla="*/ 9 w 46"/>
                  <a:gd name="T29" fmla="*/ 11 h 33"/>
                  <a:gd name="T30" fmla="*/ 4 w 46"/>
                  <a:gd name="T31" fmla="*/ 13 h 33"/>
                  <a:gd name="T32" fmla="*/ 0 w 46"/>
                  <a:gd name="T33" fmla="*/ 19 h 33"/>
                  <a:gd name="T34" fmla="*/ 5 w 46"/>
                  <a:gd name="T35"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3">
                    <a:moveTo>
                      <a:pt x="5" y="23"/>
                    </a:moveTo>
                    <a:cubicBezTo>
                      <a:pt x="7" y="23"/>
                      <a:pt x="13" y="21"/>
                      <a:pt x="15" y="23"/>
                    </a:cubicBezTo>
                    <a:cubicBezTo>
                      <a:pt x="18" y="27"/>
                      <a:pt x="19" y="31"/>
                      <a:pt x="23" y="31"/>
                    </a:cubicBezTo>
                    <a:cubicBezTo>
                      <a:pt x="28" y="31"/>
                      <a:pt x="30" y="30"/>
                      <a:pt x="35" y="32"/>
                    </a:cubicBezTo>
                    <a:cubicBezTo>
                      <a:pt x="39" y="33"/>
                      <a:pt x="41" y="33"/>
                      <a:pt x="44" y="31"/>
                    </a:cubicBezTo>
                    <a:cubicBezTo>
                      <a:pt x="44" y="30"/>
                      <a:pt x="43" y="27"/>
                      <a:pt x="43" y="25"/>
                    </a:cubicBezTo>
                    <a:cubicBezTo>
                      <a:pt x="44" y="24"/>
                      <a:pt x="46" y="21"/>
                      <a:pt x="44" y="21"/>
                    </a:cubicBezTo>
                    <a:cubicBezTo>
                      <a:pt x="40" y="18"/>
                      <a:pt x="38" y="20"/>
                      <a:pt x="34" y="22"/>
                    </a:cubicBezTo>
                    <a:cubicBezTo>
                      <a:pt x="35" y="20"/>
                      <a:pt x="37" y="19"/>
                      <a:pt x="38" y="17"/>
                    </a:cubicBezTo>
                    <a:cubicBezTo>
                      <a:pt x="36" y="16"/>
                      <a:pt x="32" y="16"/>
                      <a:pt x="31" y="14"/>
                    </a:cubicBezTo>
                    <a:cubicBezTo>
                      <a:pt x="30" y="9"/>
                      <a:pt x="30" y="10"/>
                      <a:pt x="34" y="8"/>
                    </a:cubicBezTo>
                    <a:cubicBezTo>
                      <a:pt x="32" y="6"/>
                      <a:pt x="27" y="0"/>
                      <a:pt x="23" y="0"/>
                    </a:cubicBezTo>
                    <a:cubicBezTo>
                      <a:pt x="20" y="0"/>
                      <a:pt x="22" y="2"/>
                      <a:pt x="20" y="4"/>
                    </a:cubicBezTo>
                    <a:cubicBezTo>
                      <a:pt x="18" y="4"/>
                      <a:pt x="15" y="5"/>
                      <a:pt x="13" y="6"/>
                    </a:cubicBezTo>
                    <a:cubicBezTo>
                      <a:pt x="9" y="7"/>
                      <a:pt x="10" y="8"/>
                      <a:pt x="9" y="11"/>
                    </a:cubicBezTo>
                    <a:cubicBezTo>
                      <a:pt x="9" y="12"/>
                      <a:pt x="4" y="12"/>
                      <a:pt x="4" y="13"/>
                    </a:cubicBezTo>
                    <a:cubicBezTo>
                      <a:pt x="2" y="13"/>
                      <a:pt x="1" y="18"/>
                      <a:pt x="0" y="19"/>
                    </a:cubicBezTo>
                    <a:cubicBezTo>
                      <a:pt x="0" y="20"/>
                      <a:pt x="4" y="23"/>
                      <a:pt x="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245">
                <a:extLst>
                  <a:ext uri="{FF2B5EF4-FFF2-40B4-BE49-F238E27FC236}">
                    <a16:creationId xmlns:a16="http://schemas.microsoft.com/office/drawing/2014/main" id="{E866B389-F376-4A64-821D-ACCCCE67E7C5}"/>
                  </a:ext>
                </a:extLst>
              </p:cNvPr>
              <p:cNvSpPr>
                <a:spLocks/>
              </p:cNvSpPr>
              <p:nvPr/>
            </p:nvSpPr>
            <p:spPr bwMode="auto">
              <a:xfrm>
                <a:off x="5664200" y="4335463"/>
                <a:ext cx="6350" cy="28575"/>
              </a:xfrm>
              <a:custGeom>
                <a:avLst/>
                <a:gdLst>
                  <a:gd name="T0" fmla="*/ 6 w 8"/>
                  <a:gd name="T1" fmla="*/ 21 h 21"/>
                  <a:gd name="T2" fmla="*/ 8 w 8"/>
                  <a:gd name="T3" fmla="*/ 15 h 21"/>
                  <a:gd name="T4" fmla="*/ 6 w 8"/>
                  <a:gd name="T5" fmla="*/ 11 h 21"/>
                  <a:gd name="T6" fmla="*/ 6 w 8"/>
                  <a:gd name="T7" fmla="*/ 6 h 21"/>
                  <a:gd name="T8" fmla="*/ 7 w 8"/>
                  <a:gd name="T9" fmla="*/ 4 h 21"/>
                  <a:gd name="T10" fmla="*/ 6 w 8"/>
                  <a:gd name="T11" fmla="*/ 0 h 21"/>
                  <a:gd name="T12" fmla="*/ 2 w 8"/>
                  <a:gd name="T13" fmla="*/ 6 h 21"/>
                  <a:gd name="T14" fmla="*/ 1 w 8"/>
                  <a:gd name="T15" fmla="*/ 11 h 21"/>
                  <a:gd name="T16" fmla="*/ 2 w 8"/>
                  <a:gd name="T17" fmla="*/ 17 h 21"/>
                  <a:gd name="T18" fmla="*/ 6 w 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6" y="21"/>
                    </a:moveTo>
                    <a:cubicBezTo>
                      <a:pt x="5" y="19"/>
                      <a:pt x="4" y="13"/>
                      <a:pt x="8" y="15"/>
                    </a:cubicBezTo>
                    <a:cubicBezTo>
                      <a:pt x="8" y="15"/>
                      <a:pt x="4" y="11"/>
                      <a:pt x="6" y="11"/>
                    </a:cubicBezTo>
                    <a:cubicBezTo>
                      <a:pt x="8" y="10"/>
                      <a:pt x="8" y="7"/>
                      <a:pt x="6" y="6"/>
                    </a:cubicBezTo>
                    <a:cubicBezTo>
                      <a:pt x="6" y="6"/>
                      <a:pt x="6" y="4"/>
                      <a:pt x="7" y="4"/>
                    </a:cubicBezTo>
                    <a:cubicBezTo>
                      <a:pt x="7" y="3"/>
                      <a:pt x="6" y="2"/>
                      <a:pt x="6" y="0"/>
                    </a:cubicBezTo>
                    <a:cubicBezTo>
                      <a:pt x="5" y="2"/>
                      <a:pt x="3" y="4"/>
                      <a:pt x="2" y="6"/>
                    </a:cubicBezTo>
                    <a:cubicBezTo>
                      <a:pt x="0" y="9"/>
                      <a:pt x="1" y="9"/>
                      <a:pt x="1" y="11"/>
                    </a:cubicBezTo>
                    <a:cubicBezTo>
                      <a:pt x="2" y="13"/>
                      <a:pt x="2" y="15"/>
                      <a:pt x="2" y="17"/>
                    </a:cubicBezTo>
                    <a:cubicBezTo>
                      <a:pt x="2" y="19"/>
                      <a:pt x="4"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246">
                <a:extLst>
                  <a:ext uri="{FF2B5EF4-FFF2-40B4-BE49-F238E27FC236}">
                    <a16:creationId xmlns:a16="http://schemas.microsoft.com/office/drawing/2014/main" id="{BA3F47CF-DC72-4B02-AD7C-51AC787B2A1C}"/>
                  </a:ext>
                </a:extLst>
              </p:cNvPr>
              <p:cNvSpPr>
                <a:spLocks/>
              </p:cNvSpPr>
              <p:nvPr/>
            </p:nvSpPr>
            <p:spPr bwMode="auto">
              <a:xfrm>
                <a:off x="5707063" y="3956050"/>
                <a:ext cx="22225" cy="46038"/>
              </a:xfrm>
              <a:custGeom>
                <a:avLst/>
                <a:gdLst>
                  <a:gd name="T0" fmla="*/ 28 w 30"/>
                  <a:gd name="T1" fmla="*/ 12 h 33"/>
                  <a:gd name="T2" fmla="*/ 20 w 30"/>
                  <a:gd name="T3" fmla="*/ 13 h 33"/>
                  <a:gd name="T4" fmla="*/ 12 w 30"/>
                  <a:gd name="T5" fmla="*/ 4 h 33"/>
                  <a:gd name="T6" fmla="*/ 11 w 30"/>
                  <a:gd name="T7" fmla="*/ 11 h 33"/>
                  <a:gd name="T8" fmla="*/ 9 w 30"/>
                  <a:gd name="T9" fmla="*/ 15 h 33"/>
                  <a:gd name="T10" fmla="*/ 8 w 30"/>
                  <a:gd name="T11" fmla="*/ 19 h 33"/>
                  <a:gd name="T12" fmla="*/ 4 w 30"/>
                  <a:gd name="T13" fmla="*/ 18 h 33"/>
                  <a:gd name="T14" fmla="*/ 3 w 30"/>
                  <a:gd name="T15" fmla="*/ 22 h 33"/>
                  <a:gd name="T16" fmla="*/ 1 w 30"/>
                  <a:gd name="T17" fmla="*/ 25 h 33"/>
                  <a:gd name="T18" fmla="*/ 3 w 30"/>
                  <a:gd name="T19" fmla="*/ 32 h 33"/>
                  <a:gd name="T20" fmla="*/ 5 w 30"/>
                  <a:gd name="T21" fmla="*/ 30 h 33"/>
                  <a:gd name="T22" fmla="*/ 7 w 30"/>
                  <a:gd name="T23" fmla="*/ 29 h 33"/>
                  <a:gd name="T24" fmla="*/ 3 w 30"/>
                  <a:gd name="T25" fmla="*/ 25 h 33"/>
                  <a:gd name="T26" fmla="*/ 7 w 30"/>
                  <a:gd name="T27" fmla="*/ 25 h 33"/>
                  <a:gd name="T28" fmla="*/ 11 w 30"/>
                  <a:gd name="T29" fmla="*/ 25 h 33"/>
                  <a:gd name="T30" fmla="*/ 18 w 30"/>
                  <a:gd name="T31" fmla="*/ 29 h 33"/>
                  <a:gd name="T32" fmla="*/ 19 w 30"/>
                  <a:gd name="T33" fmla="*/ 24 h 33"/>
                  <a:gd name="T34" fmla="*/ 23 w 30"/>
                  <a:gd name="T35" fmla="*/ 22 h 33"/>
                  <a:gd name="T36" fmla="*/ 30 w 30"/>
                  <a:gd name="T37" fmla="*/ 19 h 33"/>
                  <a:gd name="T38" fmla="*/ 28 w 30"/>
                  <a:gd name="T39"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3">
                    <a:moveTo>
                      <a:pt x="28" y="12"/>
                    </a:moveTo>
                    <a:cubicBezTo>
                      <a:pt x="24" y="16"/>
                      <a:pt x="24" y="15"/>
                      <a:pt x="20" y="13"/>
                    </a:cubicBezTo>
                    <a:cubicBezTo>
                      <a:pt x="16" y="11"/>
                      <a:pt x="15" y="7"/>
                      <a:pt x="12" y="4"/>
                    </a:cubicBezTo>
                    <a:cubicBezTo>
                      <a:pt x="10" y="0"/>
                      <a:pt x="11" y="9"/>
                      <a:pt x="11" y="11"/>
                    </a:cubicBezTo>
                    <a:cubicBezTo>
                      <a:pt x="12" y="12"/>
                      <a:pt x="9" y="14"/>
                      <a:pt x="9" y="15"/>
                    </a:cubicBezTo>
                    <a:cubicBezTo>
                      <a:pt x="9" y="17"/>
                      <a:pt x="10" y="18"/>
                      <a:pt x="8" y="19"/>
                    </a:cubicBezTo>
                    <a:cubicBezTo>
                      <a:pt x="7" y="19"/>
                      <a:pt x="6" y="19"/>
                      <a:pt x="4" y="18"/>
                    </a:cubicBezTo>
                    <a:cubicBezTo>
                      <a:pt x="4" y="19"/>
                      <a:pt x="4" y="22"/>
                      <a:pt x="3" y="22"/>
                    </a:cubicBezTo>
                    <a:cubicBezTo>
                      <a:pt x="1" y="23"/>
                      <a:pt x="1" y="23"/>
                      <a:pt x="1" y="25"/>
                    </a:cubicBezTo>
                    <a:cubicBezTo>
                      <a:pt x="0" y="26"/>
                      <a:pt x="2" y="32"/>
                      <a:pt x="3" y="32"/>
                    </a:cubicBezTo>
                    <a:cubicBezTo>
                      <a:pt x="3" y="33"/>
                      <a:pt x="5" y="30"/>
                      <a:pt x="5" y="30"/>
                    </a:cubicBezTo>
                    <a:cubicBezTo>
                      <a:pt x="6" y="30"/>
                      <a:pt x="8" y="31"/>
                      <a:pt x="7" y="29"/>
                    </a:cubicBezTo>
                    <a:cubicBezTo>
                      <a:pt x="6" y="27"/>
                      <a:pt x="3" y="28"/>
                      <a:pt x="3" y="25"/>
                    </a:cubicBezTo>
                    <a:cubicBezTo>
                      <a:pt x="5" y="25"/>
                      <a:pt x="6" y="26"/>
                      <a:pt x="7" y="25"/>
                    </a:cubicBezTo>
                    <a:cubicBezTo>
                      <a:pt x="8" y="25"/>
                      <a:pt x="10" y="24"/>
                      <a:pt x="11" y="25"/>
                    </a:cubicBezTo>
                    <a:cubicBezTo>
                      <a:pt x="12" y="26"/>
                      <a:pt x="17" y="29"/>
                      <a:pt x="18" y="29"/>
                    </a:cubicBezTo>
                    <a:cubicBezTo>
                      <a:pt x="18" y="29"/>
                      <a:pt x="19" y="25"/>
                      <a:pt x="19" y="24"/>
                    </a:cubicBezTo>
                    <a:cubicBezTo>
                      <a:pt x="20" y="23"/>
                      <a:pt x="22" y="22"/>
                      <a:pt x="23" y="22"/>
                    </a:cubicBezTo>
                    <a:cubicBezTo>
                      <a:pt x="26" y="22"/>
                      <a:pt x="28" y="21"/>
                      <a:pt x="30" y="19"/>
                    </a:cubicBezTo>
                    <a:cubicBezTo>
                      <a:pt x="25" y="19"/>
                      <a:pt x="29" y="15"/>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247">
                <a:extLst>
                  <a:ext uri="{FF2B5EF4-FFF2-40B4-BE49-F238E27FC236}">
                    <a16:creationId xmlns:a16="http://schemas.microsoft.com/office/drawing/2014/main" id="{77586432-97C5-43CB-8903-0C89736195C1}"/>
                  </a:ext>
                </a:extLst>
              </p:cNvPr>
              <p:cNvSpPr>
                <a:spLocks/>
              </p:cNvSpPr>
              <p:nvPr/>
            </p:nvSpPr>
            <p:spPr bwMode="auto">
              <a:xfrm>
                <a:off x="5659438" y="4378325"/>
                <a:ext cx="4763" cy="12700"/>
              </a:xfrm>
              <a:custGeom>
                <a:avLst/>
                <a:gdLst>
                  <a:gd name="T0" fmla="*/ 2 w 8"/>
                  <a:gd name="T1" fmla="*/ 4 h 9"/>
                  <a:gd name="T2" fmla="*/ 8 w 8"/>
                  <a:gd name="T3" fmla="*/ 6 h 9"/>
                  <a:gd name="T4" fmla="*/ 2 w 8"/>
                  <a:gd name="T5" fmla="*/ 4 h 9"/>
                </a:gdLst>
                <a:ahLst/>
                <a:cxnLst>
                  <a:cxn ang="0">
                    <a:pos x="T0" y="T1"/>
                  </a:cxn>
                  <a:cxn ang="0">
                    <a:pos x="T2" y="T3"/>
                  </a:cxn>
                  <a:cxn ang="0">
                    <a:pos x="T4" y="T5"/>
                  </a:cxn>
                </a:cxnLst>
                <a:rect l="0" t="0" r="r" b="b"/>
                <a:pathLst>
                  <a:path w="8" h="9">
                    <a:moveTo>
                      <a:pt x="2" y="4"/>
                    </a:moveTo>
                    <a:cubicBezTo>
                      <a:pt x="0" y="9"/>
                      <a:pt x="7" y="7"/>
                      <a:pt x="8" y="6"/>
                    </a:cubicBezTo>
                    <a:cubicBezTo>
                      <a:pt x="8" y="3"/>
                      <a:pt x="2" y="0"/>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248">
                <a:extLst>
                  <a:ext uri="{FF2B5EF4-FFF2-40B4-BE49-F238E27FC236}">
                    <a16:creationId xmlns:a16="http://schemas.microsoft.com/office/drawing/2014/main" id="{6AEAE05F-102C-4E2A-9A3B-3EAF4E5AA771}"/>
                  </a:ext>
                </a:extLst>
              </p:cNvPr>
              <p:cNvSpPr>
                <a:spLocks/>
              </p:cNvSpPr>
              <p:nvPr/>
            </p:nvSpPr>
            <p:spPr bwMode="auto">
              <a:xfrm>
                <a:off x="5637213" y="4421188"/>
                <a:ext cx="20638" cy="9525"/>
              </a:xfrm>
              <a:custGeom>
                <a:avLst/>
                <a:gdLst>
                  <a:gd name="T0" fmla="*/ 29 w 29"/>
                  <a:gd name="T1" fmla="*/ 2 h 6"/>
                  <a:gd name="T2" fmla="*/ 19 w 29"/>
                  <a:gd name="T3" fmla="*/ 1 h 6"/>
                  <a:gd name="T4" fmla="*/ 15 w 29"/>
                  <a:gd name="T5" fmla="*/ 3 h 6"/>
                  <a:gd name="T6" fmla="*/ 12 w 29"/>
                  <a:gd name="T7" fmla="*/ 3 h 6"/>
                  <a:gd name="T8" fmla="*/ 3 w 29"/>
                  <a:gd name="T9" fmla="*/ 3 h 6"/>
                  <a:gd name="T10" fmla="*/ 8 w 29"/>
                  <a:gd name="T11" fmla="*/ 6 h 6"/>
                  <a:gd name="T12" fmla="*/ 11 w 29"/>
                  <a:gd name="T13" fmla="*/ 6 h 6"/>
                  <a:gd name="T14" fmla="*/ 14 w 29"/>
                  <a:gd name="T15" fmla="*/ 5 h 6"/>
                  <a:gd name="T16" fmla="*/ 18 w 29"/>
                  <a:gd name="T17" fmla="*/ 3 h 6"/>
                  <a:gd name="T18" fmla="*/ 29 w 29"/>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
                    <a:moveTo>
                      <a:pt x="29" y="2"/>
                    </a:moveTo>
                    <a:cubicBezTo>
                      <a:pt x="25" y="1"/>
                      <a:pt x="23" y="2"/>
                      <a:pt x="19" y="1"/>
                    </a:cubicBezTo>
                    <a:cubicBezTo>
                      <a:pt x="17" y="1"/>
                      <a:pt x="17" y="2"/>
                      <a:pt x="15" y="3"/>
                    </a:cubicBezTo>
                    <a:cubicBezTo>
                      <a:pt x="14" y="4"/>
                      <a:pt x="13" y="2"/>
                      <a:pt x="12" y="3"/>
                    </a:cubicBezTo>
                    <a:cubicBezTo>
                      <a:pt x="10" y="5"/>
                      <a:pt x="5" y="0"/>
                      <a:pt x="3" y="3"/>
                    </a:cubicBezTo>
                    <a:cubicBezTo>
                      <a:pt x="0" y="6"/>
                      <a:pt x="7" y="5"/>
                      <a:pt x="8" y="6"/>
                    </a:cubicBezTo>
                    <a:cubicBezTo>
                      <a:pt x="10" y="5"/>
                      <a:pt x="10" y="6"/>
                      <a:pt x="11" y="6"/>
                    </a:cubicBezTo>
                    <a:cubicBezTo>
                      <a:pt x="12" y="6"/>
                      <a:pt x="12" y="5"/>
                      <a:pt x="14" y="5"/>
                    </a:cubicBezTo>
                    <a:cubicBezTo>
                      <a:pt x="15" y="5"/>
                      <a:pt x="17" y="3"/>
                      <a:pt x="18" y="3"/>
                    </a:cubicBezTo>
                    <a:cubicBezTo>
                      <a:pt x="21" y="3"/>
                      <a:pt x="26" y="5"/>
                      <a:pt x="2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249">
                <a:extLst>
                  <a:ext uri="{FF2B5EF4-FFF2-40B4-BE49-F238E27FC236}">
                    <a16:creationId xmlns:a16="http://schemas.microsoft.com/office/drawing/2014/main" id="{157DF26A-A7E6-49C0-AC5C-2F5DADD03A78}"/>
                  </a:ext>
                </a:extLst>
              </p:cNvPr>
              <p:cNvSpPr>
                <a:spLocks/>
              </p:cNvSpPr>
              <p:nvPr/>
            </p:nvSpPr>
            <p:spPr bwMode="auto">
              <a:xfrm>
                <a:off x="5651500" y="4425950"/>
                <a:ext cx="12700" cy="15875"/>
              </a:xfrm>
              <a:custGeom>
                <a:avLst/>
                <a:gdLst>
                  <a:gd name="T0" fmla="*/ 9 w 18"/>
                  <a:gd name="T1" fmla="*/ 1 h 11"/>
                  <a:gd name="T2" fmla="*/ 8 w 18"/>
                  <a:gd name="T3" fmla="*/ 3 h 11"/>
                  <a:gd name="T4" fmla="*/ 2 w 18"/>
                  <a:gd name="T5" fmla="*/ 6 h 11"/>
                  <a:gd name="T6" fmla="*/ 1 w 18"/>
                  <a:gd name="T7" fmla="*/ 11 h 11"/>
                  <a:gd name="T8" fmla="*/ 6 w 18"/>
                  <a:gd name="T9" fmla="*/ 9 h 11"/>
                  <a:gd name="T10" fmla="*/ 9 w 18"/>
                  <a:gd name="T11" fmla="*/ 6 h 11"/>
                  <a:gd name="T12" fmla="*/ 18 w 18"/>
                  <a:gd name="T13" fmla="*/ 0 h 11"/>
                  <a:gd name="T14" fmla="*/ 12 w 18"/>
                  <a:gd name="T15" fmla="*/ 0 h 11"/>
                  <a:gd name="T16" fmla="*/ 9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9" y="1"/>
                    </a:moveTo>
                    <a:cubicBezTo>
                      <a:pt x="8" y="1"/>
                      <a:pt x="8" y="2"/>
                      <a:pt x="8" y="3"/>
                    </a:cubicBezTo>
                    <a:cubicBezTo>
                      <a:pt x="6" y="4"/>
                      <a:pt x="3" y="4"/>
                      <a:pt x="2" y="6"/>
                    </a:cubicBezTo>
                    <a:cubicBezTo>
                      <a:pt x="0" y="8"/>
                      <a:pt x="2" y="9"/>
                      <a:pt x="1" y="11"/>
                    </a:cubicBezTo>
                    <a:cubicBezTo>
                      <a:pt x="2" y="10"/>
                      <a:pt x="4" y="11"/>
                      <a:pt x="6" y="9"/>
                    </a:cubicBezTo>
                    <a:cubicBezTo>
                      <a:pt x="7" y="8"/>
                      <a:pt x="8" y="6"/>
                      <a:pt x="9" y="6"/>
                    </a:cubicBezTo>
                    <a:cubicBezTo>
                      <a:pt x="11" y="4"/>
                      <a:pt x="18" y="2"/>
                      <a:pt x="18" y="0"/>
                    </a:cubicBezTo>
                    <a:cubicBezTo>
                      <a:pt x="16" y="0"/>
                      <a:pt x="14" y="0"/>
                      <a:pt x="12" y="0"/>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250">
                <a:extLst>
                  <a:ext uri="{FF2B5EF4-FFF2-40B4-BE49-F238E27FC236}">
                    <a16:creationId xmlns:a16="http://schemas.microsoft.com/office/drawing/2014/main" id="{4EA499B4-7ED9-4F50-9C77-9FCBA598E265}"/>
                  </a:ext>
                </a:extLst>
              </p:cNvPr>
              <p:cNvSpPr>
                <a:spLocks/>
              </p:cNvSpPr>
              <p:nvPr/>
            </p:nvSpPr>
            <p:spPr bwMode="auto">
              <a:xfrm>
                <a:off x="5665788" y="4378325"/>
                <a:ext cx="11113" cy="11113"/>
              </a:xfrm>
              <a:custGeom>
                <a:avLst/>
                <a:gdLst>
                  <a:gd name="T0" fmla="*/ 9 w 17"/>
                  <a:gd name="T1" fmla="*/ 0 h 8"/>
                  <a:gd name="T2" fmla="*/ 2 w 17"/>
                  <a:gd name="T3" fmla="*/ 3 h 8"/>
                  <a:gd name="T4" fmla="*/ 5 w 17"/>
                  <a:gd name="T5" fmla="*/ 7 h 8"/>
                  <a:gd name="T6" fmla="*/ 7 w 17"/>
                  <a:gd name="T7" fmla="*/ 5 h 8"/>
                  <a:gd name="T8" fmla="*/ 10 w 17"/>
                  <a:gd name="T9" fmla="*/ 5 h 8"/>
                  <a:gd name="T10" fmla="*/ 17 w 17"/>
                  <a:gd name="T11" fmla="*/ 8 h 8"/>
                  <a:gd name="T12" fmla="*/ 9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9" y="0"/>
                    </a:moveTo>
                    <a:cubicBezTo>
                      <a:pt x="6" y="1"/>
                      <a:pt x="3" y="1"/>
                      <a:pt x="2" y="3"/>
                    </a:cubicBezTo>
                    <a:cubicBezTo>
                      <a:pt x="0" y="7"/>
                      <a:pt x="4" y="7"/>
                      <a:pt x="5" y="7"/>
                    </a:cubicBezTo>
                    <a:cubicBezTo>
                      <a:pt x="6" y="6"/>
                      <a:pt x="6" y="4"/>
                      <a:pt x="7" y="5"/>
                    </a:cubicBezTo>
                    <a:cubicBezTo>
                      <a:pt x="8" y="5"/>
                      <a:pt x="9" y="6"/>
                      <a:pt x="10" y="5"/>
                    </a:cubicBezTo>
                    <a:cubicBezTo>
                      <a:pt x="13" y="5"/>
                      <a:pt x="14" y="6"/>
                      <a:pt x="17" y="8"/>
                    </a:cubicBezTo>
                    <a:cubicBezTo>
                      <a:pt x="17" y="2"/>
                      <a:pt x="12"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251">
                <a:extLst>
                  <a:ext uri="{FF2B5EF4-FFF2-40B4-BE49-F238E27FC236}">
                    <a16:creationId xmlns:a16="http://schemas.microsoft.com/office/drawing/2014/main" id="{78404713-A387-484D-B85F-B00BC5DC9270}"/>
                  </a:ext>
                </a:extLst>
              </p:cNvPr>
              <p:cNvSpPr>
                <a:spLocks/>
              </p:cNvSpPr>
              <p:nvPr/>
            </p:nvSpPr>
            <p:spPr bwMode="auto">
              <a:xfrm>
                <a:off x="5672138" y="3997325"/>
                <a:ext cx="44450" cy="103188"/>
              </a:xfrm>
              <a:custGeom>
                <a:avLst/>
                <a:gdLst>
                  <a:gd name="T0" fmla="*/ 60 w 62"/>
                  <a:gd name="T1" fmla="*/ 8 h 73"/>
                  <a:gd name="T2" fmla="*/ 60 w 62"/>
                  <a:gd name="T3" fmla="*/ 2 h 73"/>
                  <a:gd name="T4" fmla="*/ 56 w 62"/>
                  <a:gd name="T5" fmla="*/ 6 h 73"/>
                  <a:gd name="T6" fmla="*/ 51 w 62"/>
                  <a:gd name="T7" fmla="*/ 10 h 73"/>
                  <a:gd name="T8" fmla="*/ 52 w 62"/>
                  <a:gd name="T9" fmla="*/ 14 h 73"/>
                  <a:gd name="T10" fmla="*/ 49 w 62"/>
                  <a:gd name="T11" fmla="*/ 22 h 73"/>
                  <a:gd name="T12" fmla="*/ 44 w 62"/>
                  <a:gd name="T13" fmla="*/ 31 h 73"/>
                  <a:gd name="T14" fmla="*/ 38 w 62"/>
                  <a:gd name="T15" fmla="*/ 33 h 73"/>
                  <a:gd name="T16" fmla="*/ 39 w 62"/>
                  <a:gd name="T17" fmla="*/ 28 h 73"/>
                  <a:gd name="T18" fmla="*/ 35 w 62"/>
                  <a:gd name="T19" fmla="*/ 33 h 73"/>
                  <a:gd name="T20" fmla="*/ 32 w 62"/>
                  <a:gd name="T21" fmla="*/ 37 h 73"/>
                  <a:gd name="T22" fmla="*/ 31 w 62"/>
                  <a:gd name="T23" fmla="*/ 41 h 73"/>
                  <a:gd name="T24" fmla="*/ 27 w 62"/>
                  <a:gd name="T25" fmla="*/ 41 h 73"/>
                  <a:gd name="T26" fmla="*/ 16 w 62"/>
                  <a:gd name="T27" fmla="*/ 43 h 73"/>
                  <a:gd name="T28" fmla="*/ 7 w 62"/>
                  <a:gd name="T29" fmla="*/ 49 h 73"/>
                  <a:gd name="T30" fmla="*/ 0 w 62"/>
                  <a:gd name="T31" fmla="*/ 57 h 73"/>
                  <a:gd name="T32" fmla="*/ 1 w 62"/>
                  <a:gd name="T33" fmla="*/ 61 h 73"/>
                  <a:gd name="T34" fmla="*/ 4 w 62"/>
                  <a:gd name="T35" fmla="*/ 58 h 73"/>
                  <a:gd name="T36" fmla="*/ 4 w 62"/>
                  <a:gd name="T37" fmla="*/ 63 h 73"/>
                  <a:gd name="T38" fmla="*/ 7 w 62"/>
                  <a:gd name="T39" fmla="*/ 70 h 73"/>
                  <a:gd name="T40" fmla="*/ 13 w 62"/>
                  <a:gd name="T41" fmla="*/ 60 h 73"/>
                  <a:gd name="T42" fmla="*/ 11 w 62"/>
                  <a:gd name="T43" fmla="*/ 55 h 73"/>
                  <a:gd name="T44" fmla="*/ 7 w 62"/>
                  <a:gd name="T45" fmla="*/ 53 h 73"/>
                  <a:gd name="T46" fmla="*/ 14 w 62"/>
                  <a:gd name="T47" fmla="*/ 49 h 73"/>
                  <a:gd name="T48" fmla="*/ 18 w 62"/>
                  <a:gd name="T49" fmla="*/ 50 h 73"/>
                  <a:gd name="T50" fmla="*/ 21 w 62"/>
                  <a:gd name="T51" fmla="*/ 48 h 73"/>
                  <a:gd name="T52" fmla="*/ 30 w 62"/>
                  <a:gd name="T53" fmla="*/ 48 h 73"/>
                  <a:gd name="T54" fmla="*/ 31 w 62"/>
                  <a:gd name="T55" fmla="*/ 56 h 73"/>
                  <a:gd name="T56" fmla="*/ 37 w 62"/>
                  <a:gd name="T57" fmla="*/ 51 h 73"/>
                  <a:gd name="T58" fmla="*/ 36 w 62"/>
                  <a:gd name="T59" fmla="*/ 45 h 73"/>
                  <a:gd name="T60" fmla="*/ 46 w 62"/>
                  <a:gd name="T61" fmla="*/ 45 h 73"/>
                  <a:gd name="T62" fmla="*/ 47 w 62"/>
                  <a:gd name="T63" fmla="*/ 48 h 73"/>
                  <a:gd name="T64" fmla="*/ 51 w 62"/>
                  <a:gd name="T65" fmla="*/ 42 h 73"/>
                  <a:gd name="T66" fmla="*/ 51 w 62"/>
                  <a:gd name="T67" fmla="*/ 46 h 73"/>
                  <a:gd name="T68" fmla="*/ 55 w 62"/>
                  <a:gd name="T69" fmla="*/ 41 h 73"/>
                  <a:gd name="T70" fmla="*/ 55 w 62"/>
                  <a:gd name="T71" fmla="*/ 35 h 73"/>
                  <a:gd name="T72" fmla="*/ 57 w 62"/>
                  <a:gd name="T73" fmla="*/ 28 h 73"/>
                  <a:gd name="T74" fmla="*/ 60 w 62"/>
                  <a:gd name="T75" fmla="*/ 24 h 73"/>
                  <a:gd name="T76" fmla="*/ 60 w 62"/>
                  <a:gd name="T77" fmla="*/ 19 h 73"/>
                  <a:gd name="T78" fmla="*/ 62 w 62"/>
                  <a:gd name="T79" fmla="*/ 13 h 73"/>
                  <a:gd name="T80" fmla="*/ 60 w 62"/>
                  <a:gd name="T81"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3">
                    <a:moveTo>
                      <a:pt x="60" y="8"/>
                    </a:moveTo>
                    <a:cubicBezTo>
                      <a:pt x="58" y="6"/>
                      <a:pt x="60" y="4"/>
                      <a:pt x="60" y="2"/>
                    </a:cubicBezTo>
                    <a:cubicBezTo>
                      <a:pt x="57" y="1"/>
                      <a:pt x="56" y="3"/>
                      <a:pt x="56" y="6"/>
                    </a:cubicBezTo>
                    <a:cubicBezTo>
                      <a:pt x="55" y="0"/>
                      <a:pt x="51" y="8"/>
                      <a:pt x="51" y="10"/>
                    </a:cubicBezTo>
                    <a:cubicBezTo>
                      <a:pt x="50" y="12"/>
                      <a:pt x="52" y="13"/>
                      <a:pt x="52" y="14"/>
                    </a:cubicBezTo>
                    <a:cubicBezTo>
                      <a:pt x="51" y="17"/>
                      <a:pt x="51" y="19"/>
                      <a:pt x="49" y="22"/>
                    </a:cubicBezTo>
                    <a:cubicBezTo>
                      <a:pt x="49" y="25"/>
                      <a:pt x="46" y="28"/>
                      <a:pt x="44" y="31"/>
                    </a:cubicBezTo>
                    <a:cubicBezTo>
                      <a:pt x="42" y="31"/>
                      <a:pt x="41" y="33"/>
                      <a:pt x="38" y="33"/>
                    </a:cubicBezTo>
                    <a:cubicBezTo>
                      <a:pt x="37" y="33"/>
                      <a:pt x="39" y="29"/>
                      <a:pt x="39" y="28"/>
                    </a:cubicBezTo>
                    <a:cubicBezTo>
                      <a:pt x="37" y="29"/>
                      <a:pt x="35" y="29"/>
                      <a:pt x="35" y="33"/>
                    </a:cubicBezTo>
                    <a:cubicBezTo>
                      <a:pt x="35" y="34"/>
                      <a:pt x="33" y="36"/>
                      <a:pt x="32" y="37"/>
                    </a:cubicBezTo>
                    <a:cubicBezTo>
                      <a:pt x="31" y="39"/>
                      <a:pt x="33" y="41"/>
                      <a:pt x="31" y="41"/>
                    </a:cubicBezTo>
                    <a:cubicBezTo>
                      <a:pt x="28" y="43"/>
                      <a:pt x="29" y="40"/>
                      <a:pt x="27" y="41"/>
                    </a:cubicBezTo>
                    <a:cubicBezTo>
                      <a:pt x="24" y="41"/>
                      <a:pt x="18" y="40"/>
                      <a:pt x="16" y="43"/>
                    </a:cubicBezTo>
                    <a:cubicBezTo>
                      <a:pt x="14" y="47"/>
                      <a:pt x="11" y="49"/>
                      <a:pt x="7" y="49"/>
                    </a:cubicBezTo>
                    <a:cubicBezTo>
                      <a:pt x="8" y="53"/>
                      <a:pt x="3" y="55"/>
                      <a:pt x="0" y="57"/>
                    </a:cubicBezTo>
                    <a:cubicBezTo>
                      <a:pt x="0" y="58"/>
                      <a:pt x="0" y="60"/>
                      <a:pt x="1" y="61"/>
                    </a:cubicBezTo>
                    <a:cubicBezTo>
                      <a:pt x="4" y="62"/>
                      <a:pt x="2" y="58"/>
                      <a:pt x="4" y="58"/>
                    </a:cubicBezTo>
                    <a:cubicBezTo>
                      <a:pt x="7" y="58"/>
                      <a:pt x="5" y="62"/>
                      <a:pt x="4" y="63"/>
                    </a:cubicBezTo>
                    <a:cubicBezTo>
                      <a:pt x="3" y="66"/>
                      <a:pt x="3" y="73"/>
                      <a:pt x="7" y="70"/>
                    </a:cubicBezTo>
                    <a:cubicBezTo>
                      <a:pt x="10" y="68"/>
                      <a:pt x="11" y="64"/>
                      <a:pt x="13" y="60"/>
                    </a:cubicBezTo>
                    <a:cubicBezTo>
                      <a:pt x="13" y="58"/>
                      <a:pt x="11" y="56"/>
                      <a:pt x="11" y="55"/>
                    </a:cubicBezTo>
                    <a:cubicBezTo>
                      <a:pt x="10" y="53"/>
                      <a:pt x="9" y="55"/>
                      <a:pt x="7" y="53"/>
                    </a:cubicBezTo>
                    <a:cubicBezTo>
                      <a:pt x="10" y="51"/>
                      <a:pt x="13" y="55"/>
                      <a:pt x="14" y="49"/>
                    </a:cubicBezTo>
                    <a:cubicBezTo>
                      <a:pt x="15" y="52"/>
                      <a:pt x="16" y="51"/>
                      <a:pt x="18" y="50"/>
                    </a:cubicBezTo>
                    <a:cubicBezTo>
                      <a:pt x="19" y="49"/>
                      <a:pt x="21" y="49"/>
                      <a:pt x="21" y="48"/>
                    </a:cubicBezTo>
                    <a:cubicBezTo>
                      <a:pt x="23" y="46"/>
                      <a:pt x="27" y="47"/>
                      <a:pt x="30" y="48"/>
                    </a:cubicBezTo>
                    <a:cubicBezTo>
                      <a:pt x="26" y="51"/>
                      <a:pt x="28" y="53"/>
                      <a:pt x="31" y="56"/>
                    </a:cubicBezTo>
                    <a:cubicBezTo>
                      <a:pt x="32" y="54"/>
                      <a:pt x="34" y="50"/>
                      <a:pt x="37" y="51"/>
                    </a:cubicBezTo>
                    <a:cubicBezTo>
                      <a:pt x="35" y="49"/>
                      <a:pt x="34" y="47"/>
                      <a:pt x="36" y="45"/>
                    </a:cubicBezTo>
                    <a:cubicBezTo>
                      <a:pt x="39" y="49"/>
                      <a:pt x="43" y="48"/>
                      <a:pt x="46" y="45"/>
                    </a:cubicBezTo>
                    <a:cubicBezTo>
                      <a:pt x="46" y="45"/>
                      <a:pt x="47" y="47"/>
                      <a:pt x="47" y="48"/>
                    </a:cubicBezTo>
                    <a:cubicBezTo>
                      <a:pt x="48" y="46"/>
                      <a:pt x="49" y="44"/>
                      <a:pt x="51" y="42"/>
                    </a:cubicBezTo>
                    <a:cubicBezTo>
                      <a:pt x="51" y="43"/>
                      <a:pt x="51" y="45"/>
                      <a:pt x="51" y="46"/>
                    </a:cubicBezTo>
                    <a:cubicBezTo>
                      <a:pt x="53" y="45"/>
                      <a:pt x="53" y="43"/>
                      <a:pt x="55" y="41"/>
                    </a:cubicBezTo>
                    <a:cubicBezTo>
                      <a:pt x="56" y="41"/>
                      <a:pt x="55" y="36"/>
                      <a:pt x="55" y="35"/>
                    </a:cubicBezTo>
                    <a:cubicBezTo>
                      <a:pt x="56" y="32"/>
                      <a:pt x="57" y="32"/>
                      <a:pt x="57" y="28"/>
                    </a:cubicBezTo>
                    <a:cubicBezTo>
                      <a:pt x="57" y="26"/>
                      <a:pt x="56" y="22"/>
                      <a:pt x="60" y="24"/>
                    </a:cubicBezTo>
                    <a:cubicBezTo>
                      <a:pt x="60" y="22"/>
                      <a:pt x="59" y="20"/>
                      <a:pt x="60" y="19"/>
                    </a:cubicBezTo>
                    <a:cubicBezTo>
                      <a:pt x="62" y="18"/>
                      <a:pt x="62" y="15"/>
                      <a:pt x="62" y="13"/>
                    </a:cubicBezTo>
                    <a:cubicBezTo>
                      <a:pt x="62" y="11"/>
                      <a:pt x="60" y="9"/>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252">
                <a:extLst>
                  <a:ext uri="{FF2B5EF4-FFF2-40B4-BE49-F238E27FC236}">
                    <a16:creationId xmlns:a16="http://schemas.microsoft.com/office/drawing/2014/main" id="{F8D10583-E78E-45E9-9A3C-9AB0266A2962}"/>
                  </a:ext>
                </a:extLst>
              </p:cNvPr>
              <p:cNvSpPr>
                <a:spLocks/>
              </p:cNvSpPr>
              <p:nvPr/>
            </p:nvSpPr>
            <p:spPr bwMode="auto">
              <a:xfrm>
                <a:off x="5683250" y="4064000"/>
                <a:ext cx="7938" cy="20638"/>
              </a:xfrm>
              <a:custGeom>
                <a:avLst/>
                <a:gdLst>
                  <a:gd name="T0" fmla="*/ 3 w 12"/>
                  <a:gd name="T1" fmla="*/ 4 h 15"/>
                  <a:gd name="T2" fmla="*/ 1 w 12"/>
                  <a:gd name="T3" fmla="*/ 13 h 15"/>
                  <a:gd name="T4" fmla="*/ 7 w 12"/>
                  <a:gd name="T5" fmla="*/ 8 h 15"/>
                  <a:gd name="T6" fmla="*/ 9 w 12"/>
                  <a:gd name="T7" fmla="*/ 10 h 15"/>
                  <a:gd name="T8" fmla="*/ 12 w 12"/>
                  <a:gd name="T9" fmla="*/ 6 h 15"/>
                  <a:gd name="T10" fmla="*/ 3 w 12"/>
                  <a:gd name="T11" fmla="*/ 4 h 15"/>
                </a:gdLst>
                <a:ahLst/>
                <a:cxnLst>
                  <a:cxn ang="0">
                    <a:pos x="T0" y="T1"/>
                  </a:cxn>
                  <a:cxn ang="0">
                    <a:pos x="T2" y="T3"/>
                  </a:cxn>
                  <a:cxn ang="0">
                    <a:pos x="T4" y="T5"/>
                  </a:cxn>
                  <a:cxn ang="0">
                    <a:pos x="T6" y="T7"/>
                  </a:cxn>
                  <a:cxn ang="0">
                    <a:pos x="T8" y="T9"/>
                  </a:cxn>
                  <a:cxn ang="0">
                    <a:pos x="T10" y="T11"/>
                  </a:cxn>
                </a:cxnLst>
                <a:rect l="0" t="0" r="r" b="b"/>
                <a:pathLst>
                  <a:path w="12" h="15">
                    <a:moveTo>
                      <a:pt x="3" y="4"/>
                    </a:moveTo>
                    <a:cubicBezTo>
                      <a:pt x="1" y="8"/>
                      <a:pt x="0" y="8"/>
                      <a:pt x="1" y="13"/>
                    </a:cubicBezTo>
                    <a:cubicBezTo>
                      <a:pt x="4" y="15"/>
                      <a:pt x="5" y="10"/>
                      <a:pt x="7" y="8"/>
                    </a:cubicBezTo>
                    <a:cubicBezTo>
                      <a:pt x="7" y="8"/>
                      <a:pt x="9" y="11"/>
                      <a:pt x="9" y="10"/>
                    </a:cubicBezTo>
                    <a:cubicBezTo>
                      <a:pt x="10" y="9"/>
                      <a:pt x="12" y="7"/>
                      <a:pt x="12" y="6"/>
                    </a:cubicBezTo>
                    <a:cubicBezTo>
                      <a:pt x="12" y="0"/>
                      <a:pt x="4"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40" name="Freeform 17">
            <a:extLst>
              <a:ext uri="{FF2B5EF4-FFF2-40B4-BE49-F238E27FC236}">
                <a16:creationId xmlns:a16="http://schemas.microsoft.com/office/drawing/2014/main" id="{5086D4A7-E4A8-43C0-8DC7-BE7E9A29858C}"/>
              </a:ext>
            </a:extLst>
          </p:cNvPr>
          <p:cNvSpPr>
            <a:spLocks noEditPoints="1"/>
          </p:cNvSpPr>
          <p:nvPr/>
        </p:nvSpPr>
        <p:spPr bwMode="auto">
          <a:xfrm>
            <a:off x="5422331" y="184055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reeform 17">
            <a:extLst>
              <a:ext uri="{FF2B5EF4-FFF2-40B4-BE49-F238E27FC236}">
                <a16:creationId xmlns:a16="http://schemas.microsoft.com/office/drawing/2014/main" id="{80622C74-2A47-4DE0-BB2E-7CF2F6869A6F}"/>
              </a:ext>
            </a:extLst>
          </p:cNvPr>
          <p:cNvSpPr>
            <a:spLocks noEditPoints="1"/>
          </p:cNvSpPr>
          <p:nvPr/>
        </p:nvSpPr>
        <p:spPr bwMode="auto">
          <a:xfrm>
            <a:off x="3471889" y="254743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26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4</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0" name="Image 9">
            <a:extLst>
              <a:ext uri="{FF2B5EF4-FFF2-40B4-BE49-F238E27FC236}">
                <a16:creationId xmlns:a16="http://schemas.microsoft.com/office/drawing/2014/main" id="{54C03164-5128-4311-A211-2B6CDDF5EE0E}"/>
              </a:ext>
            </a:extLst>
          </p:cNvPr>
          <p:cNvPicPr>
            <a:picLocks noChangeAspect="1"/>
          </p:cNvPicPr>
          <p:nvPr/>
        </p:nvPicPr>
        <p:blipFill>
          <a:blip r:embed="rId5"/>
          <a:stretch>
            <a:fillRect/>
          </a:stretch>
        </p:blipFill>
        <p:spPr>
          <a:xfrm>
            <a:off x="7280887" y="4845400"/>
            <a:ext cx="1384333" cy="1187612"/>
          </a:xfrm>
          <a:prstGeom prst="rect">
            <a:avLst/>
          </a:prstGeom>
        </p:spPr>
      </p:pic>
      <p:pic>
        <p:nvPicPr>
          <p:cNvPr id="11" name="Image 10">
            <a:extLst>
              <a:ext uri="{FF2B5EF4-FFF2-40B4-BE49-F238E27FC236}">
                <a16:creationId xmlns:a16="http://schemas.microsoft.com/office/drawing/2014/main" id="{9E4C0C8E-5415-45B1-9633-A7D17FB2071C}"/>
              </a:ext>
            </a:extLst>
          </p:cNvPr>
          <p:cNvPicPr>
            <a:picLocks noChangeAspect="1"/>
          </p:cNvPicPr>
          <p:nvPr/>
        </p:nvPicPr>
        <p:blipFill>
          <a:blip r:embed="rId6"/>
          <a:stretch>
            <a:fillRect/>
          </a:stretch>
        </p:blipFill>
        <p:spPr>
          <a:xfrm>
            <a:off x="4900044" y="1626647"/>
            <a:ext cx="1213859" cy="1089070"/>
          </a:xfrm>
          <a:prstGeom prst="rect">
            <a:avLst/>
          </a:prstGeom>
        </p:spPr>
      </p:pic>
      <p:pic>
        <p:nvPicPr>
          <p:cNvPr id="12" name="Image 11">
            <a:extLst>
              <a:ext uri="{FF2B5EF4-FFF2-40B4-BE49-F238E27FC236}">
                <a16:creationId xmlns:a16="http://schemas.microsoft.com/office/drawing/2014/main" id="{C66EE54B-75A0-430D-B17C-C02AEE68E9FE}"/>
              </a:ext>
            </a:extLst>
          </p:cNvPr>
          <p:cNvPicPr>
            <a:picLocks noChangeAspect="1"/>
          </p:cNvPicPr>
          <p:nvPr/>
        </p:nvPicPr>
        <p:blipFill>
          <a:blip r:embed="rId7"/>
          <a:stretch>
            <a:fillRect/>
          </a:stretch>
        </p:blipFill>
        <p:spPr>
          <a:xfrm>
            <a:off x="4146610" y="341454"/>
            <a:ext cx="3898779" cy="1203231"/>
          </a:xfrm>
          <a:prstGeom prst="rect">
            <a:avLst/>
          </a:prstGeom>
        </p:spPr>
      </p:pic>
      <p:pic>
        <p:nvPicPr>
          <p:cNvPr id="13" name="Image 12">
            <a:extLst>
              <a:ext uri="{FF2B5EF4-FFF2-40B4-BE49-F238E27FC236}">
                <a16:creationId xmlns:a16="http://schemas.microsoft.com/office/drawing/2014/main" id="{2BBA3D47-3CB2-463F-BD28-481730243361}"/>
              </a:ext>
            </a:extLst>
          </p:cNvPr>
          <p:cNvPicPr>
            <a:picLocks noChangeAspect="1"/>
          </p:cNvPicPr>
          <p:nvPr/>
        </p:nvPicPr>
        <p:blipFill>
          <a:blip r:embed="rId5"/>
          <a:stretch>
            <a:fillRect/>
          </a:stretch>
        </p:blipFill>
        <p:spPr>
          <a:xfrm>
            <a:off x="3686185" y="4890895"/>
            <a:ext cx="1384333" cy="1187612"/>
          </a:xfrm>
          <a:prstGeom prst="rect">
            <a:avLst/>
          </a:prstGeom>
        </p:spPr>
      </p:pic>
      <p:pic>
        <p:nvPicPr>
          <p:cNvPr id="14" name="Image 13">
            <a:extLst>
              <a:ext uri="{FF2B5EF4-FFF2-40B4-BE49-F238E27FC236}">
                <a16:creationId xmlns:a16="http://schemas.microsoft.com/office/drawing/2014/main" id="{9B55B6D9-052F-4466-8DDF-FFDCF52F7E2D}"/>
              </a:ext>
            </a:extLst>
          </p:cNvPr>
          <p:cNvPicPr>
            <a:picLocks noChangeAspect="1"/>
          </p:cNvPicPr>
          <p:nvPr/>
        </p:nvPicPr>
        <p:blipFill>
          <a:blip r:embed="rId5"/>
          <a:stretch>
            <a:fillRect/>
          </a:stretch>
        </p:blipFill>
        <p:spPr>
          <a:xfrm>
            <a:off x="5483536" y="4845400"/>
            <a:ext cx="1384333" cy="1187612"/>
          </a:xfrm>
          <a:prstGeom prst="rect">
            <a:avLst/>
          </a:prstGeom>
        </p:spPr>
      </p:pic>
      <p:pic>
        <p:nvPicPr>
          <p:cNvPr id="15" name="Image 14">
            <a:extLst>
              <a:ext uri="{FF2B5EF4-FFF2-40B4-BE49-F238E27FC236}">
                <a16:creationId xmlns:a16="http://schemas.microsoft.com/office/drawing/2014/main" id="{F7F23650-1278-453B-B4F1-26CE9EC20496}"/>
              </a:ext>
            </a:extLst>
          </p:cNvPr>
          <p:cNvPicPr>
            <a:picLocks noChangeAspect="1"/>
          </p:cNvPicPr>
          <p:nvPr/>
        </p:nvPicPr>
        <p:blipFill>
          <a:blip r:embed="rId6"/>
          <a:stretch>
            <a:fillRect/>
          </a:stretch>
        </p:blipFill>
        <p:spPr>
          <a:xfrm>
            <a:off x="6089903" y="1591495"/>
            <a:ext cx="1213859" cy="1089070"/>
          </a:xfrm>
          <a:prstGeom prst="rect">
            <a:avLst/>
          </a:prstGeom>
        </p:spPr>
      </p:pic>
      <p:pic>
        <p:nvPicPr>
          <p:cNvPr id="16" name="Image 15">
            <a:extLst>
              <a:ext uri="{FF2B5EF4-FFF2-40B4-BE49-F238E27FC236}">
                <a16:creationId xmlns:a16="http://schemas.microsoft.com/office/drawing/2014/main" id="{E6C6883E-24AF-4615-8DD8-B37E5FEE4505}"/>
              </a:ext>
            </a:extLst>
          </p:cNvPr>
          <p:cNvPicPr>
            <a:picLocks noChangeAspect="1"/>
          </p:cNvPicPr>
          <p:nvPr/>
        </p:nvPicPr>
        <p:blipFill>
          <a:blip r:embed="rId6"/>
          <a:stretch>
            <a:fillRect/>
          </a:stretch>
        </p:blipFill>
        <p:spPr>
          <a:xfrm>
            <a:off x="7255763" y="1603899"/>
            <a:ext cx="1213859" cy="1089070"/>
          </a:xfrm>
          <a:prstGeom prst="rect">
            <a:avLst/>
          </a:prstGeom>
        </p:spPr>
      </p:pic>
      <p:pic>
        <p:nvPicPr>
          <p:cNvPr id="29" name="Image 28">
            <a:extLst>
              <a:ext uri="{FF2B5EF4-FFF2-40B4-BE49-F238E27FC236}">
                <a16:creationId xmlns:a16="http://schemas.microsoft.com/office/drawing/2014/main" id="{950BF6E8-F0FC-4FFB-8AED-8EB2584041F5}"/>
              </a:ext>
            </a:extLst>
          </p:cNvPr>
          <p:cNvPicPr>
            <a:picLocks noChangeAspect="1"/>
          </p:cNvPicPr>
          <p:nvPr/>
        </p:nvPicPr>
        <p:blipFill>
          <a:blip r:embed="rId6"/>
          <a:stretch>
            <a:fillRect/>
          </a:stretch>
        </p:blipFill>
        <p:spPr>
          <a:xfrm>
            <a:off x="3686185" y="1591495"/>
            <a:ext cx="1213859" cy="1089070"/>
          </a:xfrm>
          <a:prstGeom prst="rect">
            <a:avLst/>
          </a:prstGeom>
        </p:spPr>
      </p:pic>
    </p:spTree>
    <p:extLst>
      <p:ext uri="{BB962C8B-B14F-4D97-AF65-F5344CB8AC3E}">
        <p14:creationId xmlns:p14="http://schemas.microsoft.com/office/powerpoint/2010/main" val="2572838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5</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27" name="Image 26">
            <a:extLst>
              <a:ext uri="{FF2B5EF4-FFF2-40B4-BE49-F238E27FC236}">
                <a16:creationId xmlns:a16="http://schemas.microsoft.com/office/drawing/2014/main" id="{B7614524-2463-451E-85D3-87ED6A722184}"/>
              </a:ext>
            </a:extLst>
          </p:cNvPr>
          <p:cNvPicPr>
            <a:picLocks noChangeAspect="1"/>
          </p:cNvPicPr>
          <p:nvPr/>
        </p:nvPicPr>
        <p:blipFill>
          <a:blip r:embed="rId5"/>
          <a:stretch>
            <a:fillRect/>
          </a:stretch>
        </p:blipFill>
        <p:spPr>
          <a:xfrm>
            <a:off x="5568772" y="3837316"/>
            <a:ext cx="1213859" cy="1089070"/>
          </a:xfrm>
          <a:prstGeom prst="rect">
            <a:avLst/>
          </a:prstGeom>
        </p:spPr>
      </p:pic>
      <p:pic>
        <p:nvPicPr>
          <p:cNvPr id="28" name="Image 27">
            <a:extLst>
              <a:ext uri="{FF2B5EF4-FFF2-40B4-BE49-F238E27FC236}">
                <a16:creationId xmlns:a16="http://schemas.microsoft.com/office/drawing/2014/main" id="{63FF6172-FF95-4EA2-9C6C-A09F7BDD8EA6}"/>
              </a:ext>
            </a:extLst>
          </p:cNvPr>
          <p:cNvPicPr>
            <a:picLocks noChangeAspect="1"/>
          </p:cNvPicPr>
          <p:nvPr/>
        </p:nvPicPr>
        <p:blipFill>
          <a:blip r:embed="rId6"/>
          <a:stretch>
            <a:fillRect/>
          </a:stretch>
        </p:blipFill>
        <p:spPr>
          <a:xfrm>
            <a:off x="4146610" y="341454"/>
            <a:ext cx="3898779" cy="1203231"/>
          </a:xfrm>
          <a:prstGeom prst="rect">
            <a:avLst/>
          </a:prstGeom>
        </p:spPr>
      </p:pic>
      <p:pic>
        <p:nvPicPr>
          <p:cNvPr id="31" name="Image 30">
            <a:extLst>
              <a:ext uri="{FF2B5EF4-FFF2-40B4-BE49-F238E27FC236}">
                <a16:creationId xmlns:a16="http://schemas.microsoft.com/office/drawing/2014/main" id="{E3E11802-B84C-4693-8A7D-1F82335727D9}"/>
              </a:ext>
            </a:extLst>
          </p:cNvPr>
          <p:cNvPicPr>
            <a:picLocks noChangeAspect="1"/>
          </p:cNvPicPr>
          <p:nvPr/>
        </p:nvPicPr>
        <p:blipFill>
          <a:blip r:embed="rId5"/>
          <a:stretch>
            <a:fillRect/>
          </a:stretch>
        </p:blipFill>
        <p:spPr>
          <a:xfrm>
            <a:off x="5483536" y="1621892"/>
            <a:ext cx="1213859" cy="1089070"/>
          </a:xfrm>
          <a:prstGeom prst="rect">
            <a:avLst/>
          </a:prstGeom>
        </p:spPr>
      </p:pic>
      <p:pic>
        <p:nvPicPr>
          <p:cNvPr id="32" name="Image 31">
            <a:extLst>
              <a:ext uri="{FF2B5EF4-FFF2-40B4-BE49-F238E27FC236}">
                <a16:creationId xmlns:a16="http://schemas.microsoft.com/office/drawing/2014/main" id="{A0CEFEA5-A579-49BC-ABF8-9578318CF373}"/>
              </a:ext>
            </a:extLst>
          </p:cNvPr>
          <p:cNvPicPr>
            <a:picLocks noChangeAspect="1"/>
          </p:cNvPicPr>
          <p:nvPr/>
        </p:nvPicPr>
        <p:blipFill>
          <a:blip r:embed="rId5"/>
          <a:stretch>
            <a:fillRect/>
          </a:stretch>
        </p:blipFill>
        <p:spPr>
          <a:xfrm>
            <a:off x="7438459" y="3877239"/>
            <a:ext cx="1213859" cy="1089070"/>
          </a:xfrm>
          <a:prstGeom prst="rect">
            <a:avLst/>
          </a:prstGeom>
        </p:spPr>
      </p:pic>
      <p:pic>
        <p:nvPicPr>
          <p:cNvPr id="33" name="Image 32">
            <a:extLst>
              <a:ext uri="{FF2B5EF4-FFF2-40B4-BE49-F238E27FC236}">
                <a16:creationId xmlns:a16="http://schemas.microsoft.com/office/drawing/2014/main" id="{23BB95CF-F674-4807-962B-0F768DE6D9FD}"/>
              </a:ext>
            </a:extLst>
          </p:cNvPr>
          <p:cNvPicPr>
            <a:picLocks noChangeAspect="1"/>
          </p:cNvPicPr>
          <p:nvPr/>
        </p:nvPicPr>
        <p:blipFill>
          <a:blip r:embed="rId5"/>
          <a:stretch>
            <a:fillRect/>
          </a:stretch>
        </p:blipFill>
        <p:spPr>
          <a:xfrm>
            <a:off x="3984382" y="3837316"/>
            <a:ext cx="1213859" cy="1089070"/>
          </a:xfrm>
          <a:prstGeom prst="rect">
            <a:avLst/>
          </a:prstGeom>
        </p:spPr>
      </p:pic>
      <p:pic>
        <p:nvPicPr>
          <p:cNvPr id="35" name="Image 34">
            <a:extLst>
              <a:ext uri="{FF2B5EF4-FFF2-40B4-BE49-F238E27FC236}">
                <a16:creationId xmlns:a16="http://schemas.microsoft.com/office/drawing/2014/main" id="{01FAB0BF-5B61-40B6-A7F9-1BDD2F4F0BA2}"/>
              </a:ext>
            </a:extLst>
          </p:cNvPr>
          <p:cNvPicPr>
            <a:picLocks noChangeAspect="1"/>
          </p:cNvPicPr>
          <p:nvPr/>
        </p:nvPicPr>
        <p:blipFill>
          <a:blip r:embed="rId7"/>
          <a:stretch>
            <a:fillRect/>
          </a:stretch>
        </p:blipFill>
        <p:spPr>
          <a:xfrm>
            <a:off x="7280887" y="4845400"/>
            <a:ext cx="1384333" cy="1187612"/>
          </a:xfrm>
          <a:prstGeom prst="rect">
            <a:avLst/>
          </a:prstGeom>
        </p:spPr>
      </p:pic>
      <p:pic>
        <p:nvPicPr>
          <p:cNvPr id="36" name="Image 35">
            <a:extLst>
              <a:ext uri="{FF2B5EF4-FFF2-40B4-BE49-F238E27FC236}">
                <a16:creationId xmlns:a16="http://schemas.microsoft.com/office/drawing/2014/main" id="{9427B6EB-85F5-4E09-B3F3-BBF376AD71D7}"/>
              </a:ext>
            </a:extLst>
          </p:cNvPr>
          <p:cNvPicPr>
            <a:picLocks noChangeAspect="1"/>
          </p:cNvPicPr>
          <p:nvPr/>
        </p:nvPicPr>
        <p:blipFill>
          <a:blip r:embed="rId7"/>
          <a:stretch>
            <a:fillRect/>
          </a:stretch>
        </p:blipFill>
        <p:spPr>
          <a:xfrm>
            <a:off x="3686185" y="4890895"/>
            <a:ext cx="1384333" cy="1187612"/>
          </a:xfrm>
          <a:prstGeom prst="rect">
            <a:avLst/>
          </a:prstGeom>
        </p:spPr>
      </p:pic>
      <p:pic>
        <p:nvPicPr>
          <p:cNvPr id="37" name="Image 36">
            <a:extLst>
              <a:ext uri="{FF2B5EF4-FFF2-40B4-BE49-F238E27FC236}">
                <a16:creationId xmlns:a16="http://schemas.microsoft.com/office/drawing/2014/main" id="{12B89F8B-35CB-4975-A3F7-BCA08B09AE1C}"/>
              </a:ext>
            </a:extLst>
          </p:cNvPr>
          <p:cNvPicPr>
            <a:picLocks noChangeAspect="1"/>
          </p:cNvPicPr>
          <p:nvPr/>
        </p:nvPicPr>
        <p:blipFill>
          <a:blip r:embed="rId7"/>
          <a:stretch>
            <a:fillRect/>
          </a:stretch>
        </p:blipFill>
        <p:spPr>
          <a:xfrm>
            <a:off x="5483536" y="4845400"/>
            <a:ext cx="1384333" cy="1187612"/>
          </a:xfrm>
          <a:prstGeom prst="rect">
            <a:avLst/>
          </a:prstGeom>
        </p:spPr>
      </p:pic>
    </p:spTree>
    <p:extLst>
      <p:ext uri="{BB962C8B-B14F-4D97-AF65-F5344CB8AC3E}">
        <p14:creationId xmlns:p14="http://schemas.microsoft.com/office/powerpoint/2010/main" val="35608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6</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54" name="Group 37">
            <a:extLst>
              <a:ext uri="{FF2B5EF4-FFF2-40B4-BE49-F238E27FC236}">
                <a16:creationId xmlns:a16="http://schemas.microsoft.com/office/drawing/2014/main" id="{9F7B8F41-4A8F-4FB9-8BC6-13D3820D1A6D}"/>
              </a:ext>
            </a:extLst>
          </p:cNvPr>
          <p:cNvGrpSpPr/>
          <p:nvPr/>
        </p:nvGrpSpPr>
        <p:grpSpPr>
          <a:xfrm>
            <a:off x="1093738" y="1926201"/>
            <a:ext cx="2669089" cy="3644343"/>
            <a:chOff x="1202749" y="2546245"/>
            <a:chExt cx="2669089" cy="3644343"/>
          </a:xfrm>
        </p:grpSpPr>
        <p:sp>
          <p:nvSpPr>
            <p:cNvPr id="78" name="Oval 27">
              <a:extLst>
                <a:ext uri="{FF2B5EF4-FFF2-40B4-BE49-F238E27FC236}">
                  <a16:creationId xmlns:a16="http://schemas.microsoft.com/office/drawing/2014/main" id="{9007F29B-27BF-4619-9101-68228E811DEF}"/>
                </a:ext>
              </a:extLst>
            </p:cNvPr>
            <p:cNvSpPr/>
            <p:nvPr/>
          </p:nvSpPr>
          <p:spPr>
            <a:xfrm>
              <a:off x="1686283" y="61059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9" name="Oval 26">
              <a:extLst>
                <a:ext uri="{FF2B5EF4-FFF2-40B4-BE49-F238E27FC236}">
                  <a16:creationId xmlns:a16="http://schemas.microsoft.com/office/drawing/2014/main" id="{789B6E35-6502-4ABC-B3A8-E59839661831}"/>
                </a:ext>
              </a:extLst>
            </p:cNvPr>
            <p:cNvSpPr/>
            <p:nvPr/>
          </p:nvSpPr>
          <p:spPr>
            <a:xfrm>
              <a:off x="2829283" y="60678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0" name="Group 13">
              <a:extLst>
                <a:ext uri="{FF2B5EF4-FFF2-40B4-BE49-F238E27FC236}">
                  <a16:creationId xmlns:a16="http://schemas.microsoft.com/office/drawing/2014/main" id="{DCDF7A7B-3EBD-481B-B25A-90A6E63AE354}"/>
                </a:ext>
              </a:extLst>
            </p:cNvPr>
            <p:cNvGrpSpPr/>
            <p:nvPr/>
          </p:nvGrpSpPr>
          <p:grpSpPr>
            <a:xfrm>
              <a:off x="1202749" y="2546245"/>
              <a:ext cx="2339748" cy="3605090"/>
              <a:chOff x="795338" y="-196850"/>
              <a:chExt cx="4591050" cy="7073900"/>
            </a:xfrm>
          </p:grpSpPr>
          <p:sp>
            <p:nvSpPr>
              <p:cNvPr id="83" name="Freeform 5">
                <a:extLst>
                  <a:ext uri="{FF2B5EF4-FFF2-40B4-BE49-F238E27FC236}">
                    <a16:creationId xmlns:a16="http://schemas.microsoft.com/office/drawing/2014/main" id="{CC6CA2CF-9AB6-447D-BFB6-5BF833A09A3A}"/>
                  </a:ext>
                </a:extLst>
              </p:cNvPr>
              <p:cNvSpPr>
                <a:spLocks/>
              </p:cNvSpPr>
              <p:nvPr/>
            </p:nvSpPr>
            <p:spPr bwMode="auto">
              <a:xfrm>
                <a:off x="795338" y="1270000"/>
                <a:ext cx="4360863" cy="5607050"/>
              </a:xfrm>
              <a:custGeom>
                <a:avLst/>
                <a:gdLst>
                  <a:gd name="T0" fmla="*/ 1080 w 1831"/>
                  <a:gd name="T1" fmla="*/ 1234 h 2335"/>
                  <a:gd name="T2" fmla="*/ 977 w 1831"/>
                  <a:gd name="T3" fmla="*/ 1329 h 2335"/>
                  <a:gd name="T4" fmla="*/ 878 w 1831"/>
                  <a:gd name="T5" fmla="*/ 1889 h 2335"/>
                  <a:gd name="T6" fmla="*/ 807 w 1831"/>
                  <a:gd name="T7" fmla="*/ 2234 h 2335"/>
                  <a:gd name="T8" fmla="*/ 700 w 1831"/>
                  <a:gd name="T9" fmla="*/ 2326 h 2335"/>
                  <a:gd name="T10" fmla="*/ 575 w 1831"/>
                  <a:gd name="T11" fmla="*/ 2271 h 2335"/>
                  <a:gd name="T12" fmla="*/ 558 w 1831"/>
                  <a:gd name="T13" fmla="*/ 2102 h 2335"/>
                  <a:gd name="T14" fmla="*/ 641 w 1831"/>
                  <a:gd name="T15" fmla="*/ 1658 h 2335"/>
                  <a:gd name="T16" fmla="*/ 719 w 1831"/>
                  <a:gd name="T17" fmla="*/ 1262 h 2335"/>
                  <a:gd name="T18" fmla="*/ 682 w 1831"/>
                  <a:gd name="T19" fmla="*/ 1068 h 2335"/>
                  <a:gd name="T20" fmla="*/ 546 w 1831"/>
                  <a:gd name="T21" fmla="*/ 743 h 2335"/>
                  <a:gd name="T22" fmla="*/ 497 w 1831"/>
                  <a:gd name="T23" fmla="*/ 715 h 2335"/>
                  <a:gd name="T24" fmla="*/ 95 w 1831"/>
                  <a:gd name="T25" fmla="*/ 730 h 2335"/>
                  <a:gd name="T26" fmla="*/ 6 w 1831"/>
                  <a:gd name="T27" fmla="*/ 654 h 2335"/>
                  <a:gd name="T28" fmla="*/ 64 w 1831"/>
                  <a:gd name="T29" fmla="*/ 557 h 2335"/>
                  <a:gd name="T30" fmla="*/ 254 w 1831"/>
                  <a:gd name="T31" fmla="*/ 505 h 2335"/>
                  <a:gd name="T32" fmla="*/ 504 w 1831"/>
                  <a:gd name="T33" fmla="*/ 439 h 2335"/>
                  <a:gd name="T34" fmla="*/ 620 w 1831"/>
                  <a:gd name="T35" fmla="*/ 465 h 2335"/>
                  <a:gd name="T36" fmla="*/ 800 w 1831"/>
                  <a:gd name="T37" fmla="*/ 394 h 2335"/>
                  <a:gd name="T38" fmla="*/ 1666 w 1831"/>
                  <a:gd name="T39" fmla="*/ 26 h 2335"/>
                  <a:gd name="T40" fmla="*/ 1808 w 1831"/>
                  <a:gd name="T41" fmla="*/ 66 h 2335"/>
                  <a:gd name="T42" fmla="*/ 1751 w 1831"/>
                  <a:gd name="T43" fmla="*/ 193 h 2335"/>
                  <a:gd name="T44" fmla="*/ 1319 w 1831"/>
                  <a:gd name="T45" fmla="*/ 379 h 2335"/>
                  <a:gd name="T46" fmla="*/ 1083 w 1831"/>
                  <a:gd name="T47" fmla="*/ 474 h 2335"/>
                  <a:gd name="T48" fmla="*/ 1065 w 1831"/>
                  <a:gd name="T49" fmla="*/ 517 h 2335"/>
                  <a:gd name="T50" fmla="*/ 1326 w 1831"/>
                  <a:gd name="T51" fmla="*/ 1133 h 2335"/>
                  <a:gd name="T52" fmla="*/ 1570 w 1831"/>
                  <a:gd name="T53" fmla="*/ 1720 h 2335"/>
                  <a:gd name="T54" fmla="*/ 1729 w 1831"/>
                  <a:gd name="T55" fmla="*/ 2097 h 2335"/>
                  <a:gd name="T56" fmla="*/ 1661 w 1831"/>
                  <a:gd name="T57" fmla="*/ 2291 h 2335"/>
                  <a:gd name="T58" fmla="*/ 1491 w 1831"/>
                  <a:gd name="T59" fmla="*/ 2213 h 2335"/>
                  <a:gd name="T60" fmla="*/ 1285 w 1831"/>
                  <a:gd name="T61" fmla="*/ 1723 h 2335"/>
                  <a:gd name="T62" fmla="*/ 1080 w 1831"/>
                  <a:gd name="T63" fmla="*/ 123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1" h="2335">
                    <a:moveTo>
                      <a:pt x="1080" y="1234"/>
                    </a:moveTo>
                    <a:cubicBezTo>
                      <a:pt x="1012" y="1239"/>
                      <a:pt x="989" y="1262"/>
                      <a:pt x="977" y="1329"/>
                    </a:cubicBezTo>
                    <a:cubicBezTo>
                      <a:pt x="945" y="1516"/>
                      <a:pt x="912" y="1703"/>
                      <a:pt x="878" y="1889"/>
                    </a:cubicBezTo>
                    <a:cubicBezTo>
                      <a:pt x="857" y="2005"/>
                      <a:pt x="831" y="2119"/>
                      <a:pt x="807" y="2234"/>
                    </a:cubicBezTo>
                    <a:cubicBezTo>
                      <a:pt x="799" y="2276"/>
                      <a:pt x="750" y="2318"/>
                      <a:pt x="700" y="2326"/>
                    </a:cubicBezTo>
                    <a:cubicBezTo>
                      <a:pt x="646" y="2335"/>
                      <a:pt x="603" y="2313"/>
                      <a:pt x="575" y="2271"/>
                    </a:cubicBezTo>
                    <a:cubicBezTo>
                      <a:pt x="541" y="2216"/>
                      <a:pt x="547" y="2159"/>
                      <a:pt x="558" y="2102"/>
                    </a:cubicBezTo>
                    <a:cubicBezTo>
                      <a:pt x="585" y="1954"/>
                      <a:pt x="613" y="1806"/>
                      <a:pt x="641" y="1658"/>
                    </a:cubicBezTo>
                    <a:cubicBezTo>
                      <a:pt x="666" y="1526"/>
                      <a:pt x="688" y="1393"/>
                      <a:pt x="719" y="1262"/>
                    </a:cubicBezTo>
                    <a:cubicBezTo>
                      <a:pt x="737" y="1188"/>
                      <a:pt x="707" y="1129"/>
                      <a:pt x="682" y="1068"/>
                    </a:cubicBezTo>
                    <a:cubicBezTo>
                      <a:pt x="638" y="959"/>
                      <a:pt x="590" y="852"/>
                      <a:pt x="546" y="743"/>
                    </a:cubicBezTo>
                    <a:cubicBezTo>
                      <a:pt x="535" y="717"/>
                      <a:pt x="524" y="714"/>
                      <a:pt x="497" y="715"/>
                    </a:cubicBezTo>
                    <a:cubicBezTo>
                      <a:pt x="363" y="723"/>
                      <a:pt x="229" y="727"/>
                      <a:pt x="95" y="730"/>
                    </a:cubicBezTo>
                    <a:cubicBezTo>
                      <a:pt x="49" y="731"/>
                      <a:pt x="14" y="699"/>
                      <a:pt x="6" y="654"/>
                    </a:cubicBezTo>
                    <a:cubicBezTo>
                      <a:pt x="0" y="614"/>
                      <a:pt x="22" y="571"/>
                      <a:pt x="64" y="557"/>
                    </a:cubicBezTo>
                    <a:cubicBezTo>
                      <a:pt x="127" y="537"/>
                      <a:pt x="190" y="522"/>
                      <a:pt x="254" y="505"/>
                    </a:cubicBezTo>
                    <a:cubicBezTo>
                      <a:pt x="337" y="483"/>
                      <a:pt x="422" y="465"/>
                      <a:pt x="504" y="439"/>
                    </a:cubicBezTo>
                    <a:cubicBezTo>
                      <a:pt x="554" y="423"/>
                      <a:pt x="592" y="436"/>
                      <a:pt x="620" y="465"/>
                    </a:cubicBezTo>
                    <a:cubicBezTo>
                      <a:pt x="683" y="440"/>
                      <a:pt x="742" y="418"/>
                      <a:pt x="800" y="394"/>
                    </a:cubicBezTo>
                    <a:cubicBezTo>
                      <a:pt x="1044" y="292"/>
                      <a:pt x="1422" y="129"/>
                      <a:pt x="1666" y="26"/>
                    </a:cubicBezTo>
                    <a:cubicBezTo>
                      <a:pt x="1726" y="0"/>
                      <a:pt x="1783" y="15"/>
                      <a:pt x="1808" y="66"/>
                    </a:cubicBezTo>
                    <a:cubicBezTo>
                      <a:pt x="1831" y="114"/>
                      <a:pt x="1811" y="166"/>
                      <a:pt x="1751" y="193"/>
                    </a:cubicBezTo>
                    <a:cubicBezTo>
                      <a:pt x="1653" y="238"/>
                      <a:pt x="1419" y="338"/>
                      <a:pt x="1319" y="379"/>
                    </a:cubicBezTo>
                    <a:cubicBezTo>
                      <a:pt x="1241" y="411"/>
                      <a:pt x="1163" y="444"/>
                      <a:pt x="1083" y="474"/>
                    </a:cubicBezTo>
                    <a:cubicBezTo>
                      <a:pt x="1057" y="484"/>
                      <a:pt x="1056" y="498"/>
                      <a:pt x="1065" y="517"/>
                    </a:cubicBezTo>
                    <a:cubicBezTo>
                      <a:pt x="1151" y="723"/>
                      <a:pt x="1239" y="927"/>
                      <a:pt x="1326" y="1133"/>
                    </a:cubicBezTo>
                    <a:cubicBezTo>
                      <a:pt x="1408" y="1328"/>
                      <a:pt x="1488" y="1525"/>
                      <a:pt x="1570" y="1720"/>
                    </a:cubicBezTo>
                    <a:cubicBezTo>
                      <a:pt x="1622" y="1846"/>
                      <a:pt x="1675" y="1972"/>
                      <a:pt x="1729" y="2097"/>
                    </a:cubicBezTo>
                    <a:cubicBezTo>
                      <a:pt x="1761" y="2171"/>
                      <a:pt x="1731" y="2260"/>
                      <a:pt x="1661" y="2291"/>
                    </a:cubicBezTo>
                    <a:cubicBezTo>
                      <a:pt x="1601" y="2318"/>
                      <a:pt x="1521" y="2283"/>
                      <a:pt x="1491" y="2213"/>
                    </a:cubicBezTo>
                    <a:cubicBezTo>
                      <a:pt x="1421" y="2050"/>
                      <a:pt x="1353" y="1886"/>
                      <a:pt x="1285" y="1723"/>
                    </a:cubicBezTo>
                    <a:cubicBezTo>
                      <a:pt x="1216" y="1559"/>
                      <a:pt x="1148" y="1396"/>
                      <a:pt x="1080" y="12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4" name="Freeform 6">
                <a:extLst>
                  <a:ext uri="{FF2B5EF4-FFF2-40B4-BE49-F238E27FC236}">
                    <a16:creationId xmlns:a16="http://schemas.microsoft.com/office/drawing/2014/main" id="{3DA0B862-2C7E-44FF-A594-2A473D802AC1}"/>
                  </a:ext>
                </a:extLst>
              </p:cNvPr>
              <p:cNvSpPr>
                <a:spLocks/>
              </p:cNvSpPr>
              <p:nvPr/>
            </p:nvSpPr>
            <p:spPr bwMode="auto">
              <a:xfrm>
                <a:off x="1685925" y="1109663"/>
                <a:ext cx="1157288" cy="1160463"/>
              </a:xfrm>
              <a:custGeom>
                <a:avLst/>
                <a:gdLst>
                  <a:gd name="T0" fmla="*/ 479 w 486"/>
                  <a:gd name="T1" fmla="*/ 244 h 483"/>
                  <a:gd name="T2" fmla="*/ 241 w 486"/>
                  <a:gd name="T3" fmla="*/ 481 h 483"/>
                  <a:gd name="T4" fmla="*/ 1 w 486"/>
                  <a:gd name="T5" fmla="*/ 240 h 483"/>
                  <a:gd name="T6" fmla="*/ 238 w 486"/>
                  <a:gd name="T7" fmla="*/ 1 h 483"/>
                  <a:gd name="T8" fmla="*/ 479 w 486"/>
                  <a:gd name="T9" fmla="*/ 244 h 483"/>
                </a:gdLst>
                <a:ahLst/>
                <a:cxnLst>
                  <a:cxn ang="0">
                    <a:pos x="T0" y="T1"/>
                  </a:cxn>
                  <a:cxn ang="0">
                    <a:pos x="T2" y="T3"/>
                  </a:cxn>
                  <a:cxn ang="0">
                    <a:pos x="T4" y="T5"/>
                  </a:cxn>
                  <a:cxn ang="0">
                    <a:pos x="T6" y="T7"/>
                  </a:cxn>
                  <a:cxn ang="0">
                    <a:pos x="T8" y="T9"/>
                  </a:cxn>
                </a:cxnLst>
                <a:rect l="0" t="0" r="r" b="b"/>
                <a:pathLst>
                  <a:path w="486" h="483">
                    <a:moveTo>
                      <a:pt x="479" y="244"/>
                    </a:moveTo>
                    <a:cubicBezTo>
                      <a:pt x="479" y="371"/>
                      <a:pt x="366" y="483"/>
                      <a:pt x="241" y="481"/>
                    </a:cubicBezTo>
                    <a:cubicBezTo>
                      <a:pt x="109" y="478"/>
                      <a:pt x="0" y="369"/>
                      <a:pt x="1" y="240"/>
                    </a:cubicBezTo>
                    <a:cubicBezTo>
                      <a:pt x="1" y="113"/>
                      <a:pt x="111" y="2"/>
                      <a:pt x="238" y="1"/>
                    </a:cubicBezTo>
                    <a:cubicBezTo>
                      <a:pt x="368" y="0"/>
                      <a:pt x="486" y="118"/>
                      <a:pt x="479"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5" name="Freeform 10">
                <a:extLst>
                  <a:ext uri="{FF2B5EF4-FFF2-40B4-BE49-F238E27FC236}">
                    <a16:creationId xmlns:a16="http://schemas.microsoft.com/office/drawing/2014/main" id="{374EA090-87F8-446F-80A3-95030B1B2454}"/>
                  </a:ext>
                </a:extLst>
              </p:cNvPr>
              <p:cNvSpPr>
                <a:spLocks/>
              </p:cNvSpPr>
              <p:nvPr/>
            </p:nvSpPr>
            <p:spPr bwMode="auto">
              <a:xfrm>
                <a:off x="3060700" y="-196850"/>
                <a:ext cx="2325688" cy="4094163"/>
              </a:xfrm>
              <a:custGeom>
                <a:avLst/>
                <a:gdLst>
                  <a:gd name="T0" fmla="*/ 0 w 977"/>
                  <a:gd name="T1" fmla="*/ 106 h 1705"/>
                  <a:gd name="T2" fmla="*/ 19 w 977"/>
                  <a:gd name="T3" fmla="*/ 158 h 1705"/>
                  <a:gd name="T4" fmla="*/ 772 w 977"/>
                  <a:gd name="T5" fmla="*/ 730 h 1705"/>
                  <a:gd name="T6" fmla="*/ 559 w 977"/>
                  <a:gd name="T7" fmla="*/ 1649 h 1705"/>
                  <a:gd name="T8" fmla="*/ 580 w 977"/>
                  <a:gd name="T9" fmla="*/ 1705 h 1705"/>
                  <a:gd name="T10" fmla="*/ 817 w 977"/>
                  <a:gd name="T11" fmla="*/ 714 h 1705"/>
                  <a:gd name="T12" fmla="*/ 0 w 977"/>
                  <a:gd name="T13" fmla="*/ 106 h 1705"/>
                </a:gdLst>
                <a:ahLst/>
                <a:cxnLst>
                  <a:cxn ang="0">
                    <a:pos x="T0" y="T1"/>
                  </a:cxn>
                  <a:cxn ang="0">
                    <a:pos x="T2" y="T3"/>
                  </a:cxn>
                  <a:cxn ang="0">
                    <a:pos x="T4" y="T5"/>
                  </a:cxn>
                  <a:cxn ang="0">
                    <a:pos x="T6" y="T7"/>
                  </a:cxn>
                  <a:cxn ang="0">
                    <a:pos x="T8" y="T9"/>
                  </a:cxn>
                  <a:cxn ang="0">
                    <a:pos x="T10" y="T11"/>
                  </a:cxn>
                  <a:cxn ang="0">
                    <a:pos x="T12" y="T13"/>
                  </a:cxn>
                </a:cxnLst>
                <a:rect l="0" t="0" r="r" b="b"/>
                <a:pathLst>
                  <a:path w="977" h="1705">
                    <a:moveTo>
                      <a:pt x="0" y="106"/>
                    </a:moveTo>
                    <a:cubicBezTo>
                      <a:pt x="19" y="158"/>
                      <a:pt x="19" y="158"/>
                      <a:pt x="19" y="158"/>
                    </a:cubicBezTo>
                    <a:cubicBezTo>
                      <a:pt x="285" y="61"/>
                      <a:pt x="626" y="326"/>
                      <a:pt x="772" y="730"/>
                    </a:cubicBezTo>
                    <a:cubicBezTo>
                      <a:pt x="919" y="1135"/>
                      <a:pt x="826" y="1552"/>
                      <a:pt x="559" y="1649"/>
                    </a:cubicBezTo>
                    <a:cubicBezTo>
                      <a:pt x="580" y="1705"/>
                      <a:pt x="580" y="1705"/>
                      <a:pt x="580" y="1705"/>
                    </a:cubicBezTo>
                    <a:cubicBezTo>
                      <a:pt x="871" y="1600"/>
                      <a:pt x="977" y="1156"/>
                      <a:pt x="817" y="714"/>
                    </a:cubicBezTo>
                    <a:cubicBezTo>
                      <a:pt x="656" y="273"/>
                      <a:pt x="291" y="0"/>
                      <a:pt x="0" y="10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6" name="Freeform 11">
                <a:extLst>
                  <a:ext uri="{FF2B5EF4-FFF2-40B4-BE49-F238E27FC236}">
                    <a16:creationId xmlns:a16="http://schemas.microsoft.com/office/drawing/2014/main" id="{06992EDE-FA56-4B03-8FD3-36CA2C574962}"/>
                  </a:ext>
                </a:extLst>
              </p:cNvPr>
              <p:cNvSpPr>
                <a:spLocks/>
              </p:cNvSpPr>
              <p:nvPr/>
            </p:nvSpPr>
            <p:spPr bwMode="auto">
              <a:xfrm>
                <a:off x="3019425" y="57150"/>
                <a:ext cx="1422400" cy="3854450"/>
              </a:xfrm>
              <a:custGeom>
                <a:avLst/>
                <a:gdLst>
                  <a:gd name="T0" fmla="*/ 870 w 896"/>
                  <a:gd name="T1" fmla="*/ 2428 h 2428"/>
                  <a:gd name="T2" fmla="*/ 896 w 896"/>
                  <a:gd name="T3" fmla="*/ 2419 h 2428"/>
                  <a:gd name="T4" fmla="*/ 26 w 896"/>
                  <a:gd name="T5" fmla="*/ 0 h 2428"/>
                  <a:gd name="T6" fmla="*/ 0 w 896"/>
                  <a:gd name="T7" fmla="*/ 9 h 2428"/>
                  <a:gd name="T8" fmla="*/ 870 w 896"/>
                  <a:gd name="T9" fmla="*/ 2428 h 2428"/>
                </a:gdLst>
                <a:ahLst/>
                <a:cxnLst>
                  <a:cxn ang="0">
                    <a:pos x="T0" y="T1"/>
                  </a:cxn>
                  <a:cxn ang="0">
                    <a:pos x="T2" y="T3"/>
                  </a:cxn>
                  <a:cxn ang="0">
                    <a:pos x="T4" y="T5"/>
                  </a:cxn>
                  <a:cxn ang="0">
                    <a:pos x="T6" y="T7"/>
                  </a:cxn>
                  <a:cxn ang="0">
                    <a:pos x="T8" y="T9"/>
                  </a:cxn>
                </a:cxnLst>
                <a:rect l="0" t="0" r="r" b="b"/>
                <a:pathLst>
                  <a:path w="896" h="2428">
                    <a:moveTo>
                      <a:pt x="870" y="2428"/>
                    </a:moveTo>
                    <a:lnTo>
                      <a:pt x="896" y="2419"/>
                    </a:lnTo>
                    <a:lnTo>
                      <a:pt x="26" y="0"/>
                    </a:lnTo>
                    <a:lnTo>
                      <a:pt x="0" y="9"/>
                    </a:lnTo>
                    <a:lnTo>
                      <a:pt x="870" y="24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81" name="Straight Connector 15">
              <a:extLst>
                <a:ext uri="{FF2B5EF4-FFF2-40B4-BE49-F238E27FC236}">
                  <a16:creationId xmlns:a16="http://schemas.microsoft.com/office/drawing/2014/main" id="{1416885D-1C60-4F91-B47E-5B079649873E}"/>
                </a:ext>
              </a:extLst>
            </p:cNvPr>
            <p:cNvCxnSpPr>
              <a:cxnSpLocks/>
            </p:cNvCxnSpPr>
            <p:nvPr/>
          </p:nvCxnSpPr>
          <p:spPr>
            <a:xfrm flipV="1">
              <a:off x="1941951" y="3245604"/>
              <a:ext cx="1774663" cy="746684"/>
            </a:xfrm>
            <a:prstGeom prst="line">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Isosceles Triangle 17">
              <a:extLst>
                <a:ext uri="{FF2B5EF4-FFF2-40B4-BE49-F238E27FC236}">
                  <a16:creationId xmlns:a16="http://schemas.microsoft.com/office/drawing/2014/main" id="{3E0AF101-7114-4831-AC2C-C768285648F5}"/>
                </a:ext>
              </a:extLst>
            </p:cNvPr>
            <p:cNvSpPr/>
            <p:nvPr/>
          </p:nvSpPr>
          <p:spPr>
            <a:xfrm rot="4079480">
              <a:off x="3582999" y="3070462"/>
              <a:ext cx="208345" cy="3693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55" name="Oval 24">
            <a:extLst>
              <a:ext uri="{FF2B5EF4-FFF2-40B4-BE49-F238E27FC236}">
                <a16:creationId xmlns:a16="http://schemas.microsoft.com/office/drawing/2014/main" id="{E95E7C24-2322-4F44-8B99-AC7FC24A882A}"/>
              </a:ext>
            </a:extLst>
          </p:cNvPr>
          <p:cNvSpPr/>
          <p:nvPr/>
        </p:nvSpPr>
        <p:spPr>
          <a:xfrm>
            <a:off x="8936061" y="4980686"/>
            <a:ext cx="2103836" cy="22322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6" name="Rectangle: Rounded Corners 38">
            <a:extLst>
              <a:ext uri="{FF2B5EF4-FFF2-40B4-BE49-F238E27FC236}">
                <a16:creationId xmlns:a16="http://schemas.microsoft.com/office/drawing/2014/main" id="{E8C8AC32-D721-4AFC-8305-6185AB0F5572}"/>
              </a:ext>
            </a:extLst>
          </p:cNvPr>
          <p:cNvSpPr/>
          <p:nvPr/>
        </p:nvSpPr>
        <p:spPr>
          <a:xfrm rot="20234284">
            <a:off x="10232169" y="4116916"/>
            <a:ext cx="181229" cy="10100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Rounded Corners 39">
            <a:extLst>
              <a:ext uri="{FF2B5EF4-FFF2-40B4-BE49-F238E27FC236}">
                <a16:creationId xmlns:a16="http://schemas.microsoft.com/office/drawing/2014/main" id="{087A74C2-6782-4E75-8D14-465B26B3DFE6}"/>
              </a:ext>
            </a:extLst>
          </p:cNvPr>
          <p:cNvSpPr/>
          <p:nvPr/>
        </p:nvSpPr>
        <p:spPr>
          <a:xfrm rot="1307746">
            <a:off x="9476943" y="4465356"/>
            <a:ext cx="152559" cy="6173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8" name="Group 29">
            <a:extLst>
              <a:ext uri="{FF2B5EF4-FFF2-40B4-BE49-F238E27FC236}">
                <a16:creationId xmlns:a16="http://schemas.microsoft.com/office/drawing/2014/main" id="{1F85C64D-1454-4CFA-A636-C7B1EA7412FB}"/>
              </a:ext>
            </a:extLst>
          </p:cNvPr>
          <p:cNvGrpSpPr/>
          <p:nvPr/>
        </p:nvGrpSpPr>
        <p:grpSpPr>
          <a:xfrm rot="535395">
            <a:off x="8912547" y="1417646"/>
            <a:ext cx="1800896" cy="3121056"/>
            <a:chOff x="6176100" y="2992625"/>
            <a:chExt cx="2086518" cy="2086518"/>
          </a:xfrm>
        </p:grpSpPr>
        <p:sp>
          <p:nvSpPr>
            <p:cNvPr id="74" name="Circle: Hollow 18">
              <a:extLst>
                <a:ext uri="{FF2B5EF4-FFF2-40B4-BE49-F238E27FC236}">
                  <a16:creationId xmlns:a16="http://schemas.microsoft.com/office/drawing/2014/main" id="{767342FA-AA98-4942-A45C-8CA0969FC55D}"/>
                </a:ext>
              </a:extLst>
            </p:cNvPr>
            <p:cNvSpPr/>
            <p:nvPr/>
          </p:nvSpPr>
          <p:spPr>
            <a:xfrm>
              <a:off x="6176100" y="2992625"/>
              <a:ext cx="2086518" cy="2086518"/>
            </a:xfrm>
            <a:prstGeom prst="donut">
              <a:avLst>
                <a:gd name="adj" fmla="val 89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5" name="Circle: Hollow 31">
              <a:extLst>
                <a:ext uri="{FF2B5EF4-FFF2-40B4-BE49-F238E27FC236}">
                  <a16:creationId xmlns:a16="http://schemas.microsoft.com/office/drawing/2014/main" id="{A2237916-13D9-4B60-A937-1883CA55BDEB}"/>
                </a:ext>
              </a:extLst>
            </p:cNvPr>
            <p:cNvSpPr/>
            <p:nvPr/>
          </p:nvSpPr>
          <p:spPr>
            <a:xfrm>
              <a:off x="6513918" y="3330443"/>
              <a:ext cx="1410882" cy="1410882"/>
            </a:xfrm>
            <a:prstGeom prst="donu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6" name="Circle: Hollow 33">
              <a:extLst>
                <a:ext uri="{FF2B5EF4-FFF2-40B4-BE49-F238E27FC236}">
                  <a16:creationId xmlns:a16="http://schemas.microsoft.com/office/drawing/2014/main" id="{9523CADD-081F-4343-AEA0-140719C25B98}"/>
                </a:ext>
              </a:extLst>
            </p:cNvPr>
            <p:cNvSpPr/>
            <p:nvPr/>
          </p:nvSpPr>
          <p:spPr>
            <a:xfrm>
              <a:off x="6840366" y="3646067"/>
              <a:ext cx="779634" cy="779634"/>
            </a:xfrm>
            <a:prstGeom prst="donut">
              <a:avLst>
                <a:gd name="adj" fmla="val 175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Oval 19">
              <a:extLst>
                <a:ext uri="{FF2B5EF4-FFF2-40B4-BE49-F238E27FC236}">
                  <a16:creationId xmlns:a16="http://schemas.microsoft.com/office/drawing/2014/main" id="{88BE0B85-B1BB-495C-B267-6D2E9AB7C85B}"/>
                </a:ext>
              </a:extLst>
            </p:cNvPr>
            <p:cNvSpPr/>
            <p:nvPr/>
          </p:nvSpPr>
          <p:spPr>
            <a:xfrm>
              <a:off x="7087293" y="3891549"/>
              <a:ext cx="285780" cy="285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0" name="TextBox 42">
            <a:extLst>
              <a:ext uri="{FF2B5EF4-FFF2-40B4-BE49-F238E27FC236}">
                <a16:creationId xmlns:a16="http://schemas.microsoft.com/office/drawing/2014/main" id="{28BDCBA7-68AA-4184-A0A3-AB1DAEFC05FE}"/>
              </a:ext>
            </a:extLst>
          </p:cNvPr>
          <p:cNvSpPr txBox="1"/>
          <p:nvPr/>
        </p:nvSpPr>
        <p:spPr>
          <a:xfrm>
            <a:off x="3620555" y="177054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FF0000"/>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rgbClr val="FF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1" name="TextBox 43">
            <a:extLst>
              <a:ext uri="{FF2B5EF4-FFF2-40B4-BE49-F238E27FC236}">
                <a16:creationId xmlns:a16="http://schemas.microsoft.com/office/drawing/2014/main" id="{B1ED2368-84F8-4611-9A4F-80AFF5994C13}"/>
              </a:ext>
            </a:extLst>
          </p:cNvPr>
          <p:cNvSpPr txBox="1"/>
          <p:nvPr/>
        </p:nvSpPr>
        <p:spPr>
          <a:xfrm>
            <a:off x="5068335" y="1817263"/>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Agency FB" panose="020B0503020202020204" pitchFamily="34" charset="0"/>
              </a:rPr>
              <a:t>Reduce and then eliminate the cost of manufacturing and importing physical currency
</a:t>
            </a:r>
            <a:endParaRPr lang="fr-FR" dirty="0">
              <a:latin typeface="Agency FB" panose="020B0503020202020204" pitchFamily="34" charset="0"/>
            </a:endParaRPr>
          </a:p>
        </p:txBody>
      </p:sp>
      <p:sp>
        <p:nvSpPr>
          <p:cNvPr id="62" name="TextBox 44">
            <a:extLst>
              <a:ext uri="{FF2B5EF4-FFF2-40B4-BE49-F238E27FC236}">
                <a16:creationId xmlns:a16="http://schemas.microsoft.com/office/drawing/2014/main" id="{72FD4B25-8082-4F3F-A9F1-3B69FEAC881C}"/>
              </a:ext>
            </a:extLst>
          </p:cNvPr>
          <p:cNvSpPr txBox="1"/>
          <p:nvPr/>
        </p:nvSpPr>
        <p:spPr>
          <a:xfrm>
            <a:off x="5064411" y="3141568"/>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Agency FB" panose="020B0503020202020204" pitchFamily="34" charset="0"/>
              </a:rPr>
              <a:t>Enable Haiti's unbanked people to be, without risk to financial institutions
</a:t>
            </a:r>
            <a:endParaRPr lang="fr-FR" dirty="0"/>
          </a:p>
        </p:txBody>
      </p:sp>
      <p:sp>
        <p:nvSpPr>
          <p:cNvPr id="64" name="TextBox 46">
            <a:extLst>
              <a:ext uri="{FF2B5EF4-FFF2-40B4-BE49-F238E27FC236}">
                <a16:creationId xmlns:a16="http://schemas.microsoft.com/office/drawing/2014/main" id="{42EA83E9-B192-48F1-946D-5530F67ED05F}"/>
              </a:ext>
            </a:extLst>
          </p:cNvPr>
          <p:cNvSpPr txBox="1"/>
          <p:nvPr/>
        </p:nvSpPr>
        <p:spPr>
          <a:xfrm>
            <a:off x="3620555" y="319405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7" name="Group 56">
            <a:extLst>
              <a:ext uri="{FF2B5EF4-FFF2-40B4-BE49-F238E27FC236}">
                <a16:creationId xmlns:a16="http://schemas.microsoft.com/office/drawing/2014/main" id="{9A696CBD-4D63-40E9-B28D-042A0DFFB175}"/>
              </a:ext>
            </a:extLst>
          </p:cNvPr>
          <p:cNvGrpSpPr/>
          <p:nvPr/>
        </p:nvGrpSpPr>
        <p:grpSpPr>
          <a:xfrm rot="2921312">
            <a:off x="7635293" y="1229688"/>
            <a:ext cx="1929887" cy="841333"/>
            <a:chOff x="8419743" y="1081666"/>
            <a:chExt cx="1929887" cy="841333"/>
          </a:xfrm>
          <a:solidFill>
            <a:srgbClr val="42AFB6"/>
          </a:solidFill>
        </p:grpSpPr>
        <p:cxnSp>
          <p:nvCxnSpPr>
            <p:cNvPr id="68" name="Straight Connector 57">
              <a:extLst>
                <a:ext uri="{FF2B5EF4-FFF2-40B4-BE49-F238E27FC236}">
                  <a16:creationId xmlns:a16="http://schemas.microsoft.com/office/drawing/2014/main" id="{B8C4A398-BA84-4941-A956-B61C5A915ACE}"/>
                </a:ext>
              </a:extLst>
            </p:cNvPr>
            <p:cNvCxnSpPr>
              <a:cxnSpLocks/>
            </p:cNvCxnSpPr>
            <p:nvPr/>
          </p:nvCxnSpPr>
          <p:spPr>
            <a:xfrm flipV="1">
              <a:off x="8419743" y="1176315"/>
              <a:ext cx="1774663" cy="746684"/>
            </a:xfrm>
            <a:prstGeom prst="line">
              <a:avLst/>
            </a:prstGeom>
            <a:grpFill/>
            <a:ln w="38100">
              <a:solidFill>
                <a:srgbClr val="42AFB6"/>
              </a:solidFill>
            </a:ln>
          </p:spPr>
          <p:style>
            <a:lnRef idx="1">
              <a:schemeClr val="accent1"/>
            </a:lnRef>
            <a:fillRef idx="0">
              <a:schemeClr val="accent1"/>
            </a:fillRef>
            <a:effectRef idx="0">
              <a:schemeClr val="accent1"/>
            </a:effectRef>
            <a:fontRef idx="minor">
              <a:schemeClr val="tx1"/>
            </a:fontRef>
          </p:style>
        </p:cxnSp>
        <p:sp>
          <p:nvSpPr>
            <p:cNvPr id="69" name="Isosceles Triangle 58">
              <a:extLst>
                <a:ext uri="{FF2B5EF4-FFF2-40B4-BE49-F238E27FC236}">
                  <a16:creationId xmlns:a16="http://schemas.microsoft.com/office/drawing/2014/main" id="{AE6EB2DD-44E8-4868-8359-3EA293024AF0}"/>
                </a:ext>
              </a:extLst>
            </p:cNvPr>
            <p:cNvSpPr/>
            <p:nvPr/>
          </p:nvSpPr>
          <p:spPr>
            <a:xfrm rot="4079480">
              <a:off x="10060791" y="1001173"/>
              <a:ext cx="208345" cy="369332"/>
            </a:xfrm>
            <a:prstGeom prst="triangle">
              <a:avLst/>
            </a:prstGeom>
            <a:grpFill/>
            <a:ln>
              <a:solidFill>
                <a:srgbClr val="42A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669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7197-5DC1-4D1E-B508-A084D83888D6}"/>
              </a:ext>
            </a:extLst>
          </p:cNvPr>
          <p:cNvSpPr/>
          <p:nvPr/>
        </p:nvSpPr>
        <p:spPr>
          <a:xfrm rot="5400000">
            <a:off x="1472025" y="2175714"/>
            <a:ext cx="5378654" cy="97375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Espace réservé du pied de page 3">
            <a:extLst>
              <a:ext uri="{FF2B5EF4-FFF2-40B4-BE49-F238E27FC236}">
                <a16:creationId xmlns:a16="http://schemas.microsoft.com/office/drawing/2014/main" id="{389C5193-59CF-4092-9BC4-FD986A3C23C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7A0B3E58-2618-48A0-8D1A-8C52A1DDF3FA}"/>
              </a:ext>
            </a:extLst>
          </p:cNvPr>
          <p:cNvSpPr>
            <a:spLocks noGrp="1"/>
          </p:cNvSpPr>
          <p:nvPr>
            <p:ph type="sldNum" sz="quarter" idx="12"/>
          </p:nvPr>
        </p:nvSpPr>
        <p:spPr>
          <a:xfrm>
            <a:off x="3406140" y="6449394"/>
            <a:ext cx="1235133" cy="365125"/>
          </a:xfrm>
        </p:spPr>
        <p:txBody>
          <a:bodyPr/>
          <a:lstStyle/>
          <a:p>
            <a:fld id="{0EF95C8F-DBF8-4428-9C92-C7E00057F926}" type="slidenum">
              <a:rPr lang="fr-FR" smtClean="0"/>
              <a:t>7</a:t>
            </a:fld>
            <a:endParaRPr lang="fr-FR"/>
          </a:p>
        </p:txBody>
      </p:sp>
      <p:sp>
        <p:nvSpPr>
          <p:cNvPr id="10" name="Rectangle 9">
            <a:extLst>
              <a:ext uri="{FF2B5EF4-FFF2-40B4-BE49-F238E27FC236}">
                <a16:creationId xmlns:a16="http://schemas.microsoft.com/office/drawing/2014/main" id="{310F5622-AD29-4AE9-9208-BF32B764B317}"/>
              </a:ext>
            </a:extLst>
          </p:cNvPr>
          <p:cNvSpPr/>
          <p:nvPr/>
        </p:nvSpPr>
        <p:spPr>
          <a:xfrm>
            <a:off x="940279" y="4182365"/>
            <a:ext cx="9374971"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descr="Bitcoin">
            <a:extLst>
              <a:ext uri="{FF2B5EF4-FFF2-40B4-BE49-F238E27FC236}">
                <a16:creationId xmlns:a16="http://schemas.microsoft.com/office/drawing/2014/main" id="{DBB0E1D7-1154-42FD-8977-A19A3D3FE5B6}"/>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6EB089BD-253D-4D66-86D8-4E779917BB94}"/>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16" name="TextBox 9">
            <a:extLst>
              <a:ext uri="{FF2B5EF4-FFF2-40B4-BE49-F238E27FC236}">
                <a16:creationId xmlns:a16="http://schemas.microsoft.com/office/drawing/2014/main" id="{1D7DE7E0-D637-4E41-B901-AAB0875C7EC1}"/>
              </a:ext>
            </a:extLst>
          </p:cNvPr>
          <p:cNvSpPr txBox="1"/>
          <p:nvPr/>
        </p:nvSpPr>
        <p:spPr>
          <a:xfrm>
            <a:off x="795130" y="4210200"/>
            <a:ext cx="9777742"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O P E N – S O U R C E</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7B52C651-6AD9-4E39-9581-433C12251D91}"/>
              </a:ext>
            </a:extLst>
          </p:cNvPr>
          <p:cNvSpPr/>
          <p:nvPr/>
        </p:nvSpPr>
        <p:spPr>
          <a:xfrm>
            <a:off x="1803396" y="2062345"/>
            <a:ext cx="9439753"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5">
            <a:extLst>
              <a:ext uri="{FF2B5EF4-FFF2-40B4-BE49-F238E27FC236}">
                <a16:creationId xmlns:a16="http://schemas.microsoft.com/office/drawing/2014/main" id="{6D7CEEC5-0039-4BEF-84FE-3CBB5ACE3F39}"/>
              </a:ext>
            </a:extLst>
          </p:cNvPr>
          <p:cNvSpPr txBox="1"/>
          <p:nvPr/>
        </p:nvSpPr>
        <p:spPr>
          <a:xfrm>
            <a:off x="3575435" y="-67706"/>
            <a:ext cx="1072795" cy="54784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0" b="1" dirty="0">
                <a:solidFill>
                  <a:srgbClr val="42AFB6"/>
                </a:solidFill>
                <a:latin typeface="Open Sans" panose="020B0606030504020204" pitchFamily="34" charset="0"/>
                <a:ea typeface="Noto Sans" panose="020B0502040504020204" pitchFamily="34"/>
                <a:cs typeface="Noto Sans" panose="020B0502040504020204" pitchFamily="34"/>
              </a:rPr>
              <a:t>CHAIN</a:t>
            </a:r>
            <a:endParaRPr kumimoji="0" lang="en-GB" sz="7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9">
            <a:extLst>
              <a:ext uri="{FF2B5EF4-FFF2-40B4-BE49-F238E27FC236}">
                <a16:creationId xmlns:a16="http://schemas.microsoft.com/office/drawing/2014/main" id="{96DFF33E-6DCC-43BC-ADCC-F28E373C4BEA}"/>
              </a:ext>
            </a:extLst>
          </p:cNvPr>
          <p:cNvSpPr txBox="1"/>
          <p:nvPr/>
        </p:nvSpPr>
        <p:spPr>
          <a:xfrm>
            <a:off x="1655464" y="2090180"/>
            <a:ext cx="9845307"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T R A N S A C T I O N</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Espace réservé du numéro de diapositive 4">
            <a:extLst>
              <a:ext uri="{FF2B5EF4-FFF2-40B4-BE49-F238E27FC236}">
                <a16:creationId xmlns:a16="http://schemas.microsoft.com/office/drawing/2014/main" id="{0A2D6CD8-DF7B-43BF-9841-D78B800B2E6E}"/>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7</a:t>
            </a:fld>
            <a:endParaRPr lang="fr-FR" dirty="0"/>
          </a:p>
        </p:txBody>
      </p:sp>
    </p:spTree>
    <p:extLst>
      <p:ext uri="{BB962C8B-B14F-4D97-AF65-F5344CB8AC3E}">
        <p14:creationId xmlns:p14="http://schemas.microsoft.com/office/powerpoint/2010/main" val="230694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Oval 1">
            <a:extLst>
              <a:ext uri="{FF2B5EF4-FFF2-40B4-BE49-F238E27FC236}">
                <a16:creationId xmlns:a16="http://schemas.microsoft.com/office/drawing/2014/main" id="{5AEC7D49-8B54-4659-9676-98A3C9B1E316}"/>
              </a:ext>
            </a:extLst>
          </p:cNvPr>
          <p:cNvSpPr/>
          <p:nvPr/>
        </p:nvSpPr>
        <p:spPr>
          <a:xfrm>
            <a:off x="1896092" y="1976338"/>
            <a:ext cx="1379234" cy="14334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4" name="Oval 32">
            <a:extLst>
              <a:ext uri="{FF2B5EF4-FFF2-40B4-BE49-F238E27FC236}">
                <a16:creationId xmlns:a16="http://schemas.microsoft.com/office/drawing/2014/main" id="{8F230194-A3BE-4824-A04C-08182BC51C62}"/>
              </a:ext>
            </a:extLst>
          </p:cNvPr>
          <p:cNvSpPr/>
          <p:nvPr/>
        </p:nvSpPr>
        <p:spPr>
          <a:xfrm>
            <a:off x="3288196" y="409042"/>
            <a:ext cx="1016989" cy="10569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15" name="Straight Connector 3">
            <a:extLst>
              <a:ext uri="{FF2B5EF4-FFF2-40B4-BE49-F238E27FC236}">
                <a16:creationId xmlns:a16="http://schemas.microsoft.com/office/drawing/2014/main" id="{EF635E75-234E-4BC4-8067-DC79F42BC616}"/>
              </a:ext>
            </a:extLst>
          </p:cNvPr>
          <p:cNvCxnSpPr>
            <a:cxnSpLocks/>
            <a:endCxn id="13" idx="7"/>
          </p:cNvCxnSpPr>
          <p:nvPr/>
        </p:nvCxnSpPr>
        <p:spPr>
          <a:xfrm flipH="1">
            <a:off x="3073342" y="1372187"/>
            <a:ext cx="527423" cy="81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34">
            <a:extLst>
              <a:ext uri="{FF2B5EF4-FFF2-40B4-BE49-F238E27FC236}">
                <a16:creationId xmlns:a16="http://schemas.microsoft.com/office/drawing/2014/main" id="{66C241AF-2DD0-41E3-BBCB-0F491F4E28A9}"/>
              </a:ext>
            </a:extLst>
          </p:cNvPr>
          <p:cNvSpPr/>
          <p:nvPr/>
        </p:nvSpPr>
        <p:spPr>
          <a:xfrm>
            <a:off x="839874" y="982132"/>
            <a:ext cx="800961" cy="832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7" name="Oval 35">
            <a:extLst>
              <a:ext uri="{FF2B5EF4-FFF2-40B4-BE49-F238E27FC236}">
                <a16:creationId xmlns:a16="http://schemas.microsoft.com/office/drawing/2014/main" id="{25825D78-EA39-4F20-824D-4CA78A8972F4}"/>
              </a:ext>
            </a:extLst>
          </p:cNvPr>
          <p:cNvSpPr/>
          <p:nvPr/>
        </p:nvSpPr>
        <p:spPr>
          <a:xfrm>
            <a:off x="553881" y="3943062"/>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8" name="Oval 36">
            <a:extLst>
              <a:ext uri="{FF2B5EF4-FFF2-40B4-BE49-F238E27FC236}">
                <a16:creationId xmlns:a16="http://schemas.microsoft.com/office/drawing/2014/main" id="{ABA0D13D-E015-440D-AEBA-B9EA4B958802}"/>
              </a:ext>
            </a:extLst>
          </p:cNvPr>
          <p:cNvSpPr/>
          <p:nvPr/>
        </p:nvSpPr>
        <p:spPr>
          <a:xfrm>
            <a:off x="2791426" y="4184135"/>
            <a:ext cx="897938" cy="9332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9" name="Oval 37">
            <a:extLst>
              <a:ext uri="{FF2B5EF4-FFF2-40B4-BE49-F238E27FC236}">
                <a16:creationId xmlns:a16="http://schemas.microsoft.com/office/drawing/2014/main" id="{3F0B1024-B3DA-47BA-BFAF-EA41EA436EF4}"/>
              </a:ext>
            </a:extLst>
          </p:cNvPr>
          <p:cNvSpPr/>
          <p:nvPr/>
        </p:nvSpPr>
        <p:spPr>
          <a:xfrm>
            <a:off x="4953676" y="1719720"/>
            <a:ext cx="721531" cy="7499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0" name="Straight Connector 38">
            <a:extLst>
              <a:ext uri="{FF2B5EF4-FFF2-40B4-BE49-F238E27FC236}">
                <a16:creationId xmlns:a16="http://schemas.microsoft.com/office/drawing/2014/main" id="{2A21ED23-4611-4EBF-A4AD-6F04FD48C8AA}"/>
              </a:ext>
            </a:extLst>
          </p:cNvPr>
          <p:cNvCxnSpPr>
            <a:cxnSpLocks/>
            <a:stCxn id="13" idx="6"/>
          </p:cNvCxnSpPr>
          <p:nvPr/>
        </p:nvCxnSpPr>
        <p:spPr>
          <a:xfrm flipV="1">
            <a:off x="3275326" y="2224599"/>
            <a:ext cx="1706792" cy="468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9BA2D423-CC5B-4CC8-A30C-84E18F8CAF61}"/>
              </a:ext>
            </a:extLst>
          </p:cNvPr>
          <p:cNvCxnSpPr>
            <a:cxnSpLocks/>
            <a:stCxn id="13" idx="4"/>
            <a:endCxn id="18" idx="1"/>
          </p:cNvCxnSpPr>
          <p:nvPr/>
        </p:nvCxnSpPr>
        <p:spPr>
          <a:xfrm>
            <a:off x="2585709" y="3409829"/>
            <a:ext cx="337217" cy="910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42">
            <a:extLst>
              <a:ext uri="{FF2B5EF4-FFF2-40B4-BE49-F238E27FC236}">
                <a16:creationId xmlns:a16="http://schemas.microsoft.com/office/drawing/2014/main" id="{068C817E-1250-4DAC-89A6-30B31030995E}"/>
              </a:ext>
            </a:extLst>
          </p:cNvPr>
          <p:cNvCxnSpPr>
            <a:cxnSpLocks/>
            <a:stCxn id="16" idx="5"/>
            <a:endCxn id="13" idx="1"/>
          </p:cNvCxnSpPr>
          <p:nvPr/>
        </p:nvCxnSpPr>
        <p:spPr>
          <a:xfrm>
            <a:off x="1523537" y="1692690"/>
            <a:ext cx="574539" cy="493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4">
            <a:extLst>
              <a:ext uri="{FF2B5EF4-FFF2-40B4-BE49-F238E27FC236}">
                <a16:creationId xmlns:a16="http://schemas.microsoft.com/office/drawing/2014/main" id="{7DF96792-DBE1-41A9-A400-70166604ADA4}"/>
              </a:ext>
            </a:extLst>
          </p:cNvPr>
          <p:cNvCxnSpPr>
            <a:cxnSpLocks/>
            <a:stCxn id="17" idx="7"/>
            <a:endCxn id="13" idx="3"/>
          </p:cNvCxnSpPr>
          <p:nvPr/>
        </p:nvCxnSpPr>
        <p:spPr>
          <a:xfrm flipV="1">
            <a:off x="1375503" y="3199899"/>
            <a:ext cx="722573" cy="889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9">
            <a:extLst>
              <a:ext uri="{FF2B5EF4-FFF2-40B4-BE49-F238E27FC236}">
                <a16:creationId xmlns:a16="http://schemas.microsoft.com/office/drawing/2014/main" id="{230B1EB8-1A7B-4C86-8BA1-19B1DFDF06DD}"/>
              </a:ext>
            </a:extLst>
          </p:cNvPr>
          <p:cNvSpPr/>
          <p:nvPr/>
        </p:nvSpPr>
        <p:spPr>
          <a:xfrm>
            <a:off x="189300" y="2379516"/>
            <a:ext cx="721531" cy="7499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5" name="Straight Connector 61">
            <a:extLst>
              <a:ext uri="{FF2B5EF4-FFF2-40B4-BE49-F238E27FC236}">
                <a16:creationId xmlns:a16="http://schemas.microsoft.com/office/drawing/2014/main" id="{9D0359D3-C729-444B-8DBF-C170E0430A8B}"/>
              </a:ext>
            </a:extLst>
          </p:cNvPr>
          <p:cNvCxnSpPr>
            <a:cxnSpLocks/>
            <a:stCxn id="51" idx="3"/>
            <a:endCxn id="13" idx="2"/>
          </p:cNvCxnSpPr>
          <p:nvPr/>
        </p:nvCxnSpPr>
        <p:spPr>
          <a:xfrm flipV="1">
            <a:off x="957217" y="2693084"/>
            <a:ext cx="938875" cy="78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80">
            <a:extLst>
              <a:ext uri="{FF2B5EF4-FFF2-40B4-BE49-F238E27FC236}">
                <a16:creationId xmlns:a16="http://schemas.microsoft.com/office/drawing/2014/main" id="{5F4737F0-579F-4512-9950-B876AE4AA0FA}"/>
              </a:ext>
            </a:extLst>
          </p:cNvPr>
          <p:cNvSpPr txBox="1"/>
          <p:nvPr/>
        </p:nvSpPr>
        <p:spPr>
          <a:xfrm>
            <a:off x="1954847" y="2460022"/>
            <a:ext cx="125586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dirty="0">
                <a:solidFill>
                  <a:schemeClr val="bg1"/>
                </a:solidFill>
                <a:latin typeface="Agency FB" panose="020B0503020202020204" pitchFamily="34" charset="0"/>
              </a:rPr>
              <a:t>Openchain</a:t>
            </a:r>
            <a:endParaRPr kumimoji="0" lang="en-GB" sz="24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29" name="TextBox 81">
            <a:extLst>
              <a:ext uri="{FF2B5EF4-FFF2-40B4-BE49-F238E27FC236}">
                <a16:creationId xmlns:a16="http://schemas.microsoft.com/office/drawing/2014/main" id="{9CDC4F3A-B717-45F2-9F75-9AFEBCE99F19}"/>
              </a:ext>
            </a:extLst>
          </p:cNvPr>
          <p:cNvSpPr txBox="1"/>
          <p:nvPr/>
        </p:nvSpPr>
        <p:spPr>
          <a:xfrm>
            <a:off x="839874" y="1125874"/>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3600" dirty="0">
                <a:solidFill>
                  <a:schemeClr val="bg1"/>
                </a:solidFill>
                <a:latin typeface="Agency FB" panose="020B0503020202020204" pitchFamily="34" charset="0"/>
              </a:rPr>
              <a:t>1</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36" name="Oval 91">
            <a:extLst>
              <a:ext uri="{FF2B5EF4-FFF2-40B4-BE49-F238E27FC236}">
                <a16:creationId xmlns:a16="http://schemas.microsoft.com/office/drawing/2014/main" id="{929D4675-EB5C-4640-9210-6CC7F8647DCF}"/>
              </a:ext>
            </a:extLst>
          </p:cNvPr>
          <p:cNvSpPr/>
          <p:nvPr/>
        </p:nvSpPr>
        <p:spPr>
          <a:xfrm>
            <a:off x="4556244" y="3572489"/>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37" name="Straight Connector 92">
            <a:extLst>
              <a:ext uri="{FF2B5EF4-FFF2-40B4-BE49-F238E27FC236}">
                <a16:creationId xmlns:a16="http://schemas.microsoft.com/office/drawing/2014/main" id="{6CA5803D-8E8A-48A3-AD57-AE31B9CD2E8D}"/>
              </a:ext>
            </a:extLst>
          </p:cNvPr>
          <p:cNvCxnSpPr>
            <a:cxnSpLocks/>
            <a:stCxn id="13" idx="5"/>
            <a:endCxn id="48" idx="1"/>
          </p:cNvCxnSpPr>
          <p:nvPr/>
        </p:nvCxnSpPr>
        <p:spPr>
          <a:xfrm>
            <a:off x="3073342" y="3199899"/>
            <a:ext cx="1563716" cy="849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8</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pic>
        <p:nvPicPr>
          <p:cNvPr id="44" name="Image 43">
            <a:extLst>
              <a:ext uri="{FF2B5EF4-FFF2-40B4-BE49-F238E27FC236}">
                <a16:creationId xmlns:a16="http://schemas.microsoft.com/office/drawing/2014/main" id="{FBAD0FAE-145F-42BB-808C-763DB589813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46" name="TextBox 81">
            <a:extLst>
              <a:ext uri="{FF2B5EF4-FFF2-40B4-BE49-F238E27FC236}">
                <a16:creationId xmlns:a16="http://schemas.microsoft.com/office/drawing/2014/main" id="{337C6372-390C-4D81-AB8E-790D33228243}"/>
              </a:ext>
            </a:extLst>
          </p:cNvPr>
          <p:cNvSpPr txBox="1"/>
          <p:nvPr/>
        </p:nvSpPr>
        <p:spPr>
          <a:xfrm>
            <a:off x="3414564" y="610598"/>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2</a:t>
            </a:r>
          </a:p>
        </p:txBody>
      </p:sp>
      <p:sp>
        <p:nvSpPr>
          <p:cNvPr id="47" name="TextBox 81">
            <a:extLst>
              <a:ext uri="{FF2B5EF4-FFF2-40B4-BE49-F238E27FC236}">
                <a16:creationId xmlns:a16="http://schemas.microsoft.com/office/drawing/2014/main" id="{8A6C378A-A33B-451F-85AE-72FAEABA872D}"/>
              </a:ext>
            </a:extLst>
          </p:cNvPr>
          <p:cNvSpPr txBox="1"/>
          <p:nvPr/>
        </p:nvSpPr>
        <p:spPr>
          <a:xfrm>
            <a:off x="4913960" y="173318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3</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8" name="TextBox 81">
            <a:extLst>
              <a:ext uri="{FF2B5EF4-FFF2-40B4-BE49-F238E27FC236}">
                <a16:creationId xmlns:a16="http://schemas.microsoft.com/office/drawing/2014/main" id="{D09E761B-BA83-4BE0-A73C-DD6B65653C33}"/>
              </a:ext>
            </a:extLst>
          </p:cNvPr>
          <p:cNvSpPr txBox="1"/>
          <p:nvPr/>
        </p:nvSpPr>
        <p:spPr>
          <a:xfrm>
            <a:off x="4637058" y="372589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4</a:t>
            </a:r>
          </a:p>
        </p:txBody>
      </p:sp>
      <p:sp>
        <p:nvSpPr>
          <p:cNvPr id="49" name="TextBox 81">
            <a:extLst>
              <a:ext uri="{FF2B5EF4-FFF2-40B4-BE49-F238E27FC236}">
                <a16:creationId xmlns:a16="http://schemas.microsoft.com/office/drawing/2014/main" id="{3E9BFA1A-E828-4FCF-8596-93A0963D92BA}"/>
              </a:ext>
            </a:extLst>
          </p:cNvPr>
          <p:cNvSpPr txBox="1"/>
          <p:nvPr/>
        </p:nvSpPr>
        <p:spPr>
          <a:xfrm>
            <a:off x="2839914" y="4327600"/>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5</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50" name="TextBox 81">
            <a:extLst>
              <a:ext uri="{FF2B5EF4-FFF2-40B4-BE49-F238E27FC236}">
                <a16:creationId xmlns:a16="http://schemas.microsoft.com/office/drawing/2014/main" id="{FB6975A4-7689-4B52-84D9-D2A539A17EE8}"/>
              </a:ext>
            </a:extLst>
          </p:cNvPr>
          <p:cNvSpPr txBox="1"/>
          <p:nvPr/>
        </p:nvSpPr>
        <p:spPr>
          <a:xfrm>
            <a:off x="717717" y="4116322"/>
            <a:ext cx="726371" cy="6567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6</a:t>
            </a:r>
          </a:p>
        </p:txBody>
      </p:sp>
      <p:sp>
        <p:nvSpPr>
          <p:cNvPr id="51" name="TextBox 81">
            <a:extLst>
              <a:ext uri="{FF2B5EF4-FFF2-40B4-BE49-F238E27FC236}">
                <a16:creationId xmlns:a16="http://schemas.microsoft.com/office/drawing/2014/main" id="{29B74A97-D66B-4768-AF5E-801C519A5B3D}"/>
              </a:ext>
            </a:extLst>
          </p:cNvPr>
          <p:cNvSpPr txBox="1"/>
          <p:nvPr/>
        </p:nvSpPr>
        <p:spPr>
          <a:xfrm>
            <a:off x="156256" y="2448912"/>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7</a:t>
            </a:r>
          </a:p>
        </p:txBody>
      </p:sp>
      <p:sp>
        <p:nvSpPr>
          <p:cNvPr id="58" name="TextBox 31">
            <a:extLst>
              <a:ext uri="{FF2B5EF4-FFF2-40B4-BE49-F238E27FC236}">
                <a16:creationId xmlns:a16="http://schemas.microsoft.com/office/drawing/2014/main" id="{483B9A1D-3BDB-46F3-819B-2D61627D362C}"/>
              </a:ext>
            </a:extLst>
          </p:cNvPr>
          <p:cNvSpPr txBox="1"/>
          <p:nvPr/>
        </p:nvSpPr>
        <p:spPr>
          <a:xfrm>
            <a:off x="6730628" y="1124488"/>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7A8C8E"/>
                </a:solidFill>
                <a:effectLst/>
                <a:uLnTx/>
                <a:uFillTx/>
                <a:latin typeface="Open Sans" panose="020B0606030504020204" pitchFamily="34" charset="0"/>
              </a:rPr>
              <a:t>1</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32">
            <a:extLst>
              <a:ext uri="{FF2B5EF4-FFF2-40B4-BE49-F238E27FC236}">
                <a16:creationId xmlns:a16="http://schemas.microsoft.com/office/drawing/2014/main" id="{15D68946-9451-4131-BFE2-821FC19E45AC}"/>
              </a:ext>
            </a:extLst>
          </p:cNvPr>
          <p:cNvSpPr txBox="1"/>
          <p:nvPr/>
        </p:nvSpPr>
        <p:spPr>
          <a:xfrm>
            <a:off x="6631324" y="1784132"/>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5BDA7"/>
                </a:solidFill>
                <a:effectLst/>
                <a:uLnTx/>
                <a:uFillTx/>
                <a:latin typeface="Open Sans" panose="020B0606030504020204" pitchFamily="34" charset="0"/>
              </a:rPr>
              <a:t>2</a:t>
            </a:r>
            <a:endParaRPr kumimoji="0" lang="en-GB" sz="3600" b="1" i="0" u="none" strike="noStrike" kern="1200" cap="none" spc="0" normalizeH="0" baseline="0" noProof="0" dirty="0">
              <a:ln>
                <a:noFill/>
              </a:ln>
              <a:solidFill>
                <a:srgbClr val="75BDA7"/>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0" name="TextBox 33">
            <a:extLst>
              <a:ext uri="{FF2B5EF4-FFF2-40B4-BE49-F238E27FC236}">
                <a16:creationId xmlns:a16="http://schemas.microsoft.com/office/drawing/2014/main" id="{35DEF1D1-5A19-4D6A-856A-EB18B82405F3}"/>
              </a:ext>
            </a:extLst>
          </p:cNvPr>
          <p:cNvSpPr txBox="1"/>
          <p:nvPr/>
        </p:nvSpPr>
        <p:spPr>
          <a:xfrm>
            <a:off x="7614709" y="1250288"/>
            <a:ext cx="386593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ea typeface="Noto Sans" panose="020B0502040504020204" pitchFamily="34"/>
                <a:cs typeface="Noto Sans" panose="020B0502040504020204" pitchFamily="34"/>
              </a:rPr>
              <a:t>Instant transaction validation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1" name="TextBox 38">
            <a:extLst>
              <a:ext uri="{FF2B5EF4-FFF2-40B4-BE49-F238E27FC236}">
                <a16:creationId xmlns:a16="http://schemas.microsoft.com/office/drawing/2014/main" id="{F8DB9C71-7DCF-4EA1-9A3C-076D0EDE8AEE}"/>
              </a:ext>
            </a:extLst>
          </p:cNvPr>
          <p:cNvSpPr txBox="1"/>
          <p:nvPr/>
        </p:nvSpPr>
        <p:spPr>
          <a:xfrm>
            <a:off x="6631324" y="2434528"/>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A8C8E"/>
                </a:solidFill>
                <a:effectLst/>
                <a:uLnTx/>
                <a:uFillTx/>
                <a:latin typeface="Open Sans" panose="020B0606030504020204" pitchFamily="34" charset="0"/>
              </a:rPr>
              <a:t>3</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2" name="TextBox 40">
            <a:extLst>
              <a:ext uri="{FF2B5EF4-FFF2-40B4-BE49-F238E27FC236}">
                <a16:creationId xmlns:a16="http://schemas.microsoft.com/office/drawing/2014/main" id="{579F4E93-3782-4596-B5CB-85C92E238848}"/>
              </a:ext>
            </a:extLst>
          </p:cNvPr>
          <p:cNvSpPr txBox="1"/>
          <p:nvPr/>
        </p:nvSpPr>
        <p:spPr>
          <a:xfrm>
            <a:off x="7614710" y="2576475"/>
            <a:ext cx="389802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rPr>
              <a:t>Secured</a:t>
            </a:r>
            <a:r>
              <a:rPr lang="fr-FR" sz="2000" b="1" dirty="0">
                <a:latin typeface="Agency FB" panose="020B0503020202020204" pitchFamily="34" charset="0"/>
              </a:rPr>
              <a:t> via digital signature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3" name="TextBox 33">
            <a:extLst>
              <a:ext uri="{FF2B5EF4-FFF2-40B4-BE49-F238E27FC236}">
                <a16:creationId xmlns:a16="http://schemas.microsoft.com/office/drawing/2014/main" id="{7BA0A6EE-1B6B-45DC-8C81-8D6381089016}"/>
              </a:ext>
            </a:extLst>
          </p:cNvPr>
          <p:cNvSpPr txBox="1"/>
          <p:nvPr/>
        </p:nvSpPr>
        <p:spPr>
          <a:xfrm>
            <a:off x="7614710" y="1952420"/>
            <a:ext cx="386593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ea typeface="Noto Sans" panose="020B0502040504020204" pitchFamily="34"/>
                <a:cs typeface="Noto Sans" panose="020B0502040504020204" pitchFamily="34"/>
              </a:rPr>
              <a:t>No </a:t>
            </a:r>
            <a:r>
              <a:rPr lang="fr-FR" sz="2000" b="1" dirty="0" err="1">
                <a:latin typeface="Agency FB" panose="020B0503020202020204" pitchFamily="34" charset="0"/>
                <a:ea typeface="Noto Sans" panose="020B0502040504020204" pitchFamily="34"/>
                <a:cs typeface="Noto Sans" panose="020B0502040504020204" pitchFamily="34"/>
              </a:rPr>
              <a:t>mining</a:t>
            </a:r>
            <a:r>
              <a:rPr lang="fr-FR" sz="2000" b="1" dirty="0">
                <a:latin typeface="Agency FB" panose="020B0503020202020204" pitchFamily="34" charset="0"/>
                <a:ea typeface="Noto Sans" panose="020B0502040504020204" pitchFamily="34"/>
                <a:cs typeface="Noto Sans" panose="020B0502040504020204" pitchFamily="34"/>
              </a:rPr>
              <a:t> </a:t>
            </a:r>
            <a:r>
              <a:rPr lang="fr-FR" sz="2000" b="1" dirty="0" err="1">
                <a:latin typeface="Agency FB" panose="020B0503020202020204" pitchFamily="34" charset="0"/>
                <a:ea typeface="Noto Sans" panose="020B0502040504020204" pitchFamily="34"/>
                <a:cs typeface="Noto Sans" panose="020B0502040504020204" pitchFamily="34"/>
              </a:rPr>
              <a:t>fees</a:t>
            </a:r>
            <a:r>
              <a:rPr lang="fr-FR" sz="2000" b="1" dirty="0">
                <a:latin typeface="Agency FB" panose="020B0503020202020204" pitchFamily="34" charset="0"/>
                <a:ea typeface="Noto Sans" panose="020B0502040504020204" pitchFamily="34"/>
                <a:cs typeface="Noto Sans" panose="020B0502040504020204" pitchFamily="34"/>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4" name="TextBox 31">
            <a:extLst>
              <a:ext uri="{FF2B5EF4-FFF2-40B4-BE49-F238E27FC236}">
                <a16:creationId xmlns:a16="http://schemas.microsoft.com/office/drawing/2014/main" id="{E20760B3-DECF-4662-9B04-F4F7AD13E945}"/>
              </a:ext>
            </a:extLst>
          </p:cNvPr>
          <p:cNvSpPr txBox="1"/>
          <p:nvPr/>
        </p:nvSpPr>
        <p:spPr>
          <a:xfrm>
            <a:off x="6713133" y="2985956"/>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2683C6"/>
                </a:solidFill>
                <a:latin typeface="Open Sans" panose="020B0606030504020204" pitchFamily="34" charset="0"/>
              </a:rPr>
              <a:t>4</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5" name="TextBox 32">
            <a:extLst>
              <a:ext uri="{FF2B5EF4-FFF2-40B4-BE49-F238E27FC236}">
                <a16:creationId xmlns:a16="http://schemas.microsoft.com/office/drawing/2014/main" id="{04A9E0CD-C160-4E93-A78E-313E2804AC47}"/>
              </a:ext>
            </a:extLst>
          </p:cNvPr>
          <p:cNvSpPr txBox="1"/>
          <p:nvPr/>
        </p:nvSpPr>
        <p:spPr>
          <a:xfrm>
            <a:off x="6613829" y="3645600"/>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84ACB6"/>
                </a:solidFill>
                <a:latin typeface="Open Sans" panose="020B0606030504020204" pitchFamily="34" charset="0"/>
              </a:rPr>
              <a:t>5</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6" name="TextBox 33">
            <a:extLst>
              <a:ext uri="{FF2B5EF4-FFF2-40B4-BE49-F238E27FC236}">
                <a16:creationId xmlns:a16="http://schemas.microsoft.com/office/drawing/2014/main" id="{6D7B3401-0011-4D6A-A7AF-CD70A5B577D6}"/>
              </a:ext>
            </a:extLst>
          </p:cNvPr>
          <p:cNvSpPr txBox="1"/>
          <p:nvPr/>
        </p:nvSpPr>
        <p:spPr>
          <a:xfrm>
            <a:off x="7597214" y="3111756"/>
            <a:ext cx="388343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ea typeface="Noto Sans" panose="020B0502040504020204" pitchFamily="34"/>
                <a:cs typeface="Noto Sans" panose="020B0502040504020204" pitchFamily="34"/>
              </a:rPr>
              <a:t>Transparency</a:t>
            </a:r>
            <a:r>
              <a:rPr lang="fr-FR" sz="2000" b="1" dirty="0">
                <a:latin typeface="Agency FB" panose="020B0503020202020204" pitchFamily="34" charset="0"/>
                <a:ea typeface="Noto Sans" panose="020B0502040504020204" pitchFamily="34"/>
                <a:cs typeface="Noto Sans" panose="020B0502040504020204" pitchFamily="34"/>
              </a:rPr>
              <a:t> of transactions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7" name="TextBox 38">
            <a:extLst>
              <a:ext uri="{FF2B5EF4-FFF2-40B4-BE49-F238E27FC236}">
                <a16:creationId xmlns:a16="http://schemas.microsoft.com/office/drawing/2014/main" id="{AC2D923B-F5C1-43B1-AAC4-D13C49950A29}"/>
              </a:ext>
            </a:extLst>
          </p:cNvPr>
          <p:cNvSpPr txBox="1"/>
          <p:nvPr/>
        </p:nvSpPr>
        <p:spPr>
          <a:xfrm>
            <a:off x="6613829" y="4295996"/>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2683C6"/>
                </a:solidFill>
                <a:effectLst/>
                <a:uLnTx/>
                <a:uFillTx/>
                <a:latin typeface="Open Sans" panose="020B0606030504020204" pitchFamily="34" charset="0"/>
                <a:ea typeface="Noto Sans" panose="020B0502040504020204" pitchFamily="34"/>
                <a:cs typeface="Noto Sans" panose="020B0502040504020204" pitchFamily="34"/>
              </a:rPr>
              <a:t>6</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8" name="TextBox 40">
            <a:extLst>
              <a:ext uri="{FF2B5EF4-FFF2-40B4-BE49-F238E27FC236}">
                <a16:creationId xmlns:a16="http://schemas.microsoft.com/office/drawing/2014/main" id="{9FEE9783-BD6D-42D9-B091-FD9234F00004}"/>
              </a:ext>
            </a:extLst>
          </p:cNvPr>
          <p:cNvSpPr txBox="1"/>
          <p:nvPr/>
        </p:nvSpPr>
        <p:spPr>
          <a:xfrm>
            <a:off x="7597215" y="4437943"/>
            <a:ext cx="388343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rPr>
              <a:t>Several</a:t>
            </a:r>
            <a:r>
              <a:rPr lang="fr-FR" sz="2000" b="1" dirty="0">
                <a:latin typeface="Agency FB" panose="020B0503020202020204" pitchFamily="34" charset="0"/>
              </a:rPr>
              <a:t> possible </a:t>
            </a:r>
            <a:r>
              <a:rPr lang="fr-FR" sz="2000" b="1" dirty="0" err="1">
                <a:latin typeface="Agency FB" panose="020B0503020202020204" pitchFamily="34" charset="0"/>
              </a:rPr>
              <a:t>Openchain</a:t>
            </a:r>
            <a:r>
              <a:rPr lang="fr-FR" sz="2000" b="1" dirty="0">
                <a:latin typeface="Agency FB" panose="020B0503020202020204" pitchFamily="34" charset="0"/>
              </a:rPr>
              <a:t> instances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9" name="TextBox 33">
            <a:extLst>
              <a:ext uri="{FF2B5EF4-FFF2-40B4-BE49-F238E27FC236}">
                <a16:creationId xmlns:a16="http://schemas.microsoft.com/office/drawing/2014/main" id="{BC3344F2-2E0C-415D-8631-9E5CC176EFA2}"/>
              </a:ext>
            </a:extLst>
          </p:cNvPr>
          <p:cNvSpPr txBox="1"/>
          <p:nvPr/>
        </p:nvSpPr>
        <p:spPr>
          <a:xfrm>
            <a:off x="7597215" y="3813888"/>
            <a:ext cx="388343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US" sz="2000" b="1" dirty="0">
                <a:latin typeface="Agency FB" panose="020B0503020202020204" pitchFamily="34" charset="0"/>
                <a:ea typeface="Noto Sans" panose="020B0502040504020204" pitchFamily="34"/>
                <a:cs typeface="Noto Sans" panose="020B0502040504020204" pitchFamily="34"/>
              </a:rPr>
              <a:t>Managing the loss or theft of private keys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0" name="TextBox 32">
            <a:extLst>
              <a:ext uri="{FF2B5EF4-FFF2-40B4-BE49-F238E27FC236}">
                <a16:creationId xmlns:a16="http://schemas.microsoft.com/office/drawing/2014/main" id="{E8AC2C83-5285-4BA1-8822-A74F6F366BC9}"/>
              </a:ext>
            </a:extLst>
          </p:cNvPr>
          <p:cNvSpPr txBox="1"/>
          <p:nvPr/>
        </p:nvSpPr>
        <p:spPr>
          <a:xfrm>
            <a:off x="6631324" y="4894693"/>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ACB6"/>
                </a:solidFill>
                <a:effectLst/>
                <a:uLnTx/>
                <a:uFillTx/>
                <a:latin typeface="Open Sans" panose="020B0606030504020204" pitchFamily="34" charset="0"/>
                <a:ea typeface="Noto Sans" panose="020B0502040504020204" pitchFamily="34"/>
                <a:cs typeface="Noto Sans" panose="020B0502040504020204" pitchFamily="34"/>
              </a:rPr>
              <a:t>7</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3" name="TextBox 33">
            <a:extLst>
              <a:ext uri="{FF2B5EF4-FFF2-40B4-BE49-F238E27FC236}">
                <a16:creationId xmlns:a16="http://schemas.microsoft.com/office/drawing/2014/main" id="{96B046DD-333B-4999-9A78-6C735B831006}"/>
              </a:ext>
            </a:extLst>
          </p:cNvPr>
          <p:cNvSpPr txBox="1"/>
          <p:nvPr/>
        </p:nvSpPr>
        <p:spPr>
          <a:xfrm>
            <a:off x="7614710" y="5062981"/>
            <a:ext cx="339865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ea typeface="Noto Sans" panose="020B0502040504020204" pitchFamily="34"/>
                <a:cs typeface="Noto Sans" panose="020B0502040504020204" pitchFamily="34"/>
              </a:rPr>
              <a:t>Hierarchy</a:t>
            </a:r>
            <a:r>
              <a:rPr lang="fr-FR" sz="2000" b="1" dirty="0">
                <a:latin typeface="Agency FB" panose="020B0503020202020204" pitchFamily="34" charset="0"/>
                <a:ea typeface="Noto Sans" panose="020B0502040504020204" pitchFamily="34"/>
                <a:cs typeface="Noto Sans" panose="020B0502040504020204" pitchFamily="34"/>
              </a:rPr>
              <a:t> system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157986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4" grpId="0" animBg="1"/>
      <p:bldP spid="29" grpId="0"/>
      <p:bldP spid="36" grpId="0" animBg="1"/>
      <p:bldP spid="46" grpId="0"/>
      <p:bldP spid="47" grpId="0"/>
      <p:bldP spid="48" grpId="0"/>
      <p:bldP spid="49" grpId="0"/>
      <p:bldP spid="50" grpId="0"/>
      <p:bldP spid="51" grpId="0"/>
      <p:bldP spid="58" grpId="0"/>
      <p:bldP spid="59" grpId="0"/>
      <p:bldP spid="60" grpId="0"/>
      <p:bldP spid="61" grpId="0"/>
      <p:bldP spid="62" grpId="0"/>
      <p:bldP spid="63" grpId="0"/>
      <p:bldP spid="64" grpId="0"/>
      <p:bldP spid="65" grpId="0"/>
      <p:bldP spid="66" grpId="0"/>
      <p:bldP spid="67" grpId="0"/>
      <p:bldP spid="68" grpId="0"/>
      <p:bldP spid="69" grpId="0"/>
      <p:bldP spid="70"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9</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44" name="Rectangle 43">
            <a:extLst>
              <a:ext uri="{FF2B5EF4-FFF2-40B4-BE49-F238E27FC236}">
                <a16:creationId xmlns:a16="http://schemas.microsoft.com/office/drawing/2014/main" id="{180E0E6C-04EE-4B9B-982F-FBD8EE42481A}"/>
              </a:ext>
            </a:extLst>
          </p:cNvPr>
          <p:cNvSpPr/>
          <p:nvPr/>
        </p:nvSpPr>
        <p:spPr>
          <a:xfrm>
            <a:off x="1316117" y="4036465"/>
            <a:ext cx="1302174" cy="725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DE758CD4-01B2-41D9-9585-F061B6931B3C}"/>
              </a:ext>
            </a:extLst>
          </p:cNvPr>
          <p:cNvSpPr/>
          <p:nvPr/>
        </p:nvSpPr>
        <p:spPr>
          <a:xfrm>
            <a:off x="2618291" y="3622347"/>
            <a:ext cx="1302174" cy="1139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67A1A1A-205C-4241-9157-A0D6CDD37A0B}"/>
              </a:ext>
            </a:extLst>
          </p:cNvPr>
          <p:cNvSpPr/>
          <p:nvPr/>
        </p:nvSpPr>
        <p:spPr>
          <a:xfrm>
            <a:off x="1316117" y="4400230"/>
            <a:ext cx="3906520" cy="617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7" name="Group 10">
            <a:extLst>
              <a:ext uri="{FF2B5EF4-FFF2-40B4-BE49-F238E27FC236}">
                <a16:creationId xmlns:a16="http://schemas.microsoft.com/office/drawing/2014/main" id="{E9BE4BD9-DD41-4E2E-AC02-5ACFFA56FE66}"/>
              </a:ext>
            </a:extLst>
          </p:cNvPr>
          <p:cNvGrpSpPr/>
          <p:nvPr/>
        </p:nvGrpSpPr>
        <p:grpSpPr>
          <a:xfrm>
            <a:off x="4147357" y="2036288"/>
            <a:ext cx="892066" cy="2248504"/>
            <a:chOff x="6375630" y="4237822"/>
            <a:chExt cx="695859" cy="1844204"/>
          </a:xfrm>
          <a:solidFill>
            <a:srgbClr val="C2C923"/>
          </a:solidFill>
        </p:grpSpPr>
        <p:sp>
          <p:nvSpPr>
            <p:cNvPr id="67" name="Freeform 98">
              <a:extLst>
                <a:ext uri="{FF2B5EF4-FFF2-40B4-BE49-F238E27FC236}">
                  <a16:creationId xmlns:a16="http://schemas.microsoft.com/office/drawing/2014/main" id="{07588FDD-376A-41CB-9E54-F8F3EDD75B23}"/>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8" name="Freeform 128">
              <a:extLst>
                <a:ext uri="{FF2B5EF4-FFF2-40B4-BE49-F238E27FC236}">
                  <a16:creationId xmlns:a16="http://schemas.microsoft.com/office/drawing/2014/main" id="{3A2562A7-0A26-4061-9278-CAB760A4CFE7}"/>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35">
              <a:extLst>
                <a:ext uri="{FF2B5EF4-FFF2-40B4-BE49-F238E27FC236}">
                  <a16:creationId xmlns:a16="http://schemas.microsoft.com/office/drawing/2014/main" id="{C973C900-E189-45F7-8920-EFB3DD553B6D}"/>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Oval 169">
              <a:extLst>
                <a:ext uri="{FF2B5EF4-FFF2-40B4-BE49-F238E27FC236}">
                  <a16:creationId xmlns:a16="http://schemas.microsoft.com/office/drawing/2014/main" id="{FB5B627F-5F2D-4578-810E-8B14348522C0}"/>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15">
            <a:extLst>
              <a:ext uri="{FF2B5EF4-FFF2-40B4-BE49-F238E27FC236}">
                <a16:creationId xmlns:a16="http://schemas.microsoft.com/office/drawing/2014/main" id="{2C494169-CAE5-46BA-AECD-860929912728}"/>
              </a:ext>
            </a:extLst>
          </p:cNvPr>
          <p:cNvGrpSpPr/>
          <p:nvPr/>
        </p:nvGrpSpPr>
        <p:grpSpPr>
          <a:xfrm>
            <a:off x="1528112" y="1664187"/>
            <a:ext cx="892066" cy="2248504"/>
            <a:chOff x="6375630" y="4237822"/>
            <a:chExt cx="695859" cy="1844204"/>
          </a:xfrm>
          <a:solidFill>
            <a:srgbClr val="42AFB6"/>
          </a:solidFill>
        </p:grpSpPr>
        <p:sp>
          <p:nvSpPr>
            <p:cNvPr id="63" name="Freeform 98">
              <a:extLst>
                <a:ext uri="{FF2B5EF4-FFF2-40B4-BE49-F238E27FC236}">
                  <a16:creationId xmlns:a16="http://schemas.microsoft.com/office/drawing/2014/main" id="{88424047-C31C-44AD-9CBF-A711C6BBD301}"/>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4" name="Freeform 128">
              <a:extLst>
                <a:ext uri="{FF2B5EF4-FFF2-40B4-BE49-F238E27FC236}">
                  <a16:creationId xmlns:a16="http://schemas.microsoft.com/office/drawing/2014/main" id="{D6E3B0A7-C1FF-4025-B1F7-C9FBD00AB144}"/>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35">
              <a:extLst>
                <a:ext uri="{FF2B5EF4-FFF2-40B4-BE49-F238E27FC236}">
                  <a16:creationId xmlns:a16="http://schemas.microsoft.com/office/drawing/2014/main" id="{3C4E26B6-BE0E-4E65-883B-C5AC6D9C1BF4}"/>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Oval 169">
              <a:extLst>
                <a:ext uri="{FF2B5EF4-FFF2-40B4-BE49-F238E27FC236}">
                  <a16:creationId xmlns:a16="http://schemas.microsoft.com/office/drawing/2014/main" id="{D4AD1C1A-25F0-48D9-B78C-2E3CB9BC973B}"/>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9" name="Group 20">
            <a:extLst>
              <a:ext uri="{FF2B5EF4-FFF2-40B4-BE49-F238E27FC236}">
                <a16:creationId xmlns:a16="http://schemas.microsoft.com/office/drawing/2014/main" id="{A212F6F4-13CA-42D8-84E3-8B02D0E8CE4A}"/>
              </a:ext>
            </a:extLst>
          </p:cNvPr>
          <p:cNvGrpSpPr/>
          <p:nvPr/>
        </p:nvGrpSpPr>
        <p:grpSpPr>
          <a:xfrm>
            <a:off x="2838585" y="1268557"/>
            <a:ext cx="892066" cy="2248504"/>
            <a:chOff x="6375630" y="4237822"/>
            <a:chExt cx="695859" cy="1844204"/>
          </a:xfrm>
          <a:solidFill>
            <a:srgbClr val="CB1B4A"/>
          </a:solidFill>
        </p:grpSpPr>
        <p:sp>
          <p:nvSpPr>
            <p:cNvPr id="59" name="Freeform 98">
              <a:extLst>
                <a:ext uri="{FF2B5EF4-FFF2-40B4-BE49-F238E27FC236}">
                  <a16:creationId xmlns:a16="http://schemas.microsoft.com/office/drawing/2014/main" id="{02A7C420-88AA-4F67-94DC-A9384923AABE}"/>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0" name="Freeform 128">
              <a:extLst>
                <a:ext uri="{FF2B5EF4-FFF2-40B4-BE49-F238E27FC236}">
                  <a16:creationId xmlns:a16="http://schemas.microsoft.com/office/drawing/2014/main" id="{1997B962-1610-44D5-BD79-08888EF06D76}"/>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1" name="Freeform 135">
              <a:extLst>
                <a:ext uri="{FF2B5EF4-FFF2-40B4-BE49-F238E27FC236}">
                  <a16:creationId xmlns:a16="http://schemas.microsoft.com/office/drawing/2014/main" id="{40EFDA38-6DF7-4734-B439-40582DBDC919}"/>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Oval 169">
              <a:extLst>
                <a:ext uri="{FF2B5EF4-FFF2-40B4-BE49-F238E27FC236}">
                  <a16:creationId xmlns:a16="http://schemas.microsoft.com/office/drawing/2014/main" id="{A2885C34-BB63-43C6-A5A5-BD7CD95F828D}"/>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 name="TextBox 25">
            <a:extLst>
              <a:ext uri="{FF2B5EF4-FFF2-40B4-BE49-F238E27FC236}">
                <a16:creationId xmlns:a16="http://schemas.microsoft.com/office/drawing/2014/main" id="{E968F6E1-1D95-4262-9BB4-3B9C2E6D83EF}"/>
              </a:ext>
            </a:extLst>
          </p:cNvPr>
          <p:cNvSpPr txBox="1"/>
          <p:nvPr/>
        </p:nvSpPr>
        <p:spPr>
          <a:xfrm>
            <a:off x="4013959" y="4375637"/>
            <a:ext cx="117710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uLnTx/>
                <a:uFillTx/>
                <a:latin typeface="Open Sans" panose="020B0606030504020204" pitchFamily="34" charset="0"/>
              </a:rPr>
              <a:t>3</a:t>
            </a:r>
            <a:endParaRPr kumimoji="0" lang="en-GB"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29">
            <a:extLst>
              <a:ext uri="{FF2B5EF4-FFF2-40B4-BE49-F238E27FC236}">
                <a16:creationId xmlns:a16="http://schemas.microsoft.com/office/drawing/2014/main" id="{CF3D75EC-C003-4D20-903B-813CE7640444}"/>
              </a:ext>
            </a:extLst>
          </p:cNvPr>
          <p:cNvSpPr txBox="1"/>
          <p:nvPr/>
        </p:nvSpPr>
        <p:spPr>
          <a:xfrm>
            <a:off x="2662679" y="3644117"/>
            <a:ext cx="117710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30">
            <a:extLst>
              <a:ext uri="{FF2B5EF4-FFF2-40B4-BE49-F238E27FC236}">
                <a16:creationId xmlns:a16="http://schemas.microsoft.com/office/drawing/2014/main" id="{48C91F76-BB91-4907-9BFC-D171F072D429}"/>
              </a:ext>
            </a:extLst>
          </p:cNvPr>
          <p:cNvSpPr txBox="1"/>
          <p:nvPr/>
        </p:nvSpPr>
        <p:spPr>
          <a:xfrm>
            <a:off x="1367279" y="4045437"/>
            <a:ext cx="1177107"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chemeClr val="bg1"/>
                </a:solidFill>
                <a:effectLst/>
                <a:uLnTx/>
                <a:uFillTx/>
                <a:latin typeface="Open Sans" panose="020B0606030504020204" pitchFamily="34" charset="0"/>
              </a:rPr>
              <a:t>2</a:t>
            </a:r>
            <a:endParaRPr kumimoji="0" lang="en-GB" sz="5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31">
            <a:extLst>
              <a:ext uri="{FF2B5EF4-FFF2-40B4-BE49-F238E27FC236}">
                <a16:creationId xmlns:a16="http://schemas.microsoft.com/office/drawing/2014/main" id="{A53D77D9-C627-41E0-9E40-74A4445DC0C9}"/>
              </a:ext>
            </a:extLst>
          </p:cNvPr>
          <p:cNvSpPr txBox="1"/>
          <p:nvPr/>
        </p:nvSpPr>
        <p:spPr>
          <a:xfrm>
            <a:off x="6498685" y="1651180"/>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1</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4" name="TextBox 32">
            <a:extLst>
              <a:ext uri="{FF2B5EF4-FFF2-40B4-BE49-F238E27FC236}">
                <a16:creationId xmlns:a16="http://schemas.microsoft.com/office/drawing/2014/main" id="{8DB055C4-DFF1-4901-A75C-F3BE4AF9C301}"/>
              </a:ext>
            </a:extLst>
          </p:cNvPr>
          <p:cNvSpPr txBox="1"/>
          <p:nvPr/>
        </p:nvSpPr>
        <p:spPr>
          <a:xfrm>
            <a:off x="6399381" y="2794153"/>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5" name="TextBox 33">
            <a:extLst>
              <a:ext uri="{FF2B5EF4-FFF2-40B4-BE49-F238E27FC236}">
                <a16:creationId xmlns:a16="http://schemas.microsoft.com/office/drawing/2014/main" id="{4C14DDD1-B12D-4078-91AC-82B3DE017083}"/>
              </a:ext>
            </a:extLst>
          </p:cNvPr>
          <p:cNvSpPr txBox="1"/>
          <p:nvPr/>
        </p:nvSpPr>
        <p:spPr>
          <a:xfrm>
            <a:off x="7369704" y="1999051"/>
            <a:ext cx="272846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ea typeface="Noto Sans" panose="020B0502040504020204" pitchFamily="34"/>
                <a:cs typeface="Noto Sans" panose="020B0502040504020204" pitchFamily="34"/>
              </a:rPr>
              <a:t>Central </a:t>
            </a:r>
            <a:r>
              <a:rPr lang="fr-FR" sz="2000" b="1" dirty="0" err="1">
                <a:latin typeface="Agency FB" panose="020B0503020202020204" pitchFamily="34" charset="0"/>
                <a:ea typeface="Noto Sans" panose="020B0502040504020204" pitchFamily="34"/>
                <a:cs typeface="Noto Sans" panose="020B0502040504020204" pitchFamily="34"/>
              </a:rPr>
              <a:t>Administrator</a:t>
            </a:r>
            <a:r>
              <a:rPr lang="fr-FR" sz="2000" b="1" dirty="0">
                <a:latin typeface="Agency FB" panose="020B0503020202020204" pitchFamily="34" charset="0"/>
                <a:ea typeface="Noto Sans" panose="020B0502040504020204" pitchFamily="34"/>
                <a:cs typeface="Noto Sans" panose="020B0502040504020204" pitchFamily="34"/>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38">
            <a:extLst>
              <a:ext uri="{FF2B5EF4-FFF2-40B4-BE49-F238E27FC236}">
                <a16:creationId xmlns:a16="http://schemas.microsoft.com/office/drawing/2014/main" id="{64D006D7-74FC-4CB7-B2B7-44BDC0F4DB18}"/>
              </a:ext>
            </a:extLst>
          </p:cNvPr>
          <p:cNvSpPr txBox="1"/>
          <p:nvPr/>
        </p:nvSpPr>
        <p:spPr>
          <a:xfrm>
            <a:off x="6399381" y="4045437"/>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8" name="TextBox 40">
            <a:extLst>
              <a:ext uri="{FF2B5EF4-FFF2-40B4-BE49-F238E27FC236}">
                <a16:creationId xmlns:a16="http://schemas.microsoft.com/office/drawing/2014/main" id="{6B6370C3-7128-4427-BB47-AAB2413C2D33}"/>
              </a:ext>
            </a:extLst>
          </p:cNvPr>
          <p:cNvSpPr txBox="1"/>
          <p:nvPr/>
        </p:nvSpPr>
        <p:spPr>
          <a:xfrm>
            <a:off x="7369704" y="4409455"/>
            <a:ext cx="272846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a:latin typeface="Agency FB" panose="020B0503020202020204" pitchFamily="34" charset="0"/>
              </a:rPr>
              <a:t>Anonymous </a:t>
            </a:r>
            <a:r>
              <a:rPr lang="fr-FR" sz="2000" b="1" dirty="0" err="1">
                <a:latin typeface="Agency FB" panose="020B0503020202020204" pitchFamily="34" charset="0"/>
              </a:rPr>
              <a:t>users</a:t>
            </a:r>
            <a:r>
              <a:rPr lang="fr-FR" sz="2000" b="1" dirty="0">
                <a:latin typeface="Agency FB" panose="020B0503020202020204" pitchFamily="34" charset="0"/>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1" name="TextBox 33">
            <a:extLst>
              <a:ext uri="{FF2B5EF4-FFF2-40B4-BE49-F238E27FC236}">
                <a16:creationId xmlns:a16="http://schemas.microsoft.com/office/drawing/2014/main" id="{0DCCC2BC-F0ED-4FA7-9DED-FE5B3235C195}"/>
              </a:ext>
            </a:extLst>
          </p:cNvPr>
          <p:cNvSpPr txBox="1"/>
          <p:nvPr/>
        </p:nvSpPr>
        <p:spPr>
          <a:xfrm>
            <a:off x="7369704" y="3184512"/>
            <a:ext cx="339865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000" b="1" dirty="0" err="1">
                <a:latin typeface="Agency FB" panose="020B0503020202020204" pitchFamily="34" charset="0"/>
                <a:ea typeface="Noto Sans" panose="020B0502040504020204" pitchFamily="34"/>
                <a:cs typeface="Noto Sans" panose="020B0502040504020204" pitchFamily="34"/>
              </a:rPr>
              <a:t>Intermediate</a:t>
            </a:r>
            <a:r>
              <a:rPr lang="fr-FR" sz="2000" b="1" dirty="0">
                <a:latin typeface="Agency FB" panose="020B0503020202020204" pitchFamily="34" charset="0"/>
                <a:ea typeface="Noto Sans" panose="020B0502040504020204" pitchFamily="34"/>
                <a:cs typeface="Noto Sans" panose="020B0502040504020204" pitchFamily="34"/>
              </a:rPr>
              <a:t> </a:t>
            </a:r>
            <a:r>
              <a:rPr lang="fr-FR" sz="2000" b="1" dirty="0" err="1">
                <a:latin typeface="Agency FB" panose="020B0503020202020204" pitchFamily="34" charset="0"/>
                <a:ea typeface="Noto Sans" panose="020B0502040504020204" pitchFamily="34"/>
                <a:cs typeface="Noto Sans" panose="020B0502040504020204" pitchFamily="34"/>
              </a:rPr>
              <a:t>Director</a:t>
            </a:r>
            <a:r>
              <a:rPr lang="fr-FR" sz="2000" b="1" dirty="0">
                <a:latin typeface="Agency FB" panose="020B0503020202020204" pitchFamily="34" charset="0"/>
                <a:ea typeface="Noto Sans" panose="020B0502040504020204" pitchFamily="34"/>
                <a:cs typeface="Noto Sans" panose="020B0502040504020204" pitchFamily="34"/>
              </a:rPr>
              <a:t>
</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2" name="ZoneTexte 71">
            <a:extLst>
              <a:ext uri="{FF2B5EF4-FFF2-40B4-BE49-F238E27FC236}">
                <a16:creationId xmlns:a16="http://schemas.microsoft.com/office/drawing/2014/main" id="{9BA03477-5A56-4035-BC55-8F107EEB7300}"/>
              </a:ext>
            </a:extLst>
          </p:cNvPr>
          <p:cNvSpPr txBox="1"/>
          <p:nvPr/>
        </p:nvSpPr>
        <p:spPr>
          <a:xfrm>
            <a:off x="4168228" y="-5112"/>
            <a:ext cx="3855543" cy="707886"/>
          </a:xfrm>
          <a:prstGeom prst="rect">
            <a:avLst/>
          </a:prstGeom>
          <a:noFill/>
        </p:spPr>
        <p:txBody>
          <a:bodyPr wrap="none" rtlCol="0">
            <a:spAutoFit/>
          </a:bodyPr>
          <a:lstStyle/>
          <a:p>
            <a:r>
              <a:rPr lang="fr-FR" sz="4000" b="1" dirty="0">
                <a:latin typeface="Agency FB" panose="020B0503020202020204" pitchFamily="34" charset="0"/>
              </a:rPr>
              <a:t>Niveaux de contrôle  </a:t>
            </a:r>
          </a:p>
        </p:txBody>
      </p:sp>
      <p:pic>
        <p:nvPicPr>
          <p:cNvPr id="73" name="Image 72">
            <a:extLst>
              <a:ext uri="{FF2B5EF4-FFF2-40B4-BE49-F238E27FC236}">
                <a16:creationId xmlns:a16="http://schemas.microsoft.com/office/drawing/2014/main" id="{6C9BE414-141C-4B86-A20E-43B10A55C89B}"/>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Tree>
    <p:extLst>
      <p:ext uri="{BB962C8B-B14F-4D97-AF65-F5344CB8AC3E}">
        <p14:creationId xmlns:p14="http://schemas.microsoft.com/office/powerpoint/2010/main" val="3558965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1110</Words>
  <Application>Microsoft Office PowerPoint</Application>
  <PresentationFormat>Grand écran</PresentationFormat>
  <Paragraphs>275</Paragraphs>
  <Slides>26</Slides>
  <Notes>25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Agency FB</vt:lpstr>
      <vt:lpstr>Arial</vt:lpstr>
      <vt:lpstr>Arial Nova Light</vt:lpstr>
      <vt:lpstr>Calibri</vt:lpstr>
      <vt:lpstr>Courier New</vt:lpstr>
      <vt:lpstr>Noto Sans</vt:lpstr>
      <vt:lpstr>Noto Sans Disp SemCond ExtBd</vt:lpstr>
      <vt:lpstr>Open Sans</vt:lpstr>
      <vt:lpstr>Rétrospective</vt:lpstr>
      <vt:lpstr>Digital Gourde Mobile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Gourde Mobile</dc:title>
  <dc:creator>chloé maccarinelli</dc:creator>
  <cp:lastModifiedBy>chloé maccarinelli</cp:lastModifiedBy>
  <cp:revision>13</cp:revision>
  <dcterms:created xsi:type="dcterms:W3CDTF">2020-03-20T10:07:10Z</dcterms:created>
  <dcterms:modified xsi:type="dcterms:W3CDTF">2020-03-20T10:36:31Z</dcterms:modified>
</cp:coreProperties>
</file>