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D0013-89F5-4437-A537-7AEF413C64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F8E236-0AB5-4A9B-96BA-0EC78BDD16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Acteurs et </a:t>
          </a:r>
          <a:r>
            <a:rPr lang="fr-F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Nova Light" panose="020B0304020202020204" pitchFamily="34" charset="0"/>
              <a:ea typeface="+mn-ea"/>
              <a:cs typeface="+mn-cs"/>
            </a:rPr>
            <a:t>objectifs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5F2E9196-C0B8-4C14-A421-33204ABB85A5}" type="parTrans" cxnId="{FB2781C1-3382-4E12-848A-79A22BB61584}">
      <dgm:prSet/>
      <dgm:spPr/>
      <dgm:t>
        <a:bodyPr/>
        <a:lstStyle/>
        <a:p>
          <a:endParaRPr lang="en-US"/>
        </a:p>
      </dgm:t>
    </dgm:pt>
    <dgm:pt modelId="{2B89AF73-C6D8-440A-9462-F272A31D0988}" type="sibTrans" cxnId="{FB2781C1-3382-4E12-848A-79A22BB61584}">
      <dgm:prSet/>
      <dgm:spPr/>
      <dgm:t>
        <a:bodyPr/>
        <a:lstStyle/>
        <a:p>
          <a:endParaRPr lang="en-US"/>
        </a:p>
      </dgm:t>
    </dgm:pt>
    <dgm:pt modelId="{65FD66A1-68BF-4DDB-A6B3-F2A698018E04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Blockchain et cryptomonnaie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B70C5898-6ABC-4505-812A-C2890C206ED1}" type="parTrans" cxnId="{17B63998-1C98-4554-BF79-7C4E0FCDB04D}">
      <dgm:prSet/>
      <dgm:spPr/>
      <dgm:t>
        <a:bodyPr/>
        <a:lstStyle/>
        <a:p>
          <a:endParaRPr lang="en-US"/>
        </a:p>
      </dgm:t>
    </dgm:pt>
    <dgm:pt modelId="{765296DA-997B-47E2-8FD8-38AAC983864F}" type="sibTrans" cxnId="{17B63998-1C98-4554-BF79-7C4E0FCDB04D}">
      <dgm:prSet/>
      <dgm:spPr/>
      <dgm:t>
        <a:bodyPr/>
        <a:lstStyle/>
        <a:p>
          <a:endParaRPr lang="en-US"/>
        </a:p>
      </dgm:t>
    </dgm:pt>
    <dgm:pt modelId="{E1022AF8-CBD7-4EA5-9A92-771B164F56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Gestion de projet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E270B9B3-7501-40F0-B3DF-5557ECCD4185}" type="parTrans" cxnId="{18FCC338-C0AF-4D46-91DD-8DF34D42F2C1}">
      <dgm:prSet/>
      <dgm:spPr/>
      <dgm:t>
        <a:bodyPr/>
        <a:lstStyle/>
        <a:p>
          <a:endParaRPr lang="en-US"/>
        </a:p>
      </dgm:t>
    </dgm:pt>
    <dgm:pt modelId="{6F8F3BBC-1E96-4BDB-A564-8353BAEB577F}" type="sibTrans" cxnId="{18FCC338-C0AF-4D46-91DD-8DF34D42F2C1}">
      <dgm:prSet/>
      <dgm:spPr/>
      <dgm:t>
        <a:bodyPr/>
        <a:lstStyle/>
        <a:p>
          <a:endParaRPr lang="en-US"/>
        </a:p>
      </dgm:t>
    </dgm:pt>
    <dgm:pt modelId="{5C44EA00-634B-4471-B6FA-7FDCBBBF6B1D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Conception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40EDA826-329F-4FBB-8694-4FB69A68E1D3}" type="parTrans" cxnId="{E71F2039-2BF1-4B68-BB09-68B043D6465A}">
      <dgm:prSet/>
      <dgm:spPr/>
      <dgm:t>
        <a:bodyPr/>
        <a:lstStyle/>
        <a:p>
          <a:endParaRPr lang="en-US"/>
        </a:p>
      </dgm:t>
    </dgm:pt>
    <dgm:pt modelId="{701C1A24-54C0-4514-9E42-E346037875CB}" type="sibTrans" cxnId="{E71F2039-2BF1-4B68-BB09-68B043D6465A}">
      <dgm:prSet/>
      <dgm:spPr/>
      <dgm:t>
        <a:bodyPr/>
        <a:lstStyle/>
        <a:p>
          <a:endParaRPr lang="en-US"/>
        </a:p>
      </dgm:t>
    </dgm:pt>
    <dgm:pt modelId="{4027E478-25F0-476A-A0AB-180875013C29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Les améliorations 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76802E62-6AD1-47E3-BCB7-CE752E8D83B8}" type="parTrans" cxnId="{C6CE6B12-A3A6-4A36-A20C-11474677F0B9}">
      <dgm:prSet/>
      <dgm:spPr/>
      <dgm:t>
        <a:bodyPr/>
        <a:lstStyle/>
        <a:p>
          <a:endParaRPr lang="en-US"/>
        </a:p>
      </dgm:t>
    </dgm:pt>
    <dgm:pt modelId="{265E1706-6C74-4BC3-9C79-D1FB2BFD3463}" type="sibTrans" cxnId="{C6CE6B12-A3A6-4A36-A20C-11474677F0B9}">
      <dgm:prSet/>
      <dgm:spPr/>
      <dgm:t>
        <a:bodyPr/>
        <a:lstStyle/>
        <a:p>
          <a:endParaRPr lang="en-US"/>
        </a:p>
      </dgm:t>
    </dgm:pt>
    <dgm:pt modelId="{9C4F229D-D05C-41B3-936D-CEC407F40CAE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Perspectives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C567EFE1-28D7-4FAF-87FE-0733F79385D1}" type="parTrans" cxnId="{2B541016-DB4B-41AD-B52C-08659EB78C45}">
      <dgm:prSet/>
      <dgm:spPr/>
      <dgm:t>
        <a:bodyPr/>
        <a:lstStyle/>
        <a:p>
          <a:endParaRPr lang="en-US"/>
        </a:p>
      </dgm:t>
    </dgm:pt>
    <dgm:pt modelId="{BB60BC9B-8BB0-4A21-918A-887FAB09F5A1}" type="sibTrans" cxnId="{2B541016-DB4B-41AD-B52C-08659EB78C45}">
      <dgm:prSet/>
      <dgm:spPr/>
      <dgm:t>
        <a:bodyPr/>
        <a:lstStyle/>
        <a:p>
          <a:endParaRPr lang="en-US"/>
        </a:p>
      </dgm:t>
    </dgm:pt>
    <dgm:pt modelId="{390DB147-B470-46C0-96E0-EA36733578D0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Conclusion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03304133-B0A4-4E2C-AEF8-55D98430C6AD}" type="parTrans" cxnId="{1CACF445-C287-472D-90EC-8F89B1AE5CC9}">
      <dgm:prSet/>
      <dgm:spPr/>
      <dgm:t>
        <a:bodyPr/>
        <a:lstStyle/>
        <a:p>
          <a:endParaRPr lang="en-US"/>
        </a:p>
      </dgm:t>
    </dgm:pt>
    <dgm:pt modelId="{6106F8E7-CBFD-4614-9420-675F5BD1EA68}" type="sibTrans" cxnId="{1CACF445-C287-472D-90EC-8F89B1AE5CC9}">
      <dgm:prSet/>
      <dgm:spPr/>
      <dgm:t>
        <a:bodyPr/>
        <a:lstStyle/>
        <a:p>
          <a:endParaRPr lang="en-US"/>
        </a:p>
      </dgm:t>
    </dgm:pt>
    <dgm:pt modelId="{83776328-776E-462E-85E0-B0DE1B1FB897}" type="pres">
      <dgm:prSet presAssocID="{580D0013-89F5-4437-A537-7AEF413C64E6}" presName="root" presStyleCnt="0">
        <dgm:presLayoutVars>
          <dgm:dir/>
          <dgm:resizeHandles val="exact"/>
        </dgm:presLayoutVars>
      </dgm:prSet>
      <dgm:spPr/>
    </dgm:pt>
    <dgm:pt modelId="{F64E9FB5-BFB3-404D-88D9-4FBFCF0779DD}" type="pres">
      <dgm:prSet presAssocID="{21F8E236-0AB5-4A9B-96BA-0EC78BDD1684}" presName="compNode" presStyleCnt="0"/>
      <dgm:spPr/>
    </dgm:pt>
    <dgm:pt modelId="{9C146EEE-D0D8-4DB4-94D8-E2532590E463}" type="pres">
      <dgm:prSet presAssocID="{21F8E236-0AB5-4A9B-96BA-0EC78BDD168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FE70CA-BC93-4D97-A443-9C3332DF695B}" type="pres">
      <dgm:prSet presAssocID="{21F8E236-0AB5-4A9B-96BA-0EC78BDD1684}" presName="spaceRect" presStyleCnt="0"/>
      <dgm:spPr/>
    </dgm:pt>
    <dgm:pt modelId="{AA341EE5-E04D-4BC4-BEEE-94684862018A}" type="pres">
      <dgm:prSet presAssocID="{21F8E236-0AB5-4A9B-96BA-0EC78BDD1684}" presName="textRect" presStyleLbl="revTx" presStyleIdx="0" presStyleCnt="7">
        <dgm:presLayoutVars>
          <dgm:chMax val="1"/>
          <dgm:chPref val="1"/>
        </dgm:presLayoutVars>
      </dgm:prSet>
      <dgm:spPr/>
    </dgm:pt>
    <dgm:pt modelId="{941D3D60-AE95-4A03-92CF-6751B35DAB00}" type="pres">
      <dgm:prSet presAssocID="{2B89AF73-C6D8-440A-9462-F272A31D0988}" presName="sibTrans" presStyleCnt="0"/>
      <dgm:spPr/>
    </dgm:pt>
    <dgm:pt modelId="{E69CD180-B13E-4344-BA5F-2282CE1EE132}" type="pres">
      <dgm:prSet presAssocID="{65FD66A1-68BF-4DDB-A6B3-F2A698018E04}" presName="compNode" presStyleCnt="0"/>
      <dgm:spPr/>
    </dgm:pt>
    <dgm:pt modelId="{8174C447-C4F8-4E6F-82C6-4C0770FFDC04}" type="pres">
      <dgm:prSet presAssocID="{65FD66A1-68BF-4DDB-A6B3-F2A698018E0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E8DCFB5-D4CC-457F-B2AA-81F6D708732F}" type="pres">
      <dgm:prSet presAssocID="{65FD66A1-68BF-4DDB-A6B3-F2A698018E04}" presName="spaceRect" presStyleCnt="0"/>
      <dgm:spPr/>
    </dgm:pt>
    <dgm:pt modelId="{8DF4501F-2E41-421C-BED5-A27A295478CB}" type="pres">
      <dgm:prSet presAssocID="{65FD66A1-68BF-4DDB-A6B3-F2A698018E04}" presName="textRect" presStyleLbl="revTx" presStyleIdx="1" presStyleCnt="7" custScaleX="115247">
        <dgm:presLayoutVars>
          <dgm:chMax val="1"/>
          <dgm:chPref val="1"/>
        </dgm:presLayoutVars>
      </dgm:prSet>
      <dgm:spPr/>
    </dgm:pt>
    <dgm:pt modelId="{1F2A097E-0070-4AC7-B67F-92EF53CB81D0}" type="pres">
      <dgm:prSet presAssocID="{765296DA-997B-47E2-8FD8-38AAC983864F}" presName="sibTrans" presStyleCnt="0"/>
      <dgm:spPr/>
    </dgm:pt>
    <dgm:pt modelId="{E0588B7E-8F80-4C8F-8651-D5FC9988E76B}" type="pres">
      <dgm:prSet presAssocID="{E1022AF8-CBD7-4EA5-9A92-771B164F5640}" presName="compNode" presStyleCnt="0"/>
      <dgm:spPr/>
    </dgm:pt>
    <dgm:pt modelId="{9A2E10E8-7914-41E3-9813-F7578804DFB9}" type="pres">
      <dgm:prSet presAssocID="{E1022AF8-CBD7-4EA5-9A92-771B164F564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327EED2-3DAC-41A1-8C6C-AC0FB5EFB908}" type="pres">
      <dgm:prSet presAssocID="{E1022AF8-CBD7-4EA5-9A92-771B164F5640}" presName="spaceRect" presStyleCnt="0"/>
      <dgm:spPr/>
    </dgm:pt>
    <dgm:pt modelId="{0A176146-E945-4F04-BC1B-0BFC0B63D518}" type="pres">
      <dgm:prSet presAssocID="{E1022AF8-CBD7-4EA5-9A92-771B164F5640}" presName="textRect" presStyleLbl="revTx" presStyleIdx="2" presStyleCnt="7">
        <dgm:presLayoutVars>
          <dgm:chMax val="1"/>
          <dgm:chPref val="1"/>
        </dgm:presLayoutVars>
      </dgm:prSet>
      <dgm:spPr/>
    </dgm:pt>
    <dgm:pt modelId="{C3D0BE37-3C62-4CE3-B0E7-7861D92A0CAA}" type="pres">
      <dgm:prSet presAssocID="{6F8F3BBC-1E96-4BDB-A564-8353BAEB577F}" presName="sibTrans" presStyleCnt="0"/>
      <dgm:spPr/>
    </dgm:pt>
    <dgm:pt modelId="{A11AE241-EC9B-4EA6-B649-D19521B824D3}" type="pres">
      <dgm:prSet presAssocID="{5C44EA00-634B-4471-B6FA-7FDCBBBF6B1D}" presName="compNode" presStyleCnt="0"/>
      <dgm:spPr/>
    </dgm:pt>
    <dgm:pt modelId="{A2A76CD7-2FC9-49CC-98F9-B967088B6961}" type="pres">
      <dgm:prSet presAssocID="{5C44EA00-634B-4471-B6FA-7FDCBBBF6B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10EF34-848B-4B89-BC0D-29ADA86DDB31}" type="pres">
      <dgm:prSet presAssocID="{5C44EA00-634B-4471-B6FA-7FDCBBBF6B1D}" presName="spaceRect" presStyleCnt="0"/>
      <dgm:spPr/>
    </dgm:pt>
    <dgm:pt modelId="{916A4AD3-FFAF-4EF3-AA14-EAA8CF0FF010}" type="pres">
      <dgm:prSet presAssocID="{5C44EA00-634B-4471-B6FA-7FDCBBBF6B1D}" presName="textRect" presStyleLbl="revTx" presStyleIdx="3" presStyleCnt="7">
        <dgm:presLayoutVars>
          <dgm:chMax val="1"/>
          <dgm:chPref val="1"/>
        </dgm:presLayoutVars>
      </dgm:prSet>
      <dgm:spPr/>
    </dgm:pt>
    <dgm:pt modelId="{82035098-E539-496A-85C9-3E5A2B0E37AC}" type="pres">
      <dgm:prSet presAssocID="{701C1A24-54C0-4514-9E42-E346037875CB}" presName="sibTrans" presStyleCnt="0"/>
      <dgm:spPr/>
    </dgm:pt>
    <dgm:pt modelId="{94A69F2E-AB2B-4FFF-9229-5188CAE4F59F}" type="pres">
      <dgm:prSet presAssocID="{4027E478-25F0-476A-A0AB-180875013C29}" presName="compNode" presStyleCnt="0"/>
      <dgm:spPr/>
    </dgm:pt>
    <dgm:pt modelId="{180AC2B7-EC7B-4E57-A393-2CB0F41E4DC2}" type="pres">
      <dgm:prSet presAssocID="{4027E478-25F0-476A-A0AB-180875013C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14EF488-BC5C-4866-9406-1C6296B5ABB4}" type="pres">
      <dgm:prSet presAssocID="{4027E478-25F0-476A-A0AB-180875013C29}" presName="spaceRect" presStyleCnt="0"/>
      <dgm:spPr/>
    </dgm:pt>
    <dgm:pt modelId="{1E6B0083-77F4-40EF-8675-256AC54E2F48}" type="pres">
      <dgm:prSet presAssocID="{4027E478-25F0-476A-A0AB-180875013C29}" presName="textRect" presStyleLbl="revTx" presStyleIdx="4" presStyleCnt="7">
        <dgm:presLayoutVars>
          <dgm:chMax val="1"/>
          <dgm:chPref val="1"/>
        </dgm:presLayoutVars>
      </dgm:prSet>
      <dgm:spPr/>
    </dgm:pt>
    <dgm:pt modelId="{6A706319-02A9-4FC9-B0B4-EDC5E0BCB157}" type="pres">
      <dgm:prSet presAssocID="{265E1706-6C74-4BC3-9C79-D1FB2BFD3463}" presName="sibTrans" presStyleCnt="0"/>
      <dgm:spPr/>
    </dgm:pt>
    <dgm:pt modelId="{B96C9678-656D-49CD-8CF6-3A5B2A89F6C4}" type="pres">
      <dgm:prSet presAssocID="{9C4F229D-D05C-41B3-936D-CEC407F40CAE}" presName="compNode" presStyleCnt="0"/>
      <dgm:spPr/>
    </dgm:pt>
    <dgm:pt modelId="{CC7CB01B-AD35-4CD7-BC08-FFB03E3E1F29}" type="pres">
      <dgm:prSet presAssocID="{9C4F229D-D05C-41B3-936D-CEC407F40CA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8FF019-8D72-4A3A-9428-C6634BC370AA}" type="pres">
      <dgm:prSet presAssocID="{9C4F229D-D05C-41B3-936D-CEC407F40CAE}" presName="spaceRect" presStyleCnt="0"/>
      <dgm:spPr/>
    </dgm:pt>
    <dgm:pt modelId="{750AA6F9-C6FC-423E-9E2B-0227D6E4BC24}" type="pres">
      <dgm:prSet presAssocID="{9C4F229D-D05C-41B3-936D-CEC407F40CAE}" presName="textRect" presStyleLbl="revTx" presStyleIdx="5" presStyleCnt="7">
        <dgm:presLayoutVars>
          <dgm:chMax val="1"/>
          <dgm:chPref val="1"/>
        </dgm:presLayoutVars>
      </dgm:prSet>
      <dgm:spPr/>
    </dgm:pt>
    <dgm:pt modelId="{C85C2DE7-1CE9-4C3B-A821-49DC1DBC7206}" type="pres">
      <dgm:prSet presAssocID="{BB60BC9B-8BB0-4A21-918A-887FAB09F5A1}" presName="sibTrans" presStyleCnt="0"/>
      <dgm:spPr/>
    </dgm:pt>
    <dgm:pt modelId="{EF520650-0311-45CD-99D4-2823B95222C2}" type="pres">
      <dgm:prSet presAssocID="{390DB147-B470-46C0-96E0-EA36733578D0}" presName="compNode" presStyleCnt="0"/>
      <dgm:spPr/>
    </dgm:pt>
    <dgm:pt modelId="{1B88C610-FDAE-4823-BD6C-194A527A75D8}" type="pres">
      <dgm:prSet presAssocID="{390DB147-B470-46C0-96E0-EA36733578D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B15447C-F4F9-43DD-8DD0-369FED2A82C8}" type="pres">
      <dgm:prSet presAssocID="{390DB147-B470-46C0-96E0-EA36733578D0}" presName="spaceRect" presStyleCnt="0"/>
      <dgm:spPr/>
    </dgm:pt>
    <dgm:pt modelId="{5B24047B-9288-4584-9C4B-F4AC370CDE90}" type="pres">
      <dgm:prSet presAssocID="{390DB147-B470-46C0-96E0-EA36733578D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6CE6B12-A3A6-4A36-A20C-11474677F0B9}" srcId="{580D0013-89F5-4437-A537-7AEF413C64E6}" destId="{4027E478-25F0-476A-A0AB-180875013C29}" srcOrd="4" destOrd="0" parTransId="{76802E62-6AD1-47E3-BCB7-CE752E8D83B8}" sibTransId="{265E1706-6C74-4BC3-9C79-D1FB2BFD3463}"/>
    <dgm:cxn modelId="{2B541016-DB4B-41AD-B52C-08659EB78C45}" srcId="{580D0013-89F5-4437-A537-7AEF413C64E6}" destId="{9C4F229D-D05C-41B3-936D-CEC407F40CAE}" srcOrd="5" destOrd="0" parTransId="{C567EFE1-28D7-4FAF-87FE-0733F79385D1}" sibTransId="{BB60BC9B-8BB0-4A21-918A-887FAB09F5A1}"/>
    <dgm:cxn modelId="{17FE6F1F-26F4-4061-832A-2C6B718D521F}" type="presOf" srcId="{580D0013-89F5-4437-A537-7AEF413C64E6}" destId="{83776328-776E-462E-85E0-B0DE1B1FB897}" srcOrd="0" destOrd="0" presId="urn:microsoft.com/office/officeart/2018/2/layout/IconLabelList"/>
    <dgm:cxn modelId="{DBFFE82F-DE70-45F4-8F7E-06A8847F5D14}" type="presOf" srcId="{65FD66A1-68BF-4DDB-A6B3-F2A698018E04}" destId="{8DF4501F-2E41-421C-BED5-A27A295478CB}" srcOrd="0" destOrd="0" presId="urn:microsoft.com/office/officeart/2018/2/layout/IconLabelList"/>
    <dgm:cxn modelId="{18FCC338-C0AF-4D46-91DD-8DF34D42F2C1}" srcId="{580D0013-89F5-4437-A537-7AEF413C64E6}" destId="{E1022AF8-CBD7-4EA5-9A92-771B164F5640}" srcOrd="2" destOrd="0" parTransId="{E270B9B3-7501-40F0-B3DF-5557ECCD4185}" sibTransId="{6F8F3BBC-1E96-4BDB-A564-8353BAEB577F}"/>
    <dgm:cxn modelId="{E71F2039-2BF1-4B68-BB09-68B043D6465A}" srcId="{580D0013-89F5-4437-A537-7AEF413C64E6}" destId="{5C44EA00-634B-4471-B6FA-7FDCBBBF6B1D}" srcOrd="3" destOrd="0" parTransId="{40EDA826-329F-4FBB-8694-4FB69A68E1D3}" sibTransId="{701C1A24-54C0-4514-9E42-E346037875CB}"/>
    <dgm:cxn modelId="{1CACF445-C287-472D-90EC-8F89B1AE5CC9}" srcId="{580D0013-89F5-4437-A537-7AEF413C64E6}" destId="{390DB147-B470-46C0-96E0-EA36733578D0}" srcOrd="6" destOrd="0" parTransId="{03304133-B0A4-4E2C-AEF8-55D98430C6AD}" sibTransId="{6106F8E7-CBFD-4614-9420-675F5BD1EA68}"/>
    <dgm:cxn modelId="{FE494C4A-F26A-4735-AF8D-C2F7479048C6}" type="presOf" srcId="{E1022AF8-CBD7-4EA5-9A92-771B164F5640}" destId="{0A176146-E945-4F04-BC1B-0BFC0B63D518}" srcOrd="0" destOrd="0" presId="urn:microsoft.com/office/officeart/2018/2/layout/IconLabelList"/>
    <dgm:cxn modelId="{E1938550-4119-46B3-8253-7FF4B236BF51}" type="presOf" srcId="{390DB147-B470-46C0-96E0-EA36733578D0}" destId="{5B24047B-9288-4584-9C4B-F4AC370CDE90}" srcOrd="0" destOrd="0" presId="urn:microsoft.com/office/officeart/2018/2/layout/IconLabelList"/>
    <dgm:cxn modelId="{A3C5A981-CB1D-474B-A9CD-6925916758F3}" type="presOf" srcId="{21F8E236-0AB5-4A9B-96BA-0EC78BDD1684}" destId="{AA341EE5-E04D-4BC4-BEEE-94684862018A}" srcOrd="0" destOrd="0" presId="urn:microsoft.com/office/officeart/2018/2/layout/IconLabelList"/>
    <dgm:cxn modelId="{17B63998-1C98-4554-BF79-7C4E0FCDB04D}" srcId="{580D0013-89F5-4437-A537-7AEF413C64E6}" destId="{65FD66A1-68BF-4DDB-A6B3-F2A698018E04}" srcOrd="1" destOrd="0" parTransId="{B70C5898-6ABC-4505-812A-C2890C206ED1}" sibTransId="{765296DA-997B-47E2-8FD8-38AAC983864F}"/>
    <dgm:cxn modelId="{A95A35A3-AAEF-40F3-8078-DD07FC867A0A}" type="presOf" srcId="{9C4F229D-D05C-41B3-936D-CEC407F40CAE}" destId="{750AA6F9-C6FC-423E-9E2B-0227D6E4BC24}" srcOrd="0" destOrd="0" presId="urn:microsoft.com/office/officeart/2018/2/layout/IconLabelList"/>
    <dgm:cxn modelId="{547EA2B6-E5F2-4223-8453-C47FCF716636}" type="presOf" srcId="{5C44EA00-634B-4471-B6FA-7FDCBBBF6B1D}" destId="{916A4AD3-FFAF-4EF3-AA14-EAA8CF0FF010}" srcOrd="0" destOrd="0" presId="urn:microsoft.com/office/officeart/2018/2/layout/IconLabelList"/>
    <dgm:cxn modelId="{FB2781C1-3382-4E12-848A-79A22BB61584}" srcId="{580D0013-89F5-4437-A537-7AEF413C64E6}" destId="{21F8E236-0AB5-4A9B-96BA-0EC78BDD1684}" srcOrd="0" destOrd="0" parTransId="{5F2E9196-C0B8-4C14-A421-33204ABB85A5}" sibTransId="{2B89AF73-C6D8-440A-9462-F272A31D0988}"/>
    <dgm:cxn modelId="{E633A0D7-41ED-469F-BEF9-CF13BE370F26}" type="presOf" srcId="{4027E478-25F0-476A-A0AB-180875013C29}" destId="{1E6B0083-77F4-40EF-8675-256AC54E2F48}" srcOrd="0" destOrd="0" presId="urn:microsoft.com/office/officeart/2018/2/layout/IconLabelList"/>
    <dgm:cxn modelId="{C5BA09C9-DD85-41AC-926B-8B475C05349E}" type="presParOf" srcId="{83776328-776E-462E-85E0-B0DE1B1FB897}" destId="{F64E9FB5-BFB3-404D-88D9-4FBFCF0779DD}" srcOrd="0" destOrd="0" presId="urn:microsoft.com/office/officeart/2018/2/layout/IconLabelList"/>
    <dgm:cxn modelId="{16EBB2AE-3C4D-40D1-B29B-96C92D348A63}" type="presParOf" srcId="{F64E9FB5-BFB3-404D-88D9-4FBFCF0779DD}" destId="{9C146EEE-D0D8-4DB4-94D8-E2532590E463}" srcOrd="0" destOrd="0" presId="urn:microsoft.com/office/officeart/2018/2/layout/IconLabelList"/>
    <dgm:cxn modelId="{5DBB44AF-85AE-4EC4-A208-282CBD0A9606}" type="presParOf" srcId="{F64E9FB5-BFB3-404D-88D9-4FBFCF0779DD}" destId="{BCFE70CA-BC93-4D97-A443-9C3332DF695B}" srcOrd="1" destOrd="0" presId="urn:microsoft.com/office/officeart/2018/2/layout/IconLabelList"/>
    <dgm:cxn modelId="{2CC18C00-A1C2-4B6A-AD64-146D5D31B73E}" type="presParOf" srcId="{F64E9FB5-BFB3-404D-88D9-4FBFCF0779DD}" destId="{AA341EE5-E04D-4BC4-BEEE-94684862018A}" srcOrd="2" destOrd="0" presId="urn:microsoft.com/office/officeart/2018/2/layout/IconLabelList"/>
    <dgm:cxn modelId="{E7F703F8-F467-4FD3-9DB9-629E2868B515}" type="presParOf" srcId="{83776328-776E-462E-85E0-B0DE1B1FB897}" destId="{941D3D60-AE95-4A03-92CF-6751B35DAB00}" srcOrd="1" destOrd="0" presId="urn:microsoft.com/office/officeart/2018/2/layout/IconLabelList"/>
    <dgm:cxn modelId="{44B1B4A3-1908-4C83-9038-615E79230E49}" type="presParOf" srcId="{83776328-776E-462E-85E0-B0DE1B1FB897}" destId="{E69CD180-B13E-4344-BA5F-2282CE1EE132}" srcOrd="2" destOrd="0" presId="urn:microsoft.com/office/officeart/2018/2/layout/IconLabelList"/>
    <dgm:cxn modelId="{318688C4-1C8F-4118-BABA-A911162AD591}" type="presParOf" srcId="{E69CD180-B13E-4344-BA5F-2282CE1EE132}" destId="{8174C447-C4F8-4E6F-82C6-4C0770FFDC04}" srcOrd="0" destOrd="0" presId="urn:microsoft.com/office/officeart/2018/2/layout/IconLabelList"/>
    <dgm:cxn modelId="{8B160E49-23EC-44B0-88BE-B2585DC56A2C}" type="presParOf" srcId="{E69CD180-B13E-4344-BA5F-2282CE1EE132}" destId="{8E8DCFB5-D4CC-457F-B2AA-81F6D708732F}" srcOrd="1" destOrd="0" presId="urn:microsoft.com/office/officeart/2018/2/layout/IconLabelList"/>
    <dgm:cxn modelId="{8435A250-F816-4979-8AE7-60089F0C4446}" type="presParOf" srcId="{E69CD180-B13E-4344-BA5F-2282CE1EE132}" destId="{8DF4501F-2E41-421C-BED5-A27A295478CB}" srcOrd="2" destOrd="0" presId="urn:microsoft.com/office/officeart/2018/2/layout/IconLabelList"/>
    <dgm:cxn modelId="{24387BCE-04E2-41C7-8B96-CE32E1956C85}" type="presParOf" srcId="{83776328-776E-462E-85E0-B0DE1B1FB897}" destId="{1F2A097E-0070-4AC7-B67F-92EF53CB81D0}" srcOrd="3" destOrd="0" presId="urn:microsoft.com/office/officeart/2018/2/layout/IconLabelList"/>
    <dgm:cxn modelId="{EC995655-88D5-411A-81CC-55C748B4D499}" type="presParOf" srcId="{83776328-776E-462E-85E0-B0DE1B1FB897}" destId="{E0588B7E-8F80-4C8F-8651-D5FC9988E76B}" srcOrd="4" destOrd="0" presId="urn:microsoft.com/office/officeart/2018/2/layout/IconLabelList"/>
    <dgm:cxn modelId="{0A85EF48-31B9-41C8-9D55-F85C3CBDFDB4}" type="presParOf" srcId="{E0588B7E-8F80-4C8F-8651-D5FC9988E76B}" destId="{9A2E10E8-7914-41E3-9813-F7578804DFB9}" srcOrd="0" destOrd="0" presId="urn:microsoft.com/office/officeart/2018/2/layout/IconLabelList"/>
    <dgm:cxn modelId="{0E521C5C-38F3-479C-A912-11FC6FA71193}" type="presParOf" srcId="{E0588B7E-8F80-4C8F-8651-D5FC9988E76B}" destId="{2327EED2-3DAC-41A1-8C6C-AC0FB5EFB908}" srcOrd="1" destOrd="0" presId="urn:microsoft.com/office/officeart/2018/2/layout/IconLabelList"/>
    <dgm:cxn modelId="{80324420-396A-4430-AA04-DDB990188CDF}" type="presParOf" srcId="{E0588B7E-8F80-4C8F-8651-D5FC9988E76B}" destId="{0A176146-E945-4F04-BC1B-0BFC0B63D518}" srcOrd="2" destOrd="0" presId="urn:microsoft.com/office/officeart/2018/2/layout/IconLabelList"/>
    <dgm:cxn modelId="{8BD1FC70-25AA-4C9A-969A-CBFE6F1BCCE0}" type="presParOf" srcId="{83776328-776E-462E-85E0-B0DE1B1FB897}" destId="{C3D0BE37-3C62-4CE3-B0E7-7861D92A0CAA}" srcOrd="5" destOrd="0" presId="urn:microsoft.com/office/officeart/2018/2/layout/IconLabelList"/>
    <dgm:cxn modelId="{544F9A50-C1AB-4A5D-B7F4-BB574AEF4719}" type="presParOf" srcId="{83776328-776E-462E-85E0-B0DE1B1FB897}" destId="{A11AE241-EC9B-4EA6-B649-D19521B824D3}" srcOrd="6" destOrd="0" presId="urn:microsoft.com/office/officeart/2018/2/layout/IconLabelList"/>
    <dgm:cxn modelId="{350B7212-8739-4567-B983-5428272166B9}" type="presParOf" srcId="{A11AE241-EC9B-4EA6-B649-D19521B824D3}" destId="{A2A76CD7-2FC9-49CC-98F9-B967088B6961}" srcOrd="0" destOrd="0" presId="urn:microsoft.com/office/officeart/2018/2/layout/IconLabelList"/>
    <dgm:cxn modelId="{8A6D3EF6-3C60-4000-8886-67E3104CCB35}" type="presParOf" srcId="{A11AE241-EC9B-4EA6-B649-D19521B824D3}" destId="{EB10EF34-848B-4B89-BC0D-29ADA86DDB31}" srcOrd="1" destOrd="0" presId="urn:microsoft.com/office/officeart/2018/2/layout/IconLabelList"/>
    <dgm:cxn modelId="{1F4E3DDE-C24A-4908-90F3-C5A538A9D675}" type="presParOf" srcId="{A11AE241-EC9B-4EA6-B649-D19521B824D3}" destId="{916A4AD3-FFAF-4EF3-AA14-EAA8CF0FF010}" srcOrd="2" destOrd="0" presId="urn:microsoft.com/office/officeart/2018/2/layout/IconLabelList"/>
    <dgm:cxn modelId="{E44AC65B-732C-4FD2-8231-8D6D41811BD3}" type="presParOf" srcId="{83776328-776E-462E-85E0-B0DE1B1FB897}" destId="{82035098-E539-496A-85C9-3E5A2B0E37AC}" srcOrd="7" destOrd="0" presId="urn:microsoft.com/office/officeart/2018/2/layout/IconLabelList"/>
    <dgm:cxn modelId="{632EEFBF-8280-484B-B17A-0D8396C9E123}" type="presParOf" srcId="{83776328-776E-462E-85E0-B0DE1B1FB897}" destId="{94A69F2E-AB2B-4FFF-9229-5188CAE4F59F}" srcOrd="8" destOrd="0" presId="urn:microsoft.com/office/officeart/2018/2/layout/IconLabelList"/>
    <dgm:cxn modelId="{AC4DC132-8C76-4FFA-AFBD-8B229011483A}" type="presParOf" srcId="{94A69F2E-AB2B-4FFF-9229-5188CAE4F59F}" destId="{180AC2B7-EC7B-4E57-A393-2CB0F41E4DC2}" srcOrd="0" destOrd="0" presId="urn:microsoft.com/office/officeart/2018/2/layout/IconLabelList"/>
    <dgm:cxn modelId="{B2447C4C-2972-4270-913C-0D827CDCC529}" type="presParOf" srcId="{94A69F2E-AB2B-4FFF-9229-5188CAE4F59F}" destId="{914EF488-BC5C-4866-9406-1C6296B5ABB4}" srcOrd="1" destOrd="0" presId="urn:microsoft.com/office/officeart/2018/2/layout/IconLabelList"/>
    <dgm:cxn modelId="{CA3734FA-6E8E-4F60-9C9E-4F0149DBCDA1}" type="presParOf" srcId="{94A69F2E-AB2B-4FFF-9229-5188CAE4F59F}" destId="{1E6B0083-77F4-40EF-8675-256AC54E2F48}" srcOrd="2" destOrd="0" presId="urn:microsoft.com/office/officeart/2018/2/layout/IconLabelList"/>
    <dgm:cxn modelId="{8A205EEE-8730-4675-90FB-70998040099B}" type="presParOf" srcId="{83776328-776E-462E-85E0-B0DE1B1FB897}" destId="{6A706319-02A9-4FC9-B0B4-EDC5E0BCB157}" srcOrd="9" destOrd="0" presId="urn:microsoft.com/office/officeart/2018/2/layout/IconLabelList"/>
    <dgm:cxn modelId="{5D000890-A628-433B-A7E2-28B88F24CA09}" type="presParOf" srcId="{83776328-776E-462E-85E0-B0DE1B1FB897}" destId="{B96C9678-656D-49CD-8CF6-3A5B2A89F6C4}" srcOrd="10" destOrd="0" presId="urn:microsoft.com/office/officeart/2018/2/layout/IconLabelList"/>
    <dgm:cxn modelId="{A944E7EA-E07C-46DC-BD46-628A53E370D2}" type="presParOf" srcId="{B96C9678-656D-49CD-8CF6-3A5B2A89F6C4}" destId="{CC7CB01B-AD35-4CD7-BC08-FFB03E3E1F29}" srcOrd="0" destOrd="0" presId="urn:microsoft.com/office/officeart/2018/2/layout/IconLabelList"/>
    <dgm:cxn modelId="{095824B1-340E-4CA8-B4B0-148923060DA5}" type="presParOf" srcId="{B96C9678-656D-49CD-8CF6-3A5B2A89F6C4}" destId="{0D8FF019-8D72-4A3A-9428-C6634BC370AA}" srcOrd="1" destOrd="0" presId="urn:microsoft.com/office/officeart/2018/2/layout/IconLabelList"/>
    <dgm:cxn modelId="{19F4C616-F1BA-4ABA-878B-B07A4062BA87}" type="presParOf" srcId="{B96C9678-656D-49CD-8CF6-3A5B2A89F6C4}" destId="{750AA6F9-C6FC-423E-9E2B-0227D6E4BC24}" srcOrd="2" destOrd="0" presId="urn:microsoft.com/office/officeart/2018/2/layout/IconLabelList"/>
    <dgm:cxn modelId="{21E57C1C-C796-4EAF-BD52-9FF9B53856B0}" type="presParOf" srcId="{83776328-776E-462E-85E0-B0DE1B1FB897}" destId="{C85C2DE7-1CE9-4C3B-A821-49DC1DBC7206}" srcOrd="11" destOrd="0" presId="urn:microsoft.com/office/officeart/2018/2/layout/IconLabelList"/>
    <dgm:cxn modelId="{89F50300-94B0-4CDD-9AAD-1EF2710AE0CF}" type="presParOf" srcId="{83776328-776E-462E-85E0-B0DE1B1FB897}" destId="{EF520650-0311-45CD-99D4-2823B95222C2}" srcOrd="12" destOrd="0" presId="urn:microsoft.com/office/officeart/2018/2/layout/IconLabelList"/>
    <dgm:cxn modelId="{89214851-293E-4AF6-A4AB-7A8609B5752D}" type="presParOf" srcId="{EF520650-0311-45CD-99D4-2823B95222C2}" destId="{1B88C610-FDAE-4823-BD6C-194A527A75D8}" srcOrd="0" destOrd="0" presId="urn:microsoft.com/office/officeart/2018/2/layout/IconLabelList"/>
    <dgm:cxn modelId="{DB5C564C-AA2F-4BAD-A286-D90E8274A566}" type="presParOf" srcId="{EF520650-0311-45CD-99D4-2823B95222C2}" destId="{5B15447C-F4F9-43DD-8DD0-369FED2A82C8}" srcOrd="1" destOrd="0" presId="urn:microsoft.com/office/officeart/2018/2/layout/IconLabelList"/>
    <dgm:cxn modelId="{8DEE65F9-CDAA-48F9-8C1F-D7DD40782010}" type="presParOf" srcId="{EF520650-0311-45CD-99D4-2823B95222C2}" destId="{5B24047B-9288-4584-9C4B-F4AC370CDE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46EEE-D0D8-4DB4-94D8-E2532590E463}">
      <dsp:nvSpPr>
        <dsp:cNvPr id="0" name=""/>
        <dsp:cNvSpPr/>
      </dsp:nvSpPr>
      <dsp:spPr>
        <a:xfrm>
          <a:off x="918789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41EE5-E04D-4BC4-BEEE-94684862018A}">
      <dsp:nvSpPr>
        <dsp:cNvPr id="0" name=""/>
        <dsp:cNvSpPr/>
      </dsp:nvSpPr>
      <dsp:spPr>
        <a:xfrm>
          <a:off x="569776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Acteurs et </a:t>
          </a:r>
          <a:r>
            <a:rPr lang="fr-F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Nova Light" panose="020B0304020202020204" pitchFamily="34" charset="0"/>
              <a:ea typeface="+mn-ea"/>
              <a:cs typeface="+mn-cs"/>
            </a:rPr>
            <a:t>objectifs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569776" y="1226741"/>
        <a:ext cx="1269140" cy="507656"/>
      </dsp:txXfrm>
    </dsp:sp>
    <dsp:sp modelId="{8174C447-C4F8-4E6F-82C6-4C0770FFDC04}">
      <dsp:nvSpPr>
        <dsp:cNvPr id="0" name=""/>
        <dsp:cNvSpPr/>
      </dsp:nvSpPr>
      <dsp:spPr>
        <a:xfrm>
          <a:off x="2506783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501F-2E41-421C-BED5-A27A295478CB}">
      <dsp:nvSpPr>
        <dsp:cNvPr id="0" name=""/>
        <dsp:cNvSpPr/>
      </dsp:nvSpPr>
      <dsp:spPr>
        <a:xfrm>
          <a:off x="2061016" y="1226741"/>
          <a:ext cx="1462646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Blockchain et cryptomonnaie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2061016" y="1226741"/>
        <a:ext cx="1462646" cy="507656"/>
      </dsp:txXfrm>
    </dsp:sp>
    <dsp:sp modelId="{9A2E10E8-7914-41E3-9813-F7578804DFB9}">
      <dsp:nvSpPr>
        <dsp:cNvPr id="0" name=""/>
        <dsp:cNvSpPr/>
      </dsp:nvSpPr>
      <dsp:spPr>
        <a:xfrm>
          <a:off x="409477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76146-E945-4F04-BC1B-0BFC0B63D518}">
      <dsp:nvSpPr>
        <dsp:cNvPr id="0" name=""/>
        <dsp:cNvSpPr/>
      </dsp:nvSpPr>
      <dsp:spPr>
        <a:xfrm>
          <a:off x="3745762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Gestion de projet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3745762" y="1226741"/>
        <a:ext cx="1269140" cy="507656"/>
      </dsp:txXfrm>
    </dsp:sp>
    <dsp:sp modelId="{A2A76CD7-2FC9-49CC-98F9-B967088B6961}">
      <dsp:nvSpPr>
        <dsp:cNvPr id="0" name=""/>
        <dsp:cNvSpPr/>
      </dsp:nvSpPr>
      <dsp:spPr>
        <a:xfrm>
          <a:off x="558601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4AD3-FFAF-4EF3-AA14-EAA8CF0FF010}">
      <dsp:nvSpPr>
        <dsp:cNvPr id="0" name=""/>
        <dsp:cNvSpPr/>
      </dsp:nvSpPr>
      <dsp:spPr>
        <a:xfrm>
          <a:off x="5237002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Conception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5237002" y="1226741"/>
        <a:ext cx="1269140" cy="507656"/>
      </dsp:txXfrm>
    </dsp:sp>
    <dsp:sp modelId="{180AC2B7-EC7B-4E57-A393-2CB0F41E4DC2}">
      <dsp:nvSpPr>
        <dsp:cNvPr id="0" name=""/>
        <dsp:cNvSpPr/>
      </dsp:nvSpPr>
      <dsp:spPr>
        <a:xfrm>
          <a:off x="707725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B0083-77F4-40EF-8675-256AC54E2F48}">
      <dsp:nvSpPr>
        <dsp:cNvPr id="0" name=""/>
        <dsp:cNvSpPr/>
      </dsp:nvSpPr>
      <dsp:spPr>
        <a:xfrm>
          <a:off x="6728242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Les améliorations 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6728242" y="1226741"/>
        <a:ext cx="1269140" cy="507656"/>
      </dsp:txXfrm>
    </dsp:sp>
    <dsp:sp modelId="{CC7CB01B-AD35-4CD7-BC08-FFB03E3E1F29}">
      <dsp:nvSpPr>
        <dsp:cNvPr id="0" name=""/>
        <dsp:cNvSpPr/>
      </dsp:nvSpPr>
      <dsp:spPr>
        <a:xfrm>
          <a:off x="856849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A6F9-C6FC-423E-9E2B-0227D6E4BC24}">
      <dsp:nvSpPr>
        <dsp:cNvPr id="0" name=""/>
        <dsp:cNvSpPr/>
      </dsp:nvSpPr>
      <dsp:spPr>
        <a:xfrm>
          <a:off x="8219483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Perspectives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8219483" y="1226741"/>
        <a:ext cx="1269140" cy="507656"/>
      </dsp:txXfrm>
    </dsp:sp>
    <dsp:sp modelId="{1B88C610-FDAE-4823-BD6C-194A527A75D8}">
      <dsp:nvSpPr>
        <dsp:cNvPr id="0" name=""/>
        <dsp:cNvSpPr/>
      </dsp:nvSpPr>
      <dsp:spPr>
        <a:xfrm>
          <a:off x="4743643" y="2051682"/>
          <a:ext cx="571113" cy="5711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4047B-9288-4584-9C4B-F4AC370CDE90}">
      <dsp:nvSpPr>
        <dsp:cNvPr id="0" name=""/>
        <dsp:cNvSpPr/>
      </dsp:nvSpPr>
      <dsp:spPr>
        <a:xfrm>
          <a:off x="4394629" y="2849960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Conclusion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4394629" y="2849960"/>
        <a:ext cx="1269140" cy="50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AE95-B3DB-4176-8BC9-8F872F8830FB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DA669-EA5B-4266-93CA-DD9BE3269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7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F60-110D-49DC-A75E-F668F2793167}" type="datetime1">
              <a:rPr lang="fr-FR" smtClean="0"/>
              <a:t>03/03/2020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1AB-2BE7-4F58-8236-4D5E26237A8D}" type="datetime1">
              <a:rPr lang="fr-FR" smtClean="0"/>
              <a:t>03/03/2020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B890-9640-44A6-8A30-AE7E90EDA9D1}" type="datetime1">
              <a:rPr lang="fr-FR" smtClean="0"/>
              <a:t>03/03/2020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2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B54-6E2F-44F7-914F-D5A9F7CDADB1}" type="datetime1">
              <a:rPr lang="fr-FR" smtClean="0"/>
              <a:t>03/03/2020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9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841-D37B-4DC3-A51E-D1CCA960288A}" type="datetime1">
              <a:rPr lang="fr-FR" smtClean="0"/>
              <a:t>03/03/2020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1EA9-9208-4DB8-915F-82EB673BE93C}" type="datetime1">
              <a:rPr lang="fr-FR" smtClean="0"/>
              <a:t>03/03/2020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7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BFBC-F3FA-4BB6-A28B-12B68988B41C}" type="datetime1">
              <a:rPr lang="fr-FR" smtClean="0"/>
              <a:t>03/03/2020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2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7D-2BD5-4182-9F07-59666B9DD919}" type="datetime1">
              <a:rPr lang="fr-FR" smtClean="0"/>
              <a:t>03/03/2020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896D-907F-48FD-AAD1-B1E3D6916206}" type="datetime1">
              <a:rPr lang="fr-FR" smtClean="0"/>
              <a:t>03/03/2020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9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B8C08C-39E0-4B27-9ED0-87E2A8BF45FB}" type="datetime1">
              <a:rPr lang="fr-FR" smtClean="0"/>
              <a:t>03/03/2020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ABC-ECE2-46CA-B972-5F416B9A9EEE}" type="datetime1">
              <a:rPr lang="fr-FR" smtClean="0"/>
              <a:t>03/03/2020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3F63E5-C0F8-45B1-96D6-E750EDFDAA49}" type="datetime1">
              <a:rPr lang="fr-FR" smtClean="0"/>
              <a:t>03/03/2020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2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B2D1-976E-43FD-8440-9B79180D9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3703"/>
          </a:xfrm>
        </p:spPr>
        <p:txBody>
          <a:bodyPr/>
          <a:lstStyle/>
          <a:p>
            <a:pPr algn="ctr"/>
            <a:r>
              <a:rPr lang="fr-FR" dirty="0"/>
              <a:t>Digital Gourde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DF259E-C4E7-4734-A33F-E5D764E07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451" y="1420238"/>
            <a:ext cx="9144000" cy="5194571"/>
          </a:xfrm>
        </p:spPr>
        <p:txBody>
          <a:bodyPr>
            <a:normAutofit/>
          </a:bodyPr>
          <a:lstStyle/>
          <a:p>
            <a:r>
              <a:rPr lang="fr-FR" dirty="0"/>
              <a:t> </a:t>
            </a:r>
          </a:p>
          <a:p>
            <a:r>
              <a:rPr lang="fr-FR" sz="2800" b="1" u="sng" dirty="0"/>
              <a:t>Tuteurs :</a:t>
            </a:r>
          </a:p>
          <a:p>
            <a:r>
              <a:rPr lang="fr-FR" dirty="0"/>
              <a:t>Gabriel MOPOLO-MOKE</a:t>
            </a:r>
          </a:p>
          <a:p>
            <a:r>
              <a:rPr lang="fr-FR" dirty="0"/>
              <a:t>Alexandre MAISONOBE </a:t>
            </a:r>
          </a:p>
          <a:p>
            <a:r>
              <a:rPr lang="fr-FR" dirty="0"/>
              <a:t>Gaëtan LESCOUFLAIR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F00D3-F862-4E04-A273-DB503BB3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2F9AC-C462-47F5-96CF-5F7833A6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B22DA9-D0A8-45AC-BD3E-E2883485D6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69" y="5804549"/>
            <a:ext cx="1935480" cy="4451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6F8903-4BF5-412F-956F-AA1C6579F2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34" y="5563884"/>
            <a:ext cx="861060" cy="6807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79154B-DE00-4F22-A8F6-04549C8D244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44444" y="5849634"/>
            <a:ext cx="1320800" cy="38862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F08EC96-E232-4497-9D90-1F28BE8BD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163" y="5787205"/>
            <a:ext cx="1646170" cy="5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D2292-7434-4D55-9556-8B304490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98337-3741-46B2-B48C-12A36031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D533DF-9490-4AE6-82D0-5A3AD78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8371A-474A-4157-B1FE-15B3617B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00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2B5EB-3EF0-4B04-9B73-E8694166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622FDD-3210-4555-BC87-0669E53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65D688-8A8B-46CA-8AAD-66A0C51B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F95C8F-DBF8-4428-9C92-C7E00057F926}" type="slidenum">
              <a:rPr lang="fr-FR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163571B-B578-4098-A8BB-3DB0F7AE3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4736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4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4938-EE7D-4934-87DA-2F69CE42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Acteurs et objectifs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CA72B-F2A9-459E-84E2-7108C2F6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33084" cy="402336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</a:t>
            </a:r>
            <a:r>
              <a:rPr lang="fr-FR" dirty="0">
                <a:latin typeface="Arial Nova Light" panose="020B0304020202020204" pitchFamily="34" charset="0"/>
              </a:rPr>
              <a:t>Université Côte d’Azur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latin typeface="Arial Nova Light" panose="020B0304020202020204" pitchFamily="34" charset="0"/>
              </a:rPr>
              <a:t> Master 2 MIAGE MBDS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68961B-88E6-4D7E-AAE7-863FA4DD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8745D9-424A-42AD-A779-19E2BE8F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5FE80D23-FA57-478A-A9AE-84B8F1DE3EEE}"/>
              </a:ext>
            </a:extLst>
          </p:cNvPr>
          <p:cNvSpPr/>
          <p:nvPr/>
        </p:nvSpPr>
        <p:spPr>
          <a:xfrm>
            <a:off x="0" y="1046"/>
            <a:ext cx="571113" cy="5711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4A7E4B-92A5-4857-8DB5-22F8A4DD238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8678" y="2068847"/>
            <a:ext cx="1320800" cy="38862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A90C0D-A73F-41A8-B0DA-959CB3E51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425" y="1905442"/>
            <a:ext cx="1646170" cy="508037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F140369-A791-4020-AC72-A9E8C657E1A8}"/>
              </a:ext>
            </a:extLst>
          </p:cNvPr>
          <p:cNvSpPr txBox="1">
            <a:spLocks/>
          </p:cNvSpPr>
          <p:nvPr/>
        </p:nvSpPr>
        <p:spPr>
          <a:xfrm>
            <a:off x="6361636" y="1845734"/>
            <a:ext cx="487323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</a:t>
            </a:r>
            <a:r>
              <a:rPr lang="fr-FR" dirty="0">
                <a:latin typeface="Arial Nova Light" panose="020B0304020202020204" pitchFamily="34" charset="0"/>
              </a:rPr>
              <a:t>Banque de la République d’Haïti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A6439D-84AC-4AF0-A88F-AE17F361AE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56" y="1968344"/>
            <a:ext cx="1935480" cy="4451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786A8B8-BDDC-4BE9-8748-DA11C080AD6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1819100"/>
            <a:ext cx="861060" cy="68072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9FA5A19-B68C-400F-99AF-32DDB9A3EC8F}"/>
              </a:ext>
            </a:extLst>
          </p:cNvPr>
          <p:cNvCxnSpPr>
            <a:cxnSpLocks/>
          </p:cNvCxnSpPr>
          <p:nvPr/>
        </p:nvCxnSpPr>
        <p:spPr>
          <a:xfrm>
            <a:off x="6096000" y="1965150"/>
            <a:ext cx="0" cy="4096285"/>
          </a:xfrm>
          <a:prstGeom prst="line">
            <a:avLst/>
          </a:prstGeom>
          <a:ln w="38100" cap="rnd">
            <a:prstDash val="sysDot"/>
            <a:beve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C48D3-0726-416D-A159-B921CCB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64756-E99F-4D9E-99AF-CD0555D5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1FF022-FEFE-48C5-B048-39A3F486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5F9B247-9201-4F11-AA8A-CD60D73C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Acteurs et objectifs</a:t>
            </a:r>
            <a:br>
              <a:rPr lang="en-US" dirty="0"/>
            </a:br>
            <a:endParaRPr lang="fr-FR" dirty="0"/>
          </a:p>
        </p:txBody>
      </p:sp>
      <p:sp>
        <p:nvSpPr>
          <p:cNvPr id="9" name="Rectangle 8" descr="Bullseye">
            <a:extLst>
              <a:ext uri="{FF2B5EF4-FFF2-40B4-BE49-F238E27FC236}">
                <a16:creationId xmlns:a16="http://schemas.microsoft.com/office/drawing/2014/main" id="{BFE40381-15E4-4B14-BAAE-D810DC32825E}"/>
              </a:ext>
            </a:extLst>
          </p:cNvPr>
          <p:cNvSpPr/>
          <p:nvPr/>
        </p:nvSpPr>
        <p:spPr>
          <a:xfrm>
            <a:off x="0" y="1046"/>
            <a:ext cx="571113" cy="5711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5352E-65A3-4A5B-BA61-20BA6E3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Blockchain et cryptomonnaie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34C6-D339-4A6F-9965-97274B46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9C5193-59CF-4092-9BC4-FD986A3C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0B3E58-2618-48A0-8D1A-8C52A1DD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39DEC-7A18-455B-AF1A-800238F4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08774-2D7D-4D56-9C73-B98B7FE8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671F35-1BF0-4D48-AB71-7B833604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3A9351-924A-4707-9F66-0E072AA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88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0268D-63B7-4AD3-90A2-26B205F7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6D456-82CF-4A74-A6BF-673DAFEF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D537E7-EA75-4774-84EA-A749DC60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841D9-7F78-4250-889C-199E5480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5FF2C-AF1F-4D42-BE76-0F617C43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améliorations 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ADE3-5B83-47C1-A753-544B25ED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0D6F86-AC48-4C27-9965-E13B5ECE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C653DC-5263-4F66-B507-E5DC46ED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3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C6187-0D7E-4AF4-8D82-C6A5874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5C46-14D9-4EF2-89AB-E41C0BD3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298A77-AEA5-4641-AE1B-B3AF670D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C31F14-3D00-4775-9F19-16E1325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910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213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Courier New</vt:lpstr>
      <vt:lpstr>Rétrospective</vt:lpstr>
      <vt:lpstr>Digital Gourde</vt:lpstr>
      <vt:lpstr>Sommaire</vt:lpstr>
      <vt:lpstr>  Acteurs et objectifs </vt:lpstr>
      <vt:lpstr>  Acteurs et objectifs </vt:lpstr>
      <vt:lpstr>Blockchain et cryptomonnaie </vt:lpstr>
      <vt:lpstr>Gestion de projet </vt:lpstr>
      <vt:lpstr>Conception </vt:lpstr>
      <vt:lpstr>Les améliorations  </vt:lpstr>
      <vt:lpstr>Perspectives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Gourde</dc:title>
  <dc:creator>Chloe Maccarinelli</dc:creator>
  <cp:lastModifiedBy>Chloe Maccarinelli</cp:lastModifiedBy>
  <cp:revision>4</cp:revision>
  <dcterms:created xsi:type="dcterms:W3CDTF">2020-02-27T10:06:18Z</dcterms:created>
  <dcterms:modified xsi:type="dcterms:W3CDTF">2020-03-03T12:43:00Z</dcterms:modified>
</cp:coreProperties>
</file>