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wire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4238920" cy="547416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85720" y="571480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85720" y="264318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42910" y="514351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42844" y="585789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357554" y="278605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143504" y="142873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143504" y="228599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143504" y="314324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143504" y="392906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143504" y="478632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643174" y="142852"/>
            <a:ext cx="3265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106590033_</a:t>
            </a:r>
            <a:r>
              <a:rPr lang="zh-TW" altLang="en-US" sz="2800" b="1" dirty="0" smtClean="0"/>
              <a:t>游少謙</a:t>
            </a:r>
            <a:endParaRPr lang="zh-TW" alt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715008" y="142873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社群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15008" y="2285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網頁形象大圖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86446" y="3143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重要按鈕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86446" y="3929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聯絡方式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786446" y="47863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簡潔有力的介紹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5786446" y="714356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手繪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非常親民</a:t>
            </a:r>
            <a:endParaRPr lang="zh-TW" altLang="en-US" dirty="0"/>
          </a:p>
        </p:txBody>
      </p:sp>
      <p:pic>
        <p:nvPicPr>
          <p:cNvPr id="22" name="圖片 21" descr="視覺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642918"/>
            <a:ext cx="4226881" cy="5458621"/>
          </a:xfrm>
          <a:prstGeom prst="rect">
            <a:avLst/>
          </a:prstGeom>
        </p:spPr>
      </p:pic>
      <p:cxnSp>
        <p:nvCxnSpPr>
          <p:cNvPr id="28" name="直線單箭頭接點 27"/>
          <p:cNvCxnSpPr/>
          <p:nvPr/>
        </p:nvCxnSpPr>
        <p:spPr>
          <a:xfrm rot="10800000">
            <a:off x="1643042" y="857232"/>
            <a:ext cx="385765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57884" y="17144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整體以藍色為主</a:t>
            </a:r>
            <a:endParaRPr lang="en-US" altLang="zh-TW" dirty="0" smtClean="0"/>
          </a:p>
          <a:p>
            <a:r>
              <a:rPr lang="zh-TW" altLang="en-US" dirty="0" smtClean="0"/>
              <a:t>讓閱覽者非常舒適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00760" y="31432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非常大的圖片</a:t>
            </a:r>
            <a:endParaRPr lang="en-US" altLang="zh-TW" dirty="0" smtClean="0"/>
          </a:p>
          <a:p>
            <a:r>
              <a:rPr lang="zh-TW" altLang="en-US" dirty="0" smtClean="0"/>
              <a:t>社群功用一目了然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rot="10800000">
            <a:off x="3214678" y="2428868"/>
            <a:ext cx="2786082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 flipV="1">
            <a:off x="2285984" y="3429000"/>
            <a:ext cx="3786214" cy="214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10800000" flipV="1">
            <a:off x="4214810" y="3714752"/>
            <a:ext cx="1857388" cy="5000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072198" y="450057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以鮮豔的顏色</a:t>
            </a:r>
            <a:endParaRPr lang="en-US" altLang="zh-TW" dirty="0" smtClean="0"/>
          </a:p>
          <a:p>
            <a:r>
              <a:rPr lang="zh-TW" altLang="en-US" dirty="0" smtClean="0"/>
              <a:t>突出重要按鈕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0800000" flipV="1">
            <a:off x="3857620" y="4786322"/>
            <a:ext cx="2143140" cy="3571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000760" y="593467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白底黑字</a:t>
            </a:r>
            <a:endParaRPr lang="en-US" altLang="zh-TW" dirty="0" smtClean="0"/>
          </a:p>
          <a:p>
            <a:r>
              <a:rPr lang="zh-TW" altLang="en-US" dirty="0" smtClean="0"/>
              <a:t>顯示出我們社群的簡樸</a:t>
            </a:r>
            <a:endParaRPr lang="en-US" altLang="zh-TW" dirty="0" smtClean="0"/>
          </a:p>
          <a:p>
            <a:r>
              <a:rPr lang="zh-TW" altLang="en-US" dirty="0" smtClean="0"/>
              <a:t>每個人都單純善良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 rot="16200000" flipV="1">
            <a:off x="3393273" y="3821909"/>
            <a:ext cx="3214710" cy="157163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0800000">
            <a:off x="1785918" y="6000768"/>
            <a:ext cx="3929090" cy="50006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</TotalTime>
  <Words>76</Words>
  <PresentationFormat>如螢幕大小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科技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帥謙</dc:creator>
  <cp:lastModifiedBy>user</cp:lastModifiedBy>
  <cp:revision>6</cp:revision>
  <dcterms:created xsi:type="dcterms:W3CDTF">2019-03-21T12:59:44Z</dcterms:created>
  <dcterms:modified xsi:type="dcterms:W3CDTF">2019-03-21T13:18:10Z</dcterms:modified>
</cp:coreProperties>
</file>