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3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5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38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1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1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5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2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96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17EA-6CEC-4C3E-BF85-CB8E260CBE90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066D28-68F6-4E9E-8A77-E646FB9F9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網頁設計</a:t>
            </a:r>
            <a:r>
              <a:rPr lang="zh-TW" altLang="en-US" dirty="0"/>
              <a:t>第十週</a:t>
            </a:r>
            <a:r>
              <a:rPr lang="zh-TW" altLang="en-US" dirty="0" smtClean="0"/>
              <a:t>作業</a:t>
            </a:r>
            <a:r>
              <a:rPr lang="en-US" altLang="zh-TW" smtClean="0"/>
              <a:t>RWD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設計說</a:t>
            </a:r>
            <a:r>
              <a:rPr lang="zh-TW" altLang="en-US" dirty="0"/>
              <a:t>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資工二 </a:t>
            </a:r>
            <a:r>
              <a:rPr lang="en-US" altLang="zh-TW" dirty="0" smtClean="0"/>
              <a:t>106590033</a:t>
            </a:r>
            <a:r>
              <a:rPr lang="zh-TW" altLang="en-US" dirty="0" smtClean="0"/>
              <a:t> 游少謙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0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4024" y="319496"/>
            <a:ext cx="1957677" cy="737423"/>
          </a:xfrm>
        </p:spPr>
        <p:txBody>
          <a:bodyPr/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尺寸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7" y="1377142"/>
            <a:ext cx="4144877" cy="4882342"/>
          </a:xfrm>
        </p:spPr>
      </p:pic>
      <p:sp>
        <p:nvSpPr>
          <p:cNvPr id="5" name="文字方塊 4"/>
          <p:cNvSpPr txBox="1"/>
          <p:nvPr/>
        </p:nvSpPr>
        <p:spPr>
          <a:xfrm>
            <a:off x="6608617" y="2262447"/>
            <a:ext cx="411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768px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1280px</a:t>
            </a:r>
            <a:r>
              <a:rPr lang="zh-TW" altLang="en-US" dirty="0" smtClean="0"/>
              <a:t> 的螢幕都很大</a:t>
            </a:r>
            <a:endParaRPr lang="en-US" altLang="zh-TW" dirty="0" smtClean="0"/>
          </a:p>
          <a:p>
            <a:r>
              <a:rPr lang="zh-TW" altLang="en-US" dirty="0" smtClean="0"/>
              <a:t>所以基本上與</a:t>
            </a:r>
            <a:r>
              <a:rPr lang="en-US" altLang="zh-TW" dirty="0" smtClean="0"/>
              <a:t>L</a:t>
            </a:r>
            <a:r>
              <a:rPr lang="zh-TW" altLang="en-US" dirty="0" smtClean="0"/>
              <a:t>尺寸的設計一樣</a:t>
            </a:r>
            <a:endParaRPr lang="en-US" altLang="zh-TW" dirty="0" smtClean="0"/>
          </a:p>
          <a:p>
            <a:r>
              <a:rPr lang="zh-TW" altLang="en-US" dirty="0" smtClean="0"/>
              <a:t>並且將所有物件的比例都調整了一遍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21903" y="895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設計說明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51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4024" y="319496"/>
            <a:ext cx="1957677" cy="737423"/>
          </a:xfrm>
        </p:spPr>
        <p:txBody>
          <a:bodyPr/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尺寸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21903" y="895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設計說明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54" y="1264555"/>
            <a:ext cx="1630757" cy="5539479"/>
          </a:xfrm>
        </p:spPr>
      </p:pic>
      <p:sp>
        <p:nvSpPr>
          <p:cNvPr id="8" name="文字方塊 7"/>
          <p:cNvSpPr txBox="1"/>
          <p:nvPr/>
        </p:nvSpPr>
        <p:spPr>
          <a:xfrm>
            <a:off x="6625244" y="2236124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尺寸的使用者都是使用手機在瀏覽</a:t>
            </a:r>
            <a:endParaRPr lang="en-US" altLang="zh-TW" dirty="0" smtClean="0"/>
          </a:p>
          <a:p>
            <a:r>
              <a:rPr lang="zh-TW" altLang="en-US" dirty="0" smtClean="0"/>
              <a:t>所以把整個網頁的瀏覽方式改成滑動的方式</a:t>
            </a:r>
            <a:endParaRPr lang="en-US" altLang="zh-TW" dirty="0" smtClean="0"/>
          </a:p>
          <a:p>
            <a:r>
              <a:rPr lang="zh-TW" altLang="en-US" dirty="0" smtClean="0"/>
              <a:t>將所有水平並排的物件都變成垂直</a:t>
            </a:r>
            <a:endParaRPr lang="en-US" altLang="zh-TW" dirty="0" smtClean="0"/>
          </a:p>
          <a:p>
            <a:r>
              <a:rPr lang="zh-TW" altLang="en-US" dirty="0" smtClean="0"/>
              <a:t>讓使用者方便瀏覽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897196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82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網頁設計第十週作業RWD 設計說明</vt:lpstr>
      <vt:lpstr>M尺寸</vt:lpstr>
      <vt:lpstr>S尺寸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網頁設計第十週作業RWX 設計說明</dc:title>
  <dc:creator>大砲 胡</dc:creator>
  <cp:lastModifiedBy>大砲 胡</cp:lastModifiedBy>
  <cp:revision>2</cp:revision>
  <dcterms:created xsi:type="dcterms:W3CDTF">2019-06-01T08:03:15Z</dcterms:created>
  <dcterms:modified xsi:type="dcterms:W3CDTF">2019-06-01T08:17:14Z</dcterms:modified>
</cp:coreProperties>
</file>