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8" r:id="rId5"/>
    <p:sldId id="26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73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2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37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318" y="-141"/>
            <a:ext cx="12191761" cy="6857756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9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10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4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25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6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fld id="{7A645C9D-0CA6-4D3E-BFC9-09B55442B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81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loemia.github.io/web_FinalProjec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194037"/>
            <a:ext cx="4042611" cy="1260405"/>
          </a:xfrm>
        </p:spPr>
        <p:txBody>
          <a:bodyPr/>
          <a:lstStyle/>
          <a:p>
            <a:r>
              <a:rPr lang="zh-TW" altLang="en-US" dirty="0" smtClean="0"/>
              <a:t>專案規劃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956883" y="5021180"/>
            <a:ext cx="32704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106590012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 彭柏誠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Roboto Slab"/>
              <a:sym typeface="Roboto Slab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106590053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 林宇駿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Roboto Slab"/>
              <a:sym typeface="Roboto Slab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106590033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Slab"/>
                <a:sym typeface="Roboto Slab"/>
              </a:rPr>
              <a:t> 游少謙</a:t>
            </a:r>
          </a:p>
        </p:txBody>
      </p:sp>
    </p:spTree>
    <p:extLst>
      <p:ext uri="{BB962C8B-B14F-4D97-AF65-F5344CB8AC3E}">
        <p14:creationId xmlns:p14="http://schemas.microsoft.com/office/powerpoint/2010/main" val="12107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30316" y="2711115"/>
            <a:ext cx="4153701" cy="12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733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網頁</a:t>
            </a:r>
            <a:r>
              <a:rPr lang="zh-TW" altLang="en-US" sz="7733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介紹</a:t>
            </a:r>
            <a:endParaRPr lang="zh-TW" altLang="en-US" sz="7733" b="1" dirty="0">
              <a:solidFill>
                <a:srgbClr val="FFFFFF"/>
              </a:solidFill>
              <a:latin typeface="Roboto Slab"/>
              <a:ea typeface="Roboto Slab"/>
              <a:cs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10899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807" y="0"/>
            <a:ext cx="7315200" cy="241920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3"/>
          </p:nvPr>
        </p:nvSpPr>
        <p:spPr>
          <a:xfrm>
            <a:off x="1301261" y="4111596"/>
            <a:ext cx="9680332" cy="479191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簡潔明瞭的訂餐介面，就算對於網頁操作不熟悉也可以輕易上手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全部的菜單都是馬來西亞的食物，讓使用者感受到我們的溫暖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擁有馬來西亞專屬聊天室，可以與同鄉人談天與交流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暗淡而不失格調的配色，走在時尚的尖端</a:t>
            </a: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79230" y="2681653"/>
            <a:ext cx="10240304" cy="142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585" indent="-440256">
              <a:lnSpc>
                <a:spcPct val="115000"/>
              </a:lnSpc>
              <a:spcBef>
                <a:spcPts val="800"/>
              </a:spcBef>
              <a:buClr>
                <a:srgbClr val="A6D683"/>
              </a:buClr>
              <a:buSzPts val="1600"/>
              <a:buFont typeface="Chivo"/>
              <a:buChar char="▰"/>
            </a:pPr>
            <a:r>
              <a:rPr lang="en-US" altLang="zh-TW" sz="2133" dirty="0" err="1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MaRaisia</a:t>
            </a:r>
            <a:r>
              <a:rPr lang="en-US" altLang="zh-TW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 : </a:t>
            </a:r>
          </a:p>
          <a:p>
            <a:pPr marL="609585" indent="-440256">
              <a:lnSpc>
                <a:spcPct val="115000"/>
              </a:lnSpc>
              <a:spcBef>
                <a:spcPts val="800"/>
              </a:spcBef>
              <a:buClr>
                <a:srgbClr val="A6D683"/>
              </a:buClr>
              <a:buSzPts val="1600"/>
              <a:buFont typeface="Chivo"/>
              <a:buChar char="▰"/>
            </a:pPr>
            <a:r>
              <a:rPr lang="en-US" altLang="zh-TW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	</a:t>
            </a:r>
            <a:r>
              <a:rPr lang="zh-TW" altLang="en-US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給予離開家鄉出外打拼的</a:t>
            </a:r>
            <a:r>
              <a:rPr lang="zh-TW" altLang="en-US" sz="2133" dirty="0" smtClean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馬來西亞人</a:t>
            </a:r>
            <a:r>
              <a:rPr lang="zh-TW" altLang="en-US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一個方便、實用的網站，來回味</a:t>
            </a:r>
            <a:r>
              <a:rPr lang="en-US" altLang="zh-TW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	</a:t>
            </a:r>
            <a:r>
              <a:rPr lang="zh-TW" altLang="en-US" sz="2133" dirty="0">
                <a:solidFill>
                  <a:srgbClr val="0000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hivo"/>
                <a:sym typeface="Chivo"/>
              </a:rPr>
              <a:t>家鄉菜</a:t>
            </a:r>
          </a:p>
          <a:p>
            <a:pPr marL="609585" indent="-440256">
              <a:lnSpc>
                <a:spcPct val="115000"/>
              </a:lnSpc>
              <a:spcBef>
                <a:spcPts val="800"/>
              </a:spcBef>
              <a:buClr>
                <a:srgbClr val="A6D683"/>
              </a:buClr>
              <a:buSzPts val="1600"/>
              <a:buFont typeface="Chivo"/>
              <a:buChar char="▰"/>
            </a:pPr>
            <a:endParaRPr lang="zh-TW" altLang="en-US" sz="2133" dirty="0">
              <a:solidFill>
                <a:srgbClr val="00001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36932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30316" y="2711115"/>
            <a:ext cx="4153701" cy="1282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733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專案介紹</a:t>
            </a:r>
          </a:p>
        </p:txBody>
      </p:sp>
    </p:spTree>
    <p:extLst>
      <p:ext uri="{BB962C8B-B14F-4D97-AF65-F5344CB8AC3E}">
        <p14:creationId xmlns:p14="http://schemas.microsoft.com/office/powerpoint/2010/main" val="31222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</a:t>
            </a:r>
            <a:r>
              <a:rPr lang="zh-TW" altLang="en-US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68" y="3192766"/>
            <a:ext cx="3418000" cy="2959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https://chloemia.github.io/web_FinalProject/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398418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203</TotalTime>
  <Words>84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Chivo</vt:lpstr>
      <vt:lpstr>Roboto Slab</vt:lpstr>
      <vt:lpstr>微軟正黑體</vt:lpstr>
      <vt:lpstr>Arial</vt:lpstr>
      <vt:lpstr>Calibri</vt:lpstr>
      <vt:lpstr>Macmorris template</vt:lpstr>
      <vt:lpstr>專案規劃      </vt:lpstr>
      <vt:lpstr>PowerPoint 簡報</vt:lpstr>
      <vt:lpstr>網頁介紹</vt:lpstr>
      <vt:lpstr>PowerPoint 簡報</vt:lpstr>
      <vt:lpstr>專案介紹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柏誠 彭</dc:creator>
  <cp:lastModifiedBy>柏誠 彭</cp:lastModifiedBy>
  <cp:revision>12</cp:revision>
  <dcterms:created xsi:type="dcterms:W3CDTF">2019-06-11T16:38:40Z</dcterms:created>
  <dcterms:modified xsi:type="dcterms:W3CDTF">2019-06-20T04:55:21Z</dcterms:modified>
</cp:coreProperties>
</file>