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760" y="168442"/>
            <a:ext cx="8915399" cy="2262781"/>
          </a:xfrm>
        </p:spPr>
        <p:txBody>
          <a:bodyPr/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期中網</a:t>
            </a:r>
            <a:r>
              <a:rPr lang="zh-CN" altLang="en-US" b="1" dirty="0" smtClean="0">
                <a:latin typeface="Arial Black" panose="020B0A04020102020204" pitchFamily="34" charset="0"/>
              </a:rPr>
              <a:t>頁</a:t>
            </a:r>
            <a:r>
              <a:rPr lang="en-US" altLang="zh-CN" b="1" dirty="0" smtClean="0">
                <a:latin typeface="Arial Black" panose="020B0A04020102020204" pitchFamily="34" charset="0"/>
              </a:rPr>
              <a:t/>
            </a:r>
            <a:br>
              <a:rPr lang="en-US" altLang="zh-CN" b="1" dirty="0" smtClean="0">
                <a:latin typeface="Arial Black" panose="020B0A04020102020204" pitchFamily="34" charset="0"/>
              </a:rPr>
            </a:br>
            <a:r>
              <a:rPr lang="zh-CN" altLang="en-US" b="1" dirty="0">
                <a:latin typeface="Arial Black" panose="020B0A04020102020204" pitchFamily="34" charset="0"/>
              </a:rPr>
              <a:t>報告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760" y="2431223"/>
            <a:ext cx="8915399" cy="4426777"/>
          </a:xfrm>
        </p:spPr>
        <p:txBody>
          <a:bodyPr>
            <a:normAutofit/>
          </a:bodyPr>
          <a:lstStyle/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組員：游少謙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(106590033)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彭柏誠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(106590012)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(106590053)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網頁頁數：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頁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08" y="0"/>
            <a:ext cx="948533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</a:t>
            </a:r>
            <a:r>
              <a:rPr lang="zh-CN" altLang="en-US" sz="5400" b="1" dirty="0" smtClean="0"/>
              <a:t>要版型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6" y="1280889"/>
            <a:ext cx="3746802" cy="45812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7" y="1280889"/>
            <a:ext cx="3547521" cy="45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98" y="1280889"/>
            <a:ext cx="3746802" cy="458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76" y="6037545"/>
            <a:ext cx="107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  </a:t>
            </a:r>
            <a:r>
              <a:rPr lang="zh-CN" altLang="en-US" sz="2800" dirty="0" smtClean="0"/>
              <a:t>特點：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簡潔明了，讓使用者在視覺上不會有太大的負擔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378" y="0"/>
            <a:ext cx="9156526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主要</a:t>
            </a:r>
            <a:r>
              <a:rPr lang="zh-CN" altLang="en-US" sz="5400" b="1" dirty="0" smtClean="0"/>
              <a:t>變化（一）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3" y="1280889"/>
            <a:ext cx="6179507" cy="366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" y="1280890"/>
            <a:ext cx="5824603" cy="3666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4" y="5257386"/>
            <a:ext cx="59874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面複雜，無法快速找到需要的資訊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面過於龐大（上圖為縮小版，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來的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494" y="5257386"/>
            <a:ext cx="61795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面簡單，能快速找到需要的資訊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面適中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 smtClean="0"/>
              <a:t>主要變化（二）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280890"/>
            <a:ext cx="5812077" cy="392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3" y="1280890"/>
            <a:ext cx="6179507" cy="392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18" y="5345134"/>
            <a:ext cx="5812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資訊一次性顯示過多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其中有些對使用者來說是不必要的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494" y="5345134"/>
            <a:ext cx="61795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示使用者有興趣的資訊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要鼠標移動到教授名字上便可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143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幼圆</vt:lpstr>
      <vt:lpstr>黑体</vt:lpstr>
      <vt:lpstr>Arial</vt:lpstr>
      <vt:lpstr>Arial Black</vt:lpstr>
      <vt:lpstr>Century Gothic</vt:lpstr>
      <vt:lpstr>Wingdings 3</vt:lpstr>
      <vt:lpstr>Wisp</vt:lpstr>
      <vt:lpstr>期中網頁 報告</vt:lpstr>
      <vt:lpstr>主要版型</vt:lpstr>
      <vt:lpstr>主要變化（一）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期中網頁 報告</dc:title>
  <dc:creator>user</dc:creator>
  <cp:lastModifiedBy>user</cp:lastModifiedBy>
  <cp:revision>5</cp:revision>
  <dcterms:created xsi:type="dcterms:W3CDTF">2019-04-17T16:01:36Z</dcterms:created>
  <dcterms:modified xsi:type="dcterms:W3CDTF">2019-04-17T16:53:26Z</dcterms:modified>
</cp:coreProperties>
</file>