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5760" y="168442"/>
            <a:ext cx="8915399" cy="2262781"/>
          </a:xfrm>
        </p:spPr>
        <p:txBody>
          <a:bodyPr/>
          <a:lstStyle/>
          <a:p>
            <a:pPr algn="ctr"/>
            <a:r>
              <a:rPr lang="zh-CN" altLang="en-US" b="1" dirty="0">
                <a:latin typeface="Arial Black" panose="020B0A04020102020204" pitchFamily="34" charset="0"/>
              </a:rPr>
              <a:t>期中網</a:t>
            </a:r>
            <a:r>
              <a:rPr lang="zh-CN" altLang="en-US" b="1" dirty="0" smtClean="0">
                <a:latin typeface="Arial Black" panose="020B0A04020102020204" pitchFamily="34" charset="0"/>
              </a:rPr>
              <a:t>頁</a:t>
            </a:r>
            <a:r>
              <a:rPr lang="en-US" altLang="zh-CN" b="1" dirty="0" smtClean="0">
                <a:latin typeface="Arial Black" panose="020B0A04020102020204" pitchFamily="34" charset="0"/>
              </a:rPr>
              <a:t/>
            </a:r>
            <a:br>
              <a:rPr lang="en-US" altLang="zh-CN" b="1" dirty="0" smtClean="0">
                <a:latin typeface="Arial Black" panose="020B0A04020102020204" pitchFamily="34" charset="0"/>
              </a:rPr>
            </a:br>
            <a:r>
              <a:rPr lang="zh-CN" altLang="en-US" b="1" dirty="0">
                <a:latin typeface="Arial Black" panose="020B0A04020102020204" pitchFamily="34" charset="0"/>
              </a:rPr>
              <a:t>報告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5760" y="2431223"/>
            <a:ext cx="8915399" cy="4426777"/>
          </a:xfrm>
        </p:spPr>
        <p:txBody>
          <a:bodyPr>
            <a:normAutofit/>
          </a:bodyPr>
          <a:lstStyle/>
          <a:p>
            <a:pPr algn="ctr"/>
            <a:endParaRPr lang="en-US" altLang="zh-CN" sz="2400" dirty="0" smtClean="0"/>
          </a:p>
          <a:p>
            <a:pPr algn="ctr"/>
            <a:endParaRPr lang="en-US" altLang="zh-CN" sz="2400" dirty="0" smtClean="0"/>
          </a:p>
          <a:p>
            <a:pPr algn="ctr"/>
            <a:endParaRPr lang="en-US" altLang="zh-CN" sz="2400" dirty="0" smtClean="0"/>
          </a:p>
          <a:p>
            <a:pPr algn="ctr"/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組員：游少謙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(106590033) 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資工二</a:t>
            </a: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彭柏誠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(106590012) 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資工二</a:t>
            </a: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林宇駿</a:t>
            </a:r>
            <a:r>
              <a:rPr lang="en-US" altLang="zh-CN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(106590053) </a:t>
            </a: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資工二</a:t>
            </a:r>
            <a:endParaRPr lang="en-US" altLang="zh-CN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584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0108" y="0"/>
            <a:ext cx="9485333" cy="1280890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b="1" dirty="0"/>
              <a:t>主</a:t>
            </a:r>
            <a:r>
              <a:rPr lang="zh-CN" altLang="en-US" sz="5400" b="1" dirty="0" smtClean="0"/>
              <a:t>要版型</a:t>
            </a:r>
            <a:endParaRPr lang="en-US" sz="5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876" y="1280889"/>
            <a:ext cx="3746802" cy="458129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677" y="1280889"/>
            <a:ext cx="3547521" cy="45812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198" y="1280889"/>
            <a:ext cx="3746802" cy="45812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0876" y="6037545"/>
            <a:ext cx="10723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		  </a:t>
            </a:r>
            <a:r>
              <a:rPr lang="zh-CN" altLang="en-US" sz="2800" dirty="0" smtClean="0"/>
              <a:t>特點：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簡潔明了，讓使用者在視覺上不會有太大的負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擔</a:t>
            </a:r>
            <a:endParaRPr 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102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6378" y="0"/>
            <a:ext cx="9156526" cy="1280890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b="1" dirty="0"/>
              <a:t>主要</a:t>
            </a:r>
            <a:r>
              <a:rPr lang="zh-CN" altLang="en-US" sz="5400" b="1" dirty="0" smtClean="0"/>
              <a:t>變化（一）</a:t>
            </a:r>
            <a:endParaRPr lang="en-US" sz="5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493" y="1280889"/>
            <a:ext cx="6179507" cy="36668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90" y="1280890"/>
            <a:ext cx="5824603" cy="36668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5364" y="5257386"/>
            <a:ext cx="598744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原版</a:t>
            </a:r>
            <a:endParaRPr lang="en-US" altLang="zh-CN" sz="2000" dirty="0" smtClean="0"/>
          </a:p>
          <a:p>
            <a:pPr algn="ctr"/>
            <a:endParaRPr lang="en-US" altLang="zh-CN" sz="800" dirty="0" smtClean="0"/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界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面複雜，無法快速找到需要的資訊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界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面過於龐大（上圖為縮小版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為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原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來的</a:t>
            </a:r>
            <a:r>
              <a:rPr lang="en-US" altLang="zh-CN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50%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2494" y="5257386"/>
            <a:ext cx="617950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新版</a:t>
            </a:r>
            <a:endParaRPr lang="en-US" altLang="zh-CN" sz="2000" dirty="0" smtClean="0"/>
          </a:p>
          <a:p>
            <a:pPr algn="ctr"/>
            <a:endParaRPr lang="en-US" altLang="zh-CN" sz="800" dirty="0" smtClean="0"/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界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面簡單，能快速找到需要的資訊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界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面適中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70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66378" y="0"/>
            <a:ext cx="915652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sz="5400" b="1" dirty="0" smtClean="0"/>
              <a:t>主要變化（二）</a:t>
            </a:r>
            <a:endParaRPr lang="en-US" sz="5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16" y="1280890"/>
            <a:ext cx="5812077" cy="39221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493" y="1280890"/>
            <a:ext cx="6179507" cy="392212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0418" y="5345134"/>
            <a:ext cx="581207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原版</a:t>
            </a:r>
            <a:endParaRPr lang="en-US" altLang="zh-CN" sz="2000" dirty="0" smtClean="0"/>
          </a:p>
          <a:p>
            <a:pPr algn="ctr"/>
            <a:endParaRPr lang="en-US" altLang="zh-CN" sz="800" dirty="0"/>
          </a:p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資訊一次性顯示過多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其中有些對使用者來說是不必要的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12494" y="5345134"/>
            <a:ext cx="617950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/>
              <a:t>新版</a:t>
            </a:r>
            <a:endParaRPr lang="en-US" altLang="zh-CN" sz="2000" dirty="0" smtClean="0"/>
          </a:p>
          <a:p>
            <a:pPr algn="ctr"/>
            <a:endParaRPr lang="en-US" altLang="zh-CN" sz="800" dirty="0" smtClean="0"/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只顯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示使用者有興趣的資訊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只</a:t>
            </a:r>
            <a:r>
              <a:rPr lang="zh-CN" altLang="en-US" sz="2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要鼠標移動到教授名字上便可</a:t>
            </a:r>
            <a:endParaRPr lang="en-US" altLang="zh-CN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351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66378" y="0"/>
            <a:ext cx="915652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zh-CN" altLang="en-US" sz="5400" b="1" dirty="0"/>
              <a:t>分工</a:t>
            </a:r>
            <a:endParaRPr lang="en-US" sz="5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92505" y="1494437"/>
            <a:ext cx="323649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</a:t>
            </a:r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少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謙</a:t>
            </a:r>
            <a:endParaRPr lang="en-US" altLang="zh-CN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800" b="1" dirty="0" smtClean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CSS</a:t>
            </a:r>
          </a:p>
          <a:p>
            <a:pPr algn="ctr"/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JAVASCRIPT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2505" y="3328212"/>
            <a:ext cx="323649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彭柏</a:t>
            </a:r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誠</a:t>
            </a:r>
            <a:endParaRPr lang="en-US" altLang="zh-CN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800" b="1" dirty="0" smtClean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版面设计</a:t>
            </a:r>
            <a:endParaRPr lang="en-US" altLang="zh-CN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CSS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192505" y="5161987"/>
            <a:ext cx="323649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林宇駿</a:t>
            </a:r>
            <a:endParaRPr lang="en-US" altLang="zh-CN" sz="3200" b="1" dirty="0" smtClean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en-US" altLang="zh-CN" sz="800" b="1" dirty="0" smtClean="0">
              <a:solidFill>
                <a:schemeClr val="tx1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HTML</a:t>
            </a:r>
          </a:p>
          <a:p>
            <a:pPr algn="ctr"/>
            <a:r>
              <a:rPr lang="en-US" altLang="zh-CN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PPT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83472"/>
            <a:ext cx="4362739" cy="272303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999" y="4206509"/>
            <a:ext cx="4362739" cy="26405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1738" y="2814700"/>
            <a:ext cx="4400261" cy="271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0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70</TotalTime>
  <Words>168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幼圆</vt:lpstr>
      <vt:lpstr>黑体</vt:lpstr>
      <vt:lpstr>Arial</vt:lpstr>
      <vt:lpstr>Arial Black</vt:lpstr>
      <vt:lpstr>Century Gothic</vt:lpstr>
      <vt:lpstr>Wingdings 3</vt:lpstr>
      <vt:lpstr>Wisp</vt:lpstr>
      <vt:lpstr>期中網頁 報告</vt:lpstr>
      <vt:lpstr>主要版型</vt:lpstr>
      <vt:lpstr>主要變化（一）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期中網頁 報告</dc:title>
  <dc:creator>user</dc:creator>
  <cp:lastModifiedBy>user</cp:lastModifiedBy>
  <cp:revision>11</cp:revision>
  <dcterms:created xsi:type="dcterms:W3CDTF">2019-04-17T16:01:36Z</dcterms:created>
  <dcterms:modified xsi:type="dcterms:W3CDTF">2019-04-17T17:27:37Z</dcterms:modified>
</cp:coreProperties>
</file>