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dfff9534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dfff9534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f21be50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f21be50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dfff9534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dfff9534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dfff953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dfff953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2547e8c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2547e8c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dfff953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dfff953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dfff9534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1dfff9534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f21be50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f21be50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dfff9534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dfff9534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2547e8c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2547e8c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dfff953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dfff953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dfff953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dfff953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2547e8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2547e8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fff953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dfff953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35401b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35401b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fff9534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dfff9534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f21be50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f21be50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f21be50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f21be50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35401b2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35401b2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35401b2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35401b2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Extracting Relations Between Chemicals and Genes in Biomedical Text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Chloё Smart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530350" y="1656225"/>
            <a:ext cx="3879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represent only context by using</a:t>
            </a:r>
            <a:r>
              <a:rPr lang="en-GB" sz="1800"/>
              <a:t> [MASK] tags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Doesn't provide information about entities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83" y="1990050"/>
            <a:ext cx="4583917" cy="23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076" y="1990062"/>
            <a:ext cx="4583925" cy="235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and Type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465175" y="1990050"/>
            <a:ext cx="3796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[CHEM] for chemicals, [GENE] for genes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Might </a:t>
            </a:r>
            <a:r>
              <a:rPr lang="en-GB" sz="1600"/>
              <a:t>give BERT more ideas about the surrounding context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the ‘Special masking’ input</a:t>
            </a:r>
            <a:endParaRPr sz="1600"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75" y="1990073"/>
            <a:ext cx="4583925" cy="235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96600" y="16492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use dropout to regularise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Promotes generalisation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What is the optimal dropout level for different sentence representations?</a:t>
            </a:r>
            <a:endParaRPr b="1" sz="1800"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950" y="1597873"/>
            <a:ext cx="4417724" cy="2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143525" y="3243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Adjust </a:t>
            </a:r>
            <a:r>
              <a:rPr b="1" lang="en-GB" sz="1600"/>
              <a:t>Attention_probs_dropout </a:t>
            </a:r>
            <a:r>
              <a:rPr lang="en-GB" sz="1600"/>
              <a:t>and </a:t>
            </a:r>
            <a:r>
              <a:rPr b="1" lang="en-GB" sz="1600"/>
              <a:t>Hidden_dropout_prob </a:t>
            </a:r>
            <a:r>
              <a:rPr lang="en-GB" sz="1600"/>
              <a:t>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Values will range from 0.1-0.7, incrementing by 0.1 each time</a:t>
            </a:r>
            <a:endParaRPr sz="160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2" y="1138650"/>
            <a:ext cx="7024678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DrugProt Dataset</a:t>
            </a:r>
            <a:endParaRPr/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DrugProt is a dataset that contains information about the interactions between drugs and proteins.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dataset was created by collecting data from various sources, including public databases and literature.</a:t>
            </a:r>
            <a:endParaRPr sz="1800"/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975" y="217600"/>
            <a:ext cx="1761250" cy="1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</a:t>
            </a:r>
            <a:endParaRPr/>
          </a:p>
        </p:txBody>
      </p:sp>
      <p:sp>
        <p:nvSpPr>
          <p:cNvPr id="379" name="Google Shape;379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900" y="1244025"/>
            <a:ext cx="5922200" cy="4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Cartesian Product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50" y="1679500"/>
            <a:ext cx="79248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For Representations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1167625" y="2809675"/>
            <a:ext cx="70305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700"/>
              <a:t>Will classifying entity representations be more effective than classifying [CLS] representations? YES!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Could be potentially due to different vector sizes ([CLS] has size 768, [E1]+[E2] has size 1536).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Increased dimension reduces confusion regarding class boundaries for logistic regression.</a:t>
            </a:r>
            <a:endParaRPr sz="1600"/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55" y="1696588"/>
            <a:ext cx="4153242" cy="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r>
              <a:rPr lang="en-GB"/>
              <a:t> for Context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529400" y="1990050"/>
            <a:ext cx="440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How much entity information does BERT require within the text input? CONTEXT + TYPE!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Using input with context and type provided the best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[CLS] representations were best with the input with just context </a:t>
            </a:r>
            <a:endParaRPr sz="1800"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25" y="17884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For Dropout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444100" y="1873475"/>
            <a:ext cx="36696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000"/>
              <a:t>What is optimal dropout level for different sentence representations?</a:t>
            </a:r>
            <a:endParaRPr b="1" sz="2058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Best dropout = 0.5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Smallest difference between training and test sets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Excessive dropout causes degradation in performance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1597875"/>
            <a:ext cx="5433300" cy="32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Large amounts of research needed to develop a drug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Causes bottlenecks within drug design and discovery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</a:t>
            </a:r>
            <a:r>
              <a:rPr lang="en-GB" sz="2200"/>
              <a:t>olution is automation with deep learning models</a:t>
            </a:r>
            <a:endParaRPr sz="2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551" y="418250"/>
            <a:ext cx="1663674" cy="1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303800" y="1597875"/>
            <a:ext cx="3465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improve logistic regression by tuning its hyperparameters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Grid search gave hyperparameters that improved F1 Scores by 10\%</a:t>
            </a:r>
            <a:endParaRPr sz="1800"/>
          </a:p>
        </p:txBody>
      </p:sp>
      <p:pic>
        <p:nvPicPr>
          <p:cNvPr id="415" name="Google Shape;415;p32"/>
          <p:cNvPicPr preferRelativeResize="0"/>
          <p:nvPr/>
        </p:nvPicPr>
        <p:blipFill rotWithShape="1">
          <a:blip r:embed="rId3">
            <a:alphaModFix/>
          </a:blip>
          <a:srcRect b="0" l="0" r="48963" t="0"/>
          <a:stretch/>
        </p:blipFill>
        <p:spPr>
          <a:xfrm>
            <a:off x="5097850" y="1316675"/>
            <a:ext cx="3236439" cy="32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Applying Results</a:t>
            </a:r>
            <a:endParaRPr/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</a:t>
            </a:r>
            <a:r>
              <a:rPr lang="en-GB" sz="1600"/>
              <a:t>ed optimal logistic regression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Entity representations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Context and type sentences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0.5 dropout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Best relation F1 Score: 90% for PART-OF relation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Overall model F1 score: 78%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Shows promising results for biomedical relation extraction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20650" y="1475800"/>
            <a:ext cx="49296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BERT pre-trains bidirectional representations from 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used to perform biomedical relation extraction.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PubMedBERT uses domain-specific pre-training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4735500" y="1423288"/>
            <a:ext cx="3831235" cy="3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Classification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400" y="2027850"/>
            <a:ext cx="65913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Sentence Representations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39925" y="1990050"/>
            <a:ext cx="4012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[CLS] embeddings tend to represent the sentence as a whole.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extract [CLS] embeddings and classify them</a:t>
            </a:r>
            <a:endParaRPr sz="18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50" y="2062038"/>
            <a:ext cx="4252976" cy="2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Markers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51875" y="1990050"/>
            <a:ext cx="387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add tags around entities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Gives BERT more information about which entities are of interest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Could </a:t>
            </a:r>
            <a:r>
              <a:rPr lang="en-GB" sz="1800"/>
              <a:t>improve</a:t>
            </a:r>
            <a:r>
              <a:rPr lang="en-GB" sz="1800"/>
              <a:t> [CLS] representation</a:t>
            </a:r>
            <a:endParaRPr sz="18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675" y="2139800"/>
            <a:ext cx="4432851" cy="23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Representations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518325" y="1990050"/>
            <a:ext cx="377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Could get more </a:t>
            </a:r>
            <a:r>
              <a:rPr lang="en-GB" sz="1600"/>
              <a:t>information</a:t>
            </a:r>
            <a:r>
              <a:rPr lang="en-GB" sz="1600"/>
              <a:t> from the entities themselves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Extract </a:t>
            </a:r>
            <a:r>
              <a:rPr lang="en-GB" sz="1600"/>
              <a:t>beginning</a:t>
            </a:r>
            <a:r>
              <a:rPr lang="en-GB" sz="1600"/>
              <a:t> tags of each entity and concatenate them together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700"/>
              <a:t>Will classifying entity representations be more effective than classifying [CLS] representations?</a:t>
            </a:r>
            <a:endParaRPr sz="16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950" y="2139801"/>
            <a:ext cx="4526578" cy="23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Information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1800"/>
              <a:t>How much entity information does BERT require within the text input?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825" y="2879550"/>
            <a:ext cx="5828450" cy="5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538" y="3963950"/>
            <a:ext cx="5879025" cy="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0113" y="3445868"/>
            <a:ext cx="5828450" cy="41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8953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and Mention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304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Contains both the </a:t>
            </a:r>
            <a:r>
              <a:rPr lang="en-GB" sz="1800"/>
              <a:t>entity mentions and surrounding context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Equivalent structure to previous question</a:t>
            </a:r>
            <a:endParaRPr sz="1800"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950" y="2139801"/>
            <a:ext cx="4526578" cy="23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