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68C49C6.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8" r:id="rId3"/>
    <p:sldId id="257" r:id="rId4"/>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3B89209-F472-B4DF-C4C7-327EC1302521}" name="Chloe Vedrine" initials="CV" userId="S::cvedrine@ggc.edu::ac38bbb1-8fa3-453b-9b52-cf6d05e0fdb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71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77C46-D9BC-D9BD-633A-BCE4E88D3200}" v="23" dt="2023-05-01T02:52:15.221"/>
    <p1510:client id="{377DBA7E-098E-5AAC-3D9C-9513FE2ACC34}" v="43" dt="2023-04-21T22:15:20.580"/>
    <p1510:client id="{57A09EBB-AACA-7769-D959-3F1466116DFC}" v="16" dt="2023-04-21T20:59:06.602"/>
    <p1510:client id="{7E142FC5-B7C2-4F7F-83AD-81BF5855D388}" v="1" dt="2023-04-21T20:59:49.170"/>
    <p1510:client id="{81A24EA9-F7D0-2A4F-A38B-5BF0AE532399}" v="82" dt="2023-04-21T22:34:45.301"/>
    <p1510:client id="{842459A1-0361-9E31-AD4C-5BDFAAA1E9AB}" v="7" dt="2023-04-30T22:20:00.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theme" Target="theme/theme1.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microsoft.com/office/2018/10/relationships/authors" Target="author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 Id="rId14"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loe Vedrine" userId="S::cvedrine@ggc.edu::ac38bbb1-8fa3-453b-9b52-cf6d05e0fdb6" providerId="AD" clId="Web-{842459A1-0361-9E31-AD4C-5BDFAAA1E9AB}"/>
    <pc:docChg chg="addSld modSld">
      <pc:chgData name="Chloe Vedrine" userId="S::cvedrine@ggc.edu::ac38bbb1-8fa3-453b-9b52-cf6d05e0fdb6" providerId="AD" clId="Web-{842459A1-0361-9E31-AD4C-5BDFAAA1E9AB}" dt="2023-04-30T22:20:00.743" v="6" actId="14100"/>
      <pc:docMkLst>
        <pc:docMk/>
      </pc:docMkLst>
      <pc:sldChg chg="addSp modSp new">
        <pc:chgData name="Chloe Vedrine" userId="S::cvedrine@ggc.edu::ac38bbb1-8fa3-453b-9b52-cf6d05e0fdb6" providerId="AD" clId="Web-{842459A1-0361-9E31-AD4C-5BDFAAA1E9AB}" dt="2023-04-30T22:20:00.743" v="6" actId="14100"/>
        <pc:sldMkLst>
          <pc:docMk/>
          <pc:sldMk cId="592262222" sldId="257"/>
        </pc:sldMkLst>
        <pc:picChg chg="add mod">
          <ac:chgData name="Chloe Vedrine" userId="S::cvedrine@ggc.edu::ac38bbb1-8fa3-453b-9b52-cf6d05e0fdb6" providerId="AD" clId="Web-{842459A1-0361-9E31-AD4C-5BDFAAA1E9AB}" dt="2023-04-30T22:20:00.743" v="6" actId="14100"/>
          <ac:picMkLst>
            <pc:docMk/>
            <pc:sldMk cId="592262222" sldId="257"/>
            <ac:picMk id="5" creationId="{6858A663-2B1D-80DE-EBC2-04DC36B29FA1}"/>
          </ac:picMkLst>
        </pc:picChg>
      </pc:sldChg>
    </pc:docChg>
  </pc:docChgLst>
  <pc:docChgLst>
    <pc:chgData name="Dionys Del Rosario" userId="S::ddelrosario@ggc.edu::523342ad-6efb-4d87-9567-76e934d8b896" providerId="AD" clId="Web-{377DBA7E-098E-5AAC-3D9C-9513FE2ACC34}"/>
    <pc:docChg chg="modSld">
      <pc:chgData name="Dionys Del Rosario" userId="S::ddelrosario@ggc.edu::523342ad-6efb-4d87-9567-76e934d8b896" providerId="AD" clId="Web-{377DBA7E-098E-5AAC-3D9C-9513FE2ACC34}" dt="2023-04-21T22:15:20.580" v="36" actId="14100"/>
      <pc:docMkLst>
        <pc:docMk/>
      </pc:docMkLst>
      <pc:sldChg chg="addSp delSp modSp">
        <pc:chgData name="Dionys Del Rosario" userId="S::ddelrosario@ggc.edu::523342ad-6efb-4d87-9567-76e934d8b896" providerId="AD" clId="Web-{377DBA7E-098E-5AAC-3D9C-9513FE2ACC34}" dt="2023-04-21T22:15:20.580" v="36" actId="14100"/>
        <pc:sldMkLst>
          <pc:docMk/>
          <pc:sldMk cId="109857222" sldId="256"/>
        </pc:sldMkLst>
        <pc:spChg chg="add mod">
          <ac:chgData name="Dionys Del Rosario" userId="S::ddelrosario@ggc.edu::523342ad-6efb-4d87-9567-76e934d8b896" providerId="AD" clId="Web-{377DBA7E-098E-5AAC-3D9C-9513FE2ACC34}" dt="2023-04-21T22:15:20.580" v="36" actId="14100"/>
          <ac:spMkLst>
            <pc:docMk/>
            <pc:sldMk cId="109857222" sldId="256"/>
            <ac:spMk id="15" creationId="{2C2E1056-C6A3-5BB1-B991-E4255C2FB2A3}"/>
          </ac:spMkLst>
        </pc:spChg>
        <pc:spChg chg="mod">
          <ac:chgData name="Dionys Del Rosario" userId="S::ddelrosario@ggc.edu::523342ad-6efb-4d87-9567-76e934d8b896" providerId="AD" clId="Web-{377DBA7E-098E-5AAC-3D9C-9513FE2ACC34}" dt="2023-04-21T21:55:07.490" v="30" actId="20577"/>
          <ac:spMkLst>
            <pc:docMk/>
            <pc:sldMk cId="109857222" sldId="256"/>
            <ac:spMk id="16" creationId="{347ADE58-651A-F829-B85C-BE14CC33FBCE}"/>
          </ac:spMkLst>
        </pc:spChg>
        <pc:picChg chg="mod">
          <ac:chgData name="Dionys Del Rosario" userId="S::ddelrosario@ggc.edu::523342ad-6efb-4d87-9567-76e934d8b896" providerId="AD" clId="Web-{377DBA7E-098E-5AAC-3D9C-9513FE2ACC34}" dt="2023-04-21T21:54:04.332" v="25" actId="1076"/>
          <ac:picMkLst>
            <pc:docMk/>
            <pc:sldMk cId="109857222" sldId="256"/>
            <ac:picMk id="4" creationId="{261E5C26-C7AA-3D79-6DBF-F74234BAC403}"/>
          </ac:picMkLst>
        </pc:picChg>
        <pc:picChg chg="mod">
          <ac:chgData name="Dionys Del Rosario" userId="S::ddelrosario@ggc.edu::523342ad-6efb-4d87-9567-76e934d8b896" providerId="AD" clId="Web-{377DBA7E-098E-5AAC-3D9C-9513FE2ACC34}" dt="2023-04-21T21:55:00.755" v="27" actId="1076"/>
          <ac:picMkLst>
            <pc:docMk/>
            <pc:sldMk cId="109857222" sldId="256"/>
            <ac:picMk id="8" creationId="{80D808B6-983F-3003-6B38-294C9C349A40}"/>
          </ac:picMkLst>
        </pc:picChg>
        <pc:picChg chg="del">
          <ac:chgData name="Dionys Del Rosario" userId="S::ddelrosario@ggc.edu::523342ad-6efb-4d87-9567-76e934d8b896" providerId="AD" clId="Web-{377DBA7E-098E-5AAC-3D9C-9513FE2ACC34}" dt="2023-04-21T21:50:35.687" v="6"/>
          <ac:picMkLst>
            <pc:docMk/>
            <pc:sldMk cId="109857222" sldId="256"/>
            <ac:picMk id="15" creationId="{E222C56A-B1CE-B784-0525-02160CCEAEED}"/>
          </ac:picMkLst>
        </pc:picChg>
        <pc:picChg chg="add mod">
          <ac:chgData name="Dionys Del Rosario" userId="S::ddelrosario@ggc.edu::523342ad-6efb-4d87-9567-76e934d8b896" providerId="AD" clId="Web-{377DBA7E-098E-5AAC-3D9C-9513FE2ACC34}" dt="2023-04-21T21:51:27.501" v="18" actId="1076"/>
          <ac:picMkLst>
            <pc:docMk/>
            <pc:sldMk cId="109857222" sldId="256"/>
            <ac:picMk id="19" creationId="{A060BA26-DCBC-1799-4EB3-938D740EF9FA}"/>
          </ac:picMkLst>
        </pc:picChg>
      </pc:sldChg>
    </pc:docChg>
  </pc:docChgLst>
  <pc:docChgLst>
    <pc:chgData name="Guest User" userId="S::urn:spo:anon#d6a99405e002405ed493fb1a677d3b36591e2b7a87617da6ece45302e6b489b4::" providerId="AD" clId="Web-{1D56C0C9-1C16-0F06-9CB2-A5C509B90FFA}"/>
    <pc:docChg chg="modSld">
      <pc:chgData name="Guest User" userId="S::urn:spo:anon#d6a99405e002405ed493fb1a677d3b36591e2b7a87617da6ece45302e6b489b4::" providerId="AD" clId="Web-{1D56C0C9-1C16-0F06-9CB2-A5C509B90FFA}" dt="2023-04-19T16:33:30.551" v="37" actId="20577"/>
      <pc:docMkLst>
        <pc:docMk/>
      </pc:docMkLst>
      <pc:sldChg chg="addSp modSp">
        <pc:chgData name="Guest User" userId="S::urn:spo:anon#d6a99405e002405ed493fb1a677d3b36591e2b7a87617da6ece45302e6b489b4::" providerId="AD" clId="Web-{1D56C0C9-1C16-0F06-9CB2-A5C509B90FFA}" dt="2023-04-19T16:33:30.551" v="37" actId="20577"/>
        <pc:sldMkLst>
          <pc:docMk/>
          <pc:sldMk cId="109857222" sldId="256"/>
        </pc:sldMkLst>
        <pc:spChg chg="add mod">
          <ac:chgData name="Guest User" userId="S::urn:spo:anon#d6a99405e002405ed493fb1a677d3b36591e2b7a87617da6ece45302e6b489b4::" providerId="AD" clId="Web-{1D56C0C9-1C16-0F06-9CB2-A5C509B90FFA}" dt="2023-04-19T16:33:30.551" v="37" actId="20577"/>
          <ac:spMkLst>
            <pc:docMk/>
            <pc:sldMk cId="109857222" sldId="256"/>
            <ac:spMk id="13" creationId="{8B276533-B76C-B16E-4679-55CCB93390ED}"/>
          </ac:spMkLst>
        </pc:spChg>
      </pc:sldChg>
    </pc:docChg>
  </pc:docChgLst>
  <pc:docChgLst>
    <pc:chgData name="Dionys Del Rosario" userId="S::ddelrosario@ggc.edu::523342ad-6efb-4d87-9567-76e934d8b896" providerId="AD" clId="Web-{57A09EBB-AACA-7769-D959-3F1466116DFC}"/>
    <pc:docChg chg="modSld">
      <pc:chgData name="Dionys Del Rosario" userId="S::ddelrosario@ggc.edu::523342ad-6efb-4d87-9567-76e934d8b896" providerId="AD" clId="Web-{57A09EBB-AACA-7769-D959-3F1466116DFC}" dt="2023-04-21T20:59:06.602" v="13" actId="1076"/>
      <pc:docMkLst>
        <pc:docMk/>
      </pc:docMkLst>
      <pc:sldChg chg="addSp modSp">
        <pc:chgData name="Dionys Del Rosario" userId="S::ddelrosario@ggc.edu::523342ad-6efb-4d87-9567-76e934d8b896" providerId="AD" clId="Web-{57A09EBB-AACA-7769-D959-3F1466116DFC}" dt="2023-04-21T20:59:06.602" v="13" actId="1076"/>
        <pc:sldMkLst>
          <pc:docMk/>
          <pc:sldMk cId="109857222" sldId="256"/>
        </pc:sldMkLst>
        <pc:picChg chg="add mod">
          <ac:chgData name="Dionys Del Rosario" userId="S::ddelrosario@ggc.edu::523342ad-6efb-4d87-9567-76e934d8b896" providerId="AD" clId="Web-{57A09EBB-AACA-7769-D959-3F1466116DFC}" dt="2023-04-21T20:57:10.161" v="5" actId="1076"/>
          <ac:picMkLst>
            <pc:docMk/>
            <pc:sldMk cId="109857222" sldId="256"/>
            <ac:picMk id="4" creationId="{261E5C26-C7AA-3D79-6DBF-F74234BAC403}"/>
          </ac:picMkLst>
        </pc:picChg>
        <pc:picChg chg="add mod">
          <ac:chgData name="Dionys Del Rosario" userId="S::ddelrosario@ggc.edu::523342ad-6efb-4d87-9567-76e934d8b896" providerId="AD" clId="Web-{57A09EBB-AACA-7769-D959-3F1466116DFC}" dt="2023-04-21T20:59:06.602" v="13" actId="1076"/>
          <ac:picMkLst>
            <pc:docMk/>
            <pc:sldMk cId="109857222" sldId="256"/>
            <ac:picMk id="8" creationId="{80D808B6-983F-3003-6B38-294C9C349A40}"/>
          </ac:picMkLst>
        </pc:picChg>
      </pc:sldChg>
    </pc:docChg>
  </pc:docChgLst>
  <pc:docChgLst>
    <pc:chgData name="Guest User" userId="S::urn:spo:anon#d6a99405e002405ed493fb1a677d3b36591e2b7a87617da6ece45302e6b489b4::" providerId="AD" clId="Web-{D3894294-1F98-8942-4CF4-945CABCC7BED}"/>
    <pc:docChg chg="modSld">
      <pc:chgData name="Guest User" userId="S::urn:spo:anon#d6a99405e002405ed493fb1a677d3b36591e2b7a87617da6ece45302e6b489b4::" providerId="AD" clId="Web-{D3894294-1F98-8942-4CF4-945CABCC7BED}" dt="2023-04-19T16:57:58.041" v="1" actId="1076"/>
      <pc:docMkLst>
        <pc:docMk/>
      </pc:docMkLst>
      <pc:sldChg chg="modSp">
        <pc:chgData name="Guest User" userId="S::urn:spo:anon#d6a99405e002405ed493fb1a677d3b36591e2b7a87617da6ece45302e6b489b4::" providerId="AD" clId="Web-{D3894294-1F98-8942-4CF4-945CABCC7BED}" dt="2023-04-19T16:57:58.041" v="1" actId="1076"/>
        <pc:sldMkLst>
          <pc:docMk/>
          <pc:sldMk cId="109857222" sldId="256"/>
        </pc:sldMkLst>
        <pc:picChg chg="mod">
          <ac:chgData name="Guest User" userId="S::urn:spo:anon#d6a99405e002405ed493fb1a677d3b36591e2b7a87617da6ece45302e6b489b4::" providerId="AD" clId="Web-{D3894294-1F98-8942-4CF4-945CABCC7BED}" dt="2023-04-19T16:57:58.041" v="1" actId="1076"/>
          <ac:picMkLst>
            <pc:docMk/>
            <pc:sldMk cId="109857222" sldId="256"/>
            <ac:picMk id="4" creationId="{A9F82A80-E808-0EB9-CDD4-89FDDCC02859}"/>
          </ac:picMkLst>
        </pc:picChg>
      </pc:sldChg>
    </pc:docChg>
  </pc:docChgLst>
  <pc:docChgLst>
    <pc:chgData name="Dionys Del Rosario" userId="523342ad-6efb-4d87-9567-76e934d8b896" providerId="ADAL" clId="{81A24EA9-F7D0-2A4F-A38B-5BF0AE532399}"/>
    <pc:docChg chg="undo custSel delSld modSld">
      <pc:chgData name="Dionys Del Rosario" userId="523342ad-6efb-4d87-9567-76e934d8b896" providerId="ADAL" clId="{81A24EA9-F7D0-2A4F-A38B-5BF0AE532399}" dt="2023-04-21T23:35:50.296" v="188" actId="2696"/>
      <pc:docMkLst>
        <pc:docMk/>
      </pc:docMkLst>
      <pc:sldChg chg="addSp delSp modSp">
        <pc:chgData name="Dionys Del Rosario" userId="523342ad-6efb-4d87-9567-76e934d8b896" providerId="ADAL" clId="{81A24EA9-F7D0-2A4F-A38B-5BF0AE532399}" dt="2023-04-21T22:53:57.865" v="187" actId="1076"/>
        <pc:sldMkLst>
          <pc:docMk/>
          <pc:sldMk cId="109857222" sldId="256"/>
        </pc:sldMkLst>
        <pc:spChg chg="mod">
          <ac:chgData name="Dionys Del Rosario" userId="523342ad-6efb-4d87-9567-76e934d8b896" providerId="ADAL" clId="{81A24EA9-F7D0-2A4F-A38B-5BF0AE532399}" dt="2023-04-21T22:27:05.480" v="40" actId="1076"/>
          <ac:spMkLst>
            <pc:docMk/>
            <pc:sldMk cId="109857222" sldId="256"/>
            <ac:spMk id="2" creationId="{4539F792-FB3E-3CBA-C349-E972D9E8A84F}"/>
          </ac:spMkLst>
        </pc:spChg>
        <pc:spChg chg="add mod">
          <ac:chgData name="Dionys Del Rosario" userId="523342ad-6efb-4d87-9567-76e934d8b896" providerId="ADAL" clId="{81A24EA9-F7D0-2A4F-A38B-5BF0AE532399}" dt="2023-04-21T22:22:23.638" v="1" actId="1076"/>
          <ac:spMkLst>
            <pc:docMk/>
            <pc:sldMk cId="109857222" sldId="256"/>
            <ac:spMk id="20" creationId="{F76F32B4-3568-2115-9379-7AE7DF725F56}"/>
          </ac:spMkLst>
        </pc:spChg>
        <pc:spChg chg="add del mod">
          <ac:chgData name="Dionys Del Rosario" userId="523342ad-6efb-4d87-9567-76e934d8b896" providerId="ADAL" clId="{81A24EA9-F7D0-2A4F-A38B-5BF0AE532399}" dt="2023-04-21T22:48:27.744" v="84" actId="478"/>
          <ac:spMkLst>
            <pc:docMk/>
            <pc:sldMk cId="109857222" sldId="256"/>
            <ac:spMk id="22" creationId="{13A1B765-A964-545D-F5E5-A0AB95621FF5}"/>
          </ac:spMkLst>
        </pc:spChg>
        <pc:spChg chg="add del mod">
          <ac:chgData name="Dionys Del Rosario" userId="523342ad-6efb-4d87-9567-76e934d8b896" providerId="ADAL" clId="{81A24EA9-F7D0-2A4F-A38B-5BF0AE532399}" dt="2023-04-21T22:22:51.638" v="12" actId="478"/>
          <ac:spMkLst>
            <pc:docMk/>
            <pc:sldMk cId="109857222" sldId="256"/>
            <ac:spMk id="22" creationId="{5D59FFA8-9F92-936B-EB4C-F6CE002356B1}"/>
          </ac:spMkLst>
        </pc:spChg>
        <pc:spChg chg="add del mod">
          <ac:chgData name="Dionys Del Rosario" userId="523342ad-6efb-4d87-9567-76e934d8b896" providerId="ADAL" clId="{81A24EA9-F7D0-2A4F-A38B-5BF0AE532399}" dt="2023-04-21T22:34:09.638" v="58" actId="21"/>
          <ac:spMkLst>
            <pc:docMk/>
            <pc:sldMk cId="109857222" sldId="256"/>
            <ac:spMk id="23" creationId="{AC931F53-5076-65FF-C56D-8F08DF54A607}"/>
          </ac:spMkLst>
        </pc:spChg>
        <pc:spChg chg="add mod">
          <ac:chgData name="Dionys Del Rosario" userId="523342ad-6efb-4d87-9567-76e934d8b896" providerId="ADAL" clId="{81A24EA9-F7D0-2A4F-A38B-5BF0AE532399}" dt="2023-04-21T22:51:35.824" v="166" actId="1076"/>
          <ac:spMkLst>
            <pc:docMk/>
            <pc:sldMk cId="109857222" sldId="256"/>
            <ac:spMk id="29" creationId="{7FB8B091-0FF1-CBAD-F4F3-FFE7B91F8CE4}"/>
          </ac:spMkLst>
        </pc:spChg>
        <pc:spChg chg="add mod">
          <ac:chgData name="Dionys Del Rosario" userId="523342ad-6efb-4d87-9567-76e934d8b896" providerId="ADAL" clId="{81A24EA9-F7D0-2A4F-A38B-5BF0AE532399}" dt="2023-04-21T22:53:57.865" v="187" actId="1076"/>
          <ac:spMkLst>
            <pc:docMk/>
            <pc:sldMk cId="109857222" sldId="256"/>
            <ac:spMk id="33" creationId="{B79D8CB2-712E-F78F-9CC4-60CDB2392A7A}"/>
          </ac:spMkLst>
        </pc:spChg>
        <pc:spChg chg="add del mod">
          <ac:chgData name="Dionys Del Rosario" userId="523342ad-6efb-4d87-9567-76e934d8b896" providerId="ADAL" clId="{81A24EA9-F7D0-2A4F-A38B-5BF0AE532399}" dt="2023-04-21T22:52:49.601" v="184" actId="1111"/>
          <ac:spMkLst>
            <pc:docMk/>
            <pc:sldMk cId="109857222" sldId="256"/>
            <ac:spMk id="34" creationId="{C1ED514D-4272-98A1-4076-F3488A2479F0}"/>
          </ac:spMkLst>
        </pc:spChg>
        <pc:spChg chg="add del mod">
          <ac:chgData name="Dionys Del Rosario" userId="523342ad-6efb-4d87-9567-76e934d8b896" providerId="ADAL" clId="{81A24EA9-F7D0-2A4F-A38B-5BF0AE532399}" dt="2023-04-21T22:52:47.804" v="182" actId="1111"/>
          <ac:spMkLst>
            <pc:docMk/>
            <pc:sldMk cId="109857222" sldId="256"/>
            <ac:spMk id="35" creationId="{ACAE32DF-7A84-FED6-C6CD-EF88100F8279}"/>
          </ac:spMkLst>
        </pc:spChg>
        <pc:picChg chg="mod">
          <ac:chgData name="Dionys Del Rosario" userId="523342ad-6efb-4d87-9567-76e934d8b896" providerId="ADAL" clId="{81A24EA9-F7D0-2A4F-A38B-5BF0AE532399}" dt="2023-04-21T22:49:27.526" v="140" actId="1076"/>
          <ac:picMkLst>
            <pc:docMk/>
            <pc:sldMk cId="109857222" sldId="256"/>
            <ac:picMk id="4" creationId="{261E5C26-C7AA-3D79-6DBF-F74234BAC403}"/>
          </ac:picMkLst>
        </pc:picChg>
        <pc:picChg chg="mod">
          <ac:chgData name="Dionys Del Rosario" userId="523342ad-6efb-4d87-9567-76e934d8b896" providerId="ADAL" clId="{81A24EA9-F7D0-2A4F-A38B-5BF0AE532399}" dt="2023-04-21T22:53:51.523" v="186" actId="1076"/>
          <ac:picMkLst>
            <pc:docMk/>
            <pc:sldMk cId="109857222" sldId="256"/>
            <ac:picMk id="8" creationId="{80D808B6-983F-3003-6B38-294C9C349A40}"/>
          </ac:picMkLst>
        </pc:picChg>
        <pc:picChg chg="mod">
          <ac:chgData name="Dionys Del Rosario" userId="523342ad-6efb-4d87-9567-76e934d8b896" providerId="ADAL" clId="{81A24EA9-F7D0-2A4F-A38B-5BF0AE532399}" dt="2023-04-21T22:27:03.734" v="38" actId="14100"/>
          <ac:picMkLst>
            <pc:docMk/>
            <pc:sldMk cId="109857222" sldId="256"/>
            <ac:picMk id="9" creationId="{68330594-16B4-2A87-5BB4-0A424B040C11}"/>
          </ac:picMkLst>
        </pc:picChg>
        <pc:picChg chg="mod">
          <ac:chgData name="Dionys Del Rosario" userId="523342ad-6efb-4d87-9567-76e934d8b896" providerId="ADAL" clId="{81A24EA9-F7D0-2A4F-A38B-5BF0AE532399}" dt="2023-04-21T22:27:33.216" v="47" actId="1076"/>
          <ac:picMkLst>
            <pc:docMk/>
            <pc:sldMk cId="109857222" sldId="256"/>
            <ac:picMk id="19" creationId="{A060BA26-DCBC-1799-4EB3-938D740EF9FA}"/>
          </ac:picMkLst>
        </pc:picChg>
      </pc:sldChg>
      <pc:sldChg chg="del">
        <pc:chgData name="Dionys Del Rosario" userId="523342ad-6efb-4d87-9567-76e934d8b896" providerId="ADAL" clId="{81A24EA9-F7D0-2A4F-A38B-5BF0AE532399}" dt="2023-04-21T23:35:50.296" v="188" actId="2696"/>
        <pc:sldMkLst>
          <pc:docMk/>
          <pc:sldMk cId="1069781705" sldId="257"/>
        </pc:sldMkLst>
      </pc:sldChg>
    </pc:docChg>
  </pc:docChgLst>
  <pc:docChgLst>
    <pc:chgData name="Guest User" userId="S::urn:spo:anon#d6a99405e002405ed493fb1a677d3b36591e2b7a87617da6ece45302e6b489b4::" providerId="AD" clId="Web-{7E142FC5-B7C2-4F7F-83AD-81BF5855D388}"/>
    <pc:docChg chg="modSld">
      <pc:chgData name="Guest User" userId="S::urn:spo:anon#d6a99405e002405ed493fb1a677d3b36591e2b7a87617da6ece45302e6b489b4::" providerId="AD" clId="Web-{7E142FC5-B7C2-4F7F-83AD-81BF5855D388}" dt="2023-04-21T20:59:49.170" v="0"/>
      <pc:docMkLst>
        <pc:docMk/>
      </pc:docMkLst>
      <pc:sldChg chg="addSp">
        <pc:chgData name="Guest User" userId="S::urn:spo:anon#d6a99405e002405ed493fb1a677d3b36591e2b7a87617da6ece45302e6b489b4::" providerId="AD" clId="Web-{7E142FC5-B7C2-4F7F-83AD-81BF5855D388}" dt="2023-04-21T20:59:49.170" v="0"/>
        <pc:sldMkLst>
          <pc:docMk/>
          <pc:sldMk cId="109857222" sldId="256"/>
        </pc:sldMkLst>
        <pc:spChg chg="add">
          <ac:chgData name="Guest User" userId="S::urn:spo:anon#d6a99405e002405ed493fb1a677d3b36591e2b7a87617da6ece45302e6b489b4::" providerId="AD" clId="Web-{7E142FC5-B7C2-4F7F-83AD-81BF5855D388}" dt="2023-04-21T20:59:49.170" v="0"/>
          <ac:spMkLst>
            <pc:docMk/>
            <pc:sldMk cId="109857222" sldId="256"/>
            <ac:spMk id="16" creationId="{347ADE58-651A-F829-B85C-BE14CC33FBCE}"/>
          </ac:spMkLst>
        </pc:spChg>
      </pc:sldChg>
    </pc:docChg>
  </pc:docChgLst>
  <pc:docChgLst>
    <pc:chgData name="Chloe Vedrine" userId="S::cvedrine@ggc.edu::ac38bbb1-8fa3-453b-9b52-cf6d05e0fdb6" providerId="AD" clId="Web-{C6719FDE-1CF9-94B8-6CBB-EA4870F7A41D}"/>
    <pc:docChg chg="addSld modSld">
      <pc:chgData name="Chloe Vedrine" userId="S::cvedrine@ggc.edu::ac38bbb1-8fa3-453b-9b52-cf6d05e0fdb6" providerId="AD" clId="Web-{C6719FDE-1CF9-94B8-6CBB-EA4870F7A41D}" dt="2023-04-19T17:59:53.745" v="171"/>
      <pc:docMkLst>
        <pc:docMk/>
      </pc:docMkLst>
      <pc:sldChg chg="addSp delSp modSp">
        <pc:chgData name="Chloe Vedrine" userId="S::cvedrine@ggc.edu::ac38bbb1-8fa3-453b-9b52-cf6d05e0fdb6" providerId="AD" clId="Web-{C6719FDE-1CF9-94B8-6CBB-EA4870F7A41D}" dt="2023-04-19T17:03:00.293" v="83" actId="14100"/>
        <pc:sldMkLst>
          <pc:docMk/>
          <pc:sldMk cId="109857222" sldId="256"/>
        </pc:sldMkLst>
        <pc:spChg chg="add del mod">
          <ac:chgData name="Chloe Vedrine" userId="S::cvedrine@ggc.edu::ac38bbb1-8fa3-453b-9b52-cf6d05e0fdb6" providerId="AD" clId="Web-{C6719FDE-1CF9-94B8-6CBB-EA4870F7A41D}" dt="2023-04-19T17:03:00.293" v="83" actId="14100"/>
          <ac:spMkLst>
            <pc:docMk/>
            <pc:sldMk cId="109857222" sldId="256"/>
            <ac:spMk id="2" creationId="{4539F792-FB3E-3CBA-C349-E972D9E8A84F}"/>
          </ac:spMkLst>
        </pc:spChg>
        <pc:spChg chg="add del mod">
          <ac:chgData name="Chloe Vedrine" userId="S::cvedrine@ggc.edu::ac38bbb1-8fa3-453b-9b52-cf6d05e0fdb6" providerId="AD" clId="Web-{C6719FDE-1CF9-94B8-6CBB-EA4870F7A41D}" dt="2023-04-19T17:02:53.699" v="82" actId="1076"/>
          <ac:spMkLst>
            <pc:docMk/>
            <pc:sldMk cId="109857222" sldId="256"/>
            <ac:spMk id="3" creationId="{C76B94AD-E1C8-8570-9147-5BCF06093CA4}"/>
          </ac:spMkLst>
        </pc:spChg>
        <pc:spChg chg="mod">
          <ac:chgData name="Chloe Vedrine" userId="S::cvedrine@ggc.edu::ac38bbb1-8fa3-453b-9b52-cf6d05e0fdb6" providerId="AD" clId="Web-{C6719FDE-1CF9-94B8-6CBB-EA4870F7A41D}" dt="2023-04-19T16:59:52.632" v="24" actId="20577"/>
          <ac:spMkLst>
            <pc:docMk/>
            <pc:sldMk cId="109857222" sldId="256"/>
            <ac:spMk id="10" creationId="{4674D906-043D-545D-93BA-492533E3FAEC}"/>
          </ac:spMkLst>
        </pc:spChg>
        <pc:spChg chg="mod">
          <ac:chgData name="Chloe Vedrine" userId="S::cvedrine@ggc.edu::ac38bbb1-8fa3-453b-9b52-cf6d05e0fdb6" providerId="AD" clId="Web-{C6719FDE-1CF9-94B8-6CBB-EA4870F7A41D}" dt="2023-04-19T16:59:26.632" v="19" actId="1076"/>
          <ac:spMkLst>
            <pc:docMk/>
            <pc:sldMk cId="109857222" sldId="256"/>
            <ac:spMk id="13" creationId="{8B276533-B76C-B16E-4679-55CCB93390ED}"/>
          </ac:spMkLst>
        </pc:spChg>
        <pc:spChg chg="add del mod">
          <ac:chgData name="Chloe Vedrine" userId="S::cvedrine@ggc.edu::ac38bbb1-8fa3-453b-9b52-cf6d05e0fdb6" providerId="AD" clId="Web-{C6719FDE-1CF9-94B8-6CBB-EA4870F7A41D}" dt="2023-04-19T17:00:56.915" v="40"/>
          <ac:spMkLst>
            <pc:docMk/>
            <pc:sldMk cId="109857222" sldId="256"/>
            <ac:spMk id="16" creationId="{77942F4D-3C00-0E27-8A50-3B60A626C336}"/>
          </ac:spMkLst>
        </pc:spChg>
        <pc:spChg chg="add del mod">
          <ac:chgData name="Chloe Vedrine" userId="S::cvedrine@ggc.edu::ac38bbb1-8fa3-453b-9b52-cf6d05e0fdb6" providerId="AD" clId="Web-{C6719FDE-1CF9-94B8-6CBB-EA4870F7A41D}" dt="2023-04-19T17:01:29.338" v="56"/>
          <ac:spMkLst>
            <pc:docMk/>
            <pc:sldMk cId="109857222" sldId="256"/>
            <ac:spMk id="19" creationId="{27BF6B3C-7211-78C8-AF75-8979B3B7CC5A}"/>
          </ac:spMkLst>
        </pc:spChg>
        <pc:spChg chg="add del mod">
          <ac:chgData name="Chloe Vedrine" userId="S::cvedrine@ggc.edu::ac38bbb1-8fa3-453b-9b52-cf6d05e0fdb6" providerId="AD" clId="Web-{C6719FDE-1CF9-94B8-6CBB-EA4870F7A41D}" dt="2023-04-19T17:01:29.338" v="55"/>
          <ac:spMkLst>
            <pc:docMk/>
            <pc:sldMk cId="109857222" sldId="256"/>
            <ac:spMk id="20" creationId="{40CB69F9-3CF4-A6B1-8BE4-B623D43F7192}"/>
          </ac:spMkLst>
        </pc:spChg>
        <pc:spChg chg="add del mod">
          <ac:chgData name="Chloe Vedrine" userId="S::cvedrine@ggc.edu::ac38bbb1-8fa3-453b-9b52-cf6d05e0fdb6" providerId="AD" clId="Web-{C6719FDE-1CF9-94B8-6CBB-EA4870F7A41D}" dt="2023-04-19T17:02:40.496" v="79"/>
          <ac:spMkLst>
            <pc:docMk/>
            <pc:sldMk cId="109857222" sldId="256"/>
            <ac:spMk id="22" creationId="{AEC5169F-7843-17D7-ECA0-39B37C51EB10}"/>
          </ac:spMkLst>
        </pc:spChg>
        <pc:spChg chg="add del mod">
          <ac:chgData name="Chloe Vedrine" userId="S::cvedrine@ggc.edu::ac38bbb1-8fa3-453b-9b52-cf6d05e0fdb6" providerId="AD" clId="Web-{C6719FDE-1CF9-94B8-6CBB-EA4870F7A41D}" dt="2023-04-19T17:02:40.496" v="78"/>
          <ac:spMkLst>
            <pc:docMk/>
            <pc:sldMk cId="109857222" sldId="256"/>
            <ac:spMk id="23" creationId="{754AA436-A856-9690-67EB-774CF3ACC33F}"/>
          </ac:spMkLst>
        </pc:spChg>
        <pc:spChg chg="mod">
          <ac:chgData name="Chloe Vedrine" userId="S::cvedrine@ggc.edu::ac38bbb1-8fa3-453b-9b52-cf6d05e0fdb6" providerId="AD" clId="Web-{C6719FDE-1CF9-94B8-6CBB-EA4870F7A41D}" dt="2023-04-19T17:00:36.430" v="33" actId="1076"/>
          <ac:spMkLst>
            <pc:docMk/>
            <pc:sldMk cId="109857222" sldId="256"/>
            <ac:spMk id="26" creationId="{6ECB7C66-25FC-9C4C-BDA8-477AB9354A93}"/>
          </ac:spMkLst>
        </pc:spChg>
        <pc:spChg chg="mod">
          <ac:chgData name="Chloe Vedrine" userId="S::cvedrine@ggc.edu::ac38bbb1-8fa3-453b-9b52-cf6d05e0fdb6" providerId="AD" clId="Web-{C6719FDE-1CF9-94B8-6CBB-EA4870F7A41D}" dt="2023-04-19T16:59:41.882" v="22" actId="20577"/>
          <ac:spMkLst>
            <pc:docMk/>
            <pc:sldMk cId="109857222" sldId="256"/>
            <ac:spMk id="65" creationId="{700D6A89-8207-AB42-E0FB-485D05A21CF4}"/>
          </ac:spMkLst>
        </pc:spChg>
        <pc:picChg chg="add del mod">
          <ac:chgData name="Chloe Vedrine" userId="S::cvedrine@ggc.edu::ac38bbb1-8fa3-453b-9b52-cf6d05e0fdb6" providerId="AD" clId="Web-{C6719FDE-1CF9-94B8-6CBB-EA4870F7A41D}" dt="2023-04-19T16:59:01.131" v="17"/>
          <ac:picMkLst>
            <pc:docMk/>
            <pc:sldMk cId="109857222" sldId="256"/>
            <ac:picMk id="4" creationId="{A9F82A80-E808-0EB9-CDD4-89FDDCC02859}"/>
          </ac:picMkLst>
        </pc:picChg>
        <pc:picChg chg="del">
          <ac:chgData name="Chloe Vedrine" userId="S::cvedrine@ggc.edu::ac38bbb1-8fa3-453b-9b52-cf6d05e0fdb6" providerId="AD" clId="Web-{C6719FDE-1CF9-94B8-6CBB-EA4870F7A41D}" dt="2023-04-19T16:58:42.646" v="8"/>
          <ac:picMkLst>
            <pc:docMk/>
            <pc:sldMk cId="109857222" sldId="256"/>
            <ac:picMk id="8" creationId="{07FD7F0A-E9A2-FA40-AD02-7D4D1BAB18F1}"/>
          </ac:picMkLst>
        </pc:picChg>
        <pc:picChg chg="mod">
          <ac:chgData name="Chloe Vedrine" userId="S::cvedrine@ggc.edu::ac38bbb1-8fa3-453b-9b52-cf6d05e0fdb6" providerId="AD" clId="Web-{C6719FDE-1CF9-94B8-6CBB-EA4870F7A41D}" dt="2023-04-19T17:00:10.476" v="29" actId="14100"/>
          <ac:picMkLst>
            <pc:docMk/>
            <pc:sldMk cId="109857222" sldId="256"/>
            <ac:picMk id="17" creationId="{91925CD5-DA1B-6832-2B18-784A4BD94C91}"/>
          </ac:picMkLst>
        </pc:picChg>
        <pc:picChg chg="mod">
          <ac:chgData name="Chloe Vedrine" userId="S::cvedrine@ggc.edu::ac38bbb1-8fa3-453b-9b52-cf6d05e0fdb6" providerId="AD" clId="Web-{C6719FDE-1CF9-94B8-6CBB-EA4870F7A41D}" dt="2023-04-19T17:00:12.523" v="30" actId="14100"/>
          <ac:picMkLst>
            <pc:docMk/>
            <pc:sldMk cId="109857222" sldId="256"/>
            <ac:picMk id="21" creationId="{C7F9BD78-0A5E-8F48-9DD0-7DA5C41A4EE3}"/>
          </ac:picMkLst>
        </pc:picChg>
        <pc:picChg chg="mod">
          <ac:chgData name="Chloe Vedrine" userId="S::cvedrine@ggc.edu::ac38bbb1-8fa3-453b-9b52-cf6d05e0fdb6" providerId="AD" clId="Web-{C6719FDE-1CF9-94B8-6CBB-EA4870F7A41D}" dt="2023-04-19T17:00:18.633" v="31" actId="1076"/>
          <ac:picMkLst>
            <pc:docMk/>
            <pc:sldMk cId="109857222" sldId="256"/>
            <ac:picMk id="30" creationId="{910ACAA1-3E2F-0FF1-BD98-1E48FD137F9D}"/>
          </ac:picMkLst>
        </pc:picChg>
        <pc:picChg chg="mod">
          <ac:chgData name="Chloe Vedrine" userId="S::cvedrine@ggc.edu::ac38bbb1-8fa3-453b-9b52-cf6d05e0fdb6" providerId="AD" clId="Web-{C6719FDE-1CF9-94B8-6CBB-EA4870F7A41D}" dt="2023-04-19T17:00:06.242" v="27" actId="1076"/>
          <ac:picMkLst>
            <pc:docMk/>
            <pc:sldMk cId="109857222" sldId="256"/>
            <ac:picMk id="31" creationId="{6D5384A7-78FB-2F82-9877-87604A34E7A4}"/>
          </ac:picMkLst>
        </pc:picChg>
        <pc:picChg chg="mod">
          <ac:chgData name="Chloe Vedrine" userId="S::cvedrine@ggc.edu::ac38bbb1-8fa3-453b-9b52-cf6d05e0fdb6" providerId="AD" clId="Web-{C6719FDE-1CF9-94B8-6CBB-EA4870F7A41D}" dt="2023-04-19T17:00:20.164" v="32" actId="1076"/>
          <ac:picMkLst>
            <pc:docMk/>
            <pc:sldMk cId="109857222" sldId="256"/>
            <ac:picMk id="32" creationId="{551C931A-FFF6-47C8-A9A9-C5C4B4EA98F3}"/>
          </ac:picMkLst>
        </pc:picChg>
      </pc:sldChg>
      <pc:sldChg chg="addSp delSp modSp add replId addCm">
        <pc:chgData name="Chloe Vedrine" userId="S::cvedrine@ggc.edu::ac38bbb1-8fa3-453b-9b52-cf6d05e0fdb6" providerId="AD" clId="Web-{C6719FDE-1CF9-94B8-6CBB-EA4870F7A41D}" dt="2023-04-19T17:59:53.745" v="171"/>
        <pc:sldMkLst>
          <pc:docMk/>
          <pc:sldMk cId="1069781705" sldId="257"/>
        </pc:sldMkLst>
        <pc:spChg chg="mod">
          <ac:chgData name="Chloe Vedrine" userId="S::cvedrine@ggc.edu::ac38bbb1-8fa3-453b-9b52-cf6d05e0fdb6" providerId="AD" clId="Web-{C6719FDE-1CF9-94B8-6CBB-EA4870F7A41D}" dt="2023-04-19T17:18:29.708" v="85" actId="14100"/>
          <ac:spMkLst>
            <pc:docMk/>
            <pc:sldMk cId="1069781705" sldId="257"/>
            <ac:spMk id="2" creationId="{4539F792-FB3E-3CBA-C349-E972D9E8A84F}"/>
          </ac:spMkLst>
        </pc:spChg>
        <pc:spChg chg="add mod">
          <ac:chgData name="Chloe Vedrine" userId="S::cvedrine@ggc.edu::ac38bbb1-8fa3-453b-9b52-cf6d05e0fdb6" providerId="AD" clId="Web-{C6719FDE-1CF9-94B8-6CBB-EA4870F7A41D}" dt="2023-04-19T17:21:43.791" v="155" actId="1076"/>
          <ac:spMkLst>
            <pc:docMk/>
            <pc:sldMk cId="1069781705" sldId="257"/>
            <ac:spMk id="4" creationId="{97722CA5-879B-E0A9-6962-BCDC6B8874B8}"/>
          </ac:spMkLst>
        </pc:spChg>
        <pc:spChg chg="mod">
          <ac:chgData name="Chloe Vedrine" userId="S::cvedrine@ggc.edu::ac38bbb1-8fa3-453b-9b52-cf6d05e0fdb6" providerId="AD" clId="Web-{C6719FDE-1CF9-94B8-6CBB-EA4870F7A41D}" dt="2023-04-19T17:21:49.010" v="157" actId="14100"/>
          <ac:spMkLst>
            <pc:docMk/>
            <pc:sldMk cId="1069781705" sldId="257"/>
            <ac:spMk id="6" creationId="{A6E17139-0BDD-EA4B-9189-6AA414D13146}"/>
          </ac:spMkLst>
        </pc:spChg>
        <pc:spChg chg="add del mod">
          <ac:chgData name="Chloe Vedrine" userId="S::cvedrine@ggc.edu::ac38bbb1-8fa3-453b-9b52-cf6d05e0fdb6" providerId="AD" clId="Web-{C6719FDE-1CF9-94B8-6CBB-EA4870F7A41D}" dt="2023-04-19T17:21:37.228" v="153"/>
          <ac:spMkLst>
            <pc:docMk/>
            <pc:sldMk cId="1069781705" sldId="257"/>
            <ac:spMk id="8" creationId="{5AF80774-77DC-C39A-0304-F996B3CC7455}"/>
          </ac:spMkLst>
        </pc:spChg>
        <pc:spChg chg="add del mod">
          <ac:chgData name="Chloe Vedrine" userId="S::cvedrine@ggc.edu::ac38bbb1-8fa3-453b-9b52-cf6d05e0fdb6" providerId="AD" clId="Web-{C6719FDE-1CF9-94B8-6CBB-EA4870F7A41D}" dt="2023-04-19T17:21:35.884" v="152"/>
          <ac:spMkLst>
            <pc:docMk/>
            <pc:sldMk cId="1069781705" sldId="257"/>
            <ac:spMk id="16" creationId="{96A4AE0F-0CA2-F16F-1E73-3C527B9CDE88}"/>
          </ac:spMkLst>
        </pc:spChg>
        <pc:spChg chg="add mod">
          <ac:chgData name="Chloe Vedrine" userId="S::cvedrine@ggc.edu::ac38bbb1-8fa3-453b-9b52-cf6d05e0fdb6" providerId="AD" clId="Web-{C6719FDE-1CF9-94B8-6CBB-EA4870F7A41D}" dt="2023-04-19T17:21:34.900" v="151" actId="1076"/>
          <ac:spMkLst>
            <pc:docMk/>
            <pc:sldMk cId="1069781705" sldId="257"/>
            <ac:spMk id="19" creationId="{9326D96A-65AF-41D2-B7F9-CBA6E76D12AF}"/>
          </ac:spMkLst>
        </pc:spChg>
        <pc:spChg chg="add mod">
          <ac:chgData name="Chloe Vedrine" userId="S::cvedrine@ggc.edu::ac38bbb1-8fa3-453b-9b52-cf6d05e0fdb6" providerId="AD" clId="Web-{C6719FDE-1CF9-94B8-6CBB-EA4870F7A41D}" dt="2023-04-19T17:20:14.117" v="130" actId="14100"/>
          <ac:spMkLst>
            <pc:docMk/>
            <pc:sldMk cId="1069781705" sldId="257"/>
            <ac:spMk id="20" creationId="{19E584C4-E60F-BAE4-595C-D718C3173C28}"/>
          </ac:spMkLst>
        </pc:spChg>
        <pc:spChg chg="add mod">
          <ac:chgData name="Chloe Vedrine" userId="S::cvedrine@ggc.edu::ac38bbb1-8fa3-453b-9b52-cf6d05e0fdb6" providerId="AD" clId="Web-{C6719FDE-1CF9-94B8-6CBB-EA4870F7A41D}" dt="2023-04-19T17:22:20.401" v="164" actId="1076"/>
          <ac:spMkLst>
            <pc:docMk/>
            <pc:sldMk cId="1069781705" sldId="257"/>
            <ac:spMk id="22" creationId="{D351A1E8-41EA-AB0A-146B-8DEF5B80BB0B}"/>
          </ac:spMkLst>
        </pc:spChg>
        <pc:spChg chg="mod">
          <ac:chgData name="Chloe Vedrine" userId="S::cvedrine@ggc.edu::ac38bbb1-8fa3-453b-9b52-cf6d05e0fdb6" providerId="AD" clId="Web-{C6719FDE-1CF9-94B8-6CBB-EA4870F7A41D}" dt="2023-04-19T17:20:05.585" v="128" actId="1076"/>
          <ac:spMkLst>
            <pc:docMk/>
            <pc:sldMk cId="1069781705" sldId="257"/>
            <ac:spMk id="24" creationId="{012B2A1B-46FA-3D9F-FBF3-877F34FA2026}"/>
          </ac:spMkLst>
        </pc:spChg>
        <pc:spChg chg="mod ord">
          <ac:chgData name="Chloe Vedrine" userId="S::cvedrine@ggc.edu::ac38bbb1-8fa3-453b-9b52-cf6d05e0fdb6" providerId="AD" clId="Web-{C6719FDE-1CF9-94B8-6CBB-EA4870F7A41D}" dt="2023-04-19T17:22:06.057" v="161" actId="1076"/>
          <ac:spMkLst>
            <pc:docMk/>
            <pc:sldMk cId="1069781705" sldId="257"/>
            <ac:spMk id="25" creationId="{1681D916-CCA8-7DBA-4932-347B95B3B85D}"/>
          </ac:spMkLst>
        </pc:spChg>
        <pc:spChg chg="mod ord">
          <ac:chgData name="Chloe Vedrine" userId="S::cvedrine@ggc.edu::ac38bbb1-8fa3-453b-9b52-cf6d05e0fdb6" providerId="AD" clId="Web-{C6719FDE-1CF9-94B8-6CBB-EA4870F7A41D}" dt="2023-04-19T17:20:01.772" v="125" actId="1076"/>
          <ac:spMkLst>
            <pc:docMk/>
            <pc:sldMk cId="1069781705" sldId="257"/>
            <ac:spMk id="26" creationId="{6ECB7C66-25FC-9C4C-BDA8-477AB9354A93}"/>
          </ac:spMkLst>
        </pc:spChg>
        <pc:spChg chg="mod ord">
          <ac:chgData name="Chloe Vedrine" userId="S::cvedrine@ggc.edu::ac38bbb1-8fa3-453b-9b52-cf6d05e0fdb6" providerId="AD" clId="Web-{C6719FDE-1CF9-94B8-6CBB-EA4870F7A41D}" dt="2023-04-19T17:22:01.651" v="160" actId="20577"/>
          <ac:spMkLst>
            <pc:docMk/>
            <pc:sldMk cId="1069781705" sldId="257"/>
            <ac:spMk id="27" creationId="{5EC184C9-31E5-E592-035F-FE684B2B5FDF}"/>
          </ac:spMkLst>
        </pc:spChg>
        <pc:picChg chg="mod ord">
          <ac:chgData name="Chloe Vedrine" userId="S::cvedrine@ggc.edu::ac38bbb1-8fa3-453b-9b52-cf6d05e0fdb6" providerId="AD" clId="Web-{C6719FDE-1CF9-94B8-6CBB-EA4870F7A41D}" dt="2023-04-19T17:22:25.714" v="165" actId="1076"/>
          <ac:picMkLst>
            <pc:docMk/>
            <pc:sldMk cId="1069781705" sldId="257"/>
            <ac:picMk id="5" creationId="{73C4D298-D5CE-B076-BB98-26D3F3B51289}"/>
          </ac:picMkLst>
        </pc:picChg>
        <pc:picChg chg="mod ord">
          <ac:chgData name="Chloe Vedrine" userId="S::cvedrine@ggc.edu::ac38bbb1-8fa3-453b-9b52-cf6d05e0fdb6" providerId="AD" clId="Web-{C6719FDE-1CF9-94B8-6CBB-EA4870F7A41D}" dt="2023-04-19T17:22:41.386" v="169" actId="1076"/>
          <ac:picMkLst>
            <pc:docMk/>
            <pc:sldMk cId="1069781705" sldId="257"/>
            <ac:picMk id="9" creationId="{68330594-16B4-2A87-5BB4-0A424B040C11}"/>
          </ac:picMkLst>
        </pc:picChg>
        <pc:picChg chg="mod">
          <ac:chgData name="Chloe Vedrine" userId="S::cvedrine@ggc.edu::ac38bbb1-8fa3-453b-9b52-cf6d05e0fdb6" providerId="AD" clId="Web-{C6719FDE-1CF9-94B8-6CBB-EA4870F7A41D}" dt="2023-04-19T17:22:42.870" v="170" actId="1076"/>
          <ac:picMkLst>
            <pc:docMk/>
            <pc:sldMk cId="1069781705" sldId="257"/>
            <ac:picMk id="15" creationId="{E222C56A-B1CE-B784-0525-02160CCEAEED}"/>
          </ac:picMkLst>
        </pc:picChg>
        <pc:extLst>
          <p:ext xmlns:p="http://schemas.openxmlformats.org/presentationml/2006/main" uri="{D6D511B9-2390-475A-947B-AFAB55BFBCF1}">
            <pc226:cmChg xmlns:pc226="http://schemas.microsoft.com/office/powerpoint/2022/06/main/command" chg="add">
              <pc226:chgData name="Chloe Vedrine" userId="S::cvedrine@ggc.edu::ac38bbb1-8fa3-453b-9b52-cf6d05e0fdb6" providerId="AD" clId="Web-{C6719FDE-1CF9-94B8-6CBB-EA4870F7A41D}" dt="2023-04-19T17:59:53.745" v="171"/>
              <pc2:cmMkLst xmlns:pc2="http://schemas.microsoft.com/office/powerpoint/2019/9/main/command">
                <pc:docMk/>
                <pc:sldMk cId="1069781705" sldId="257"/>
                <pc2:cmMk id="{BFB56C5A-29FB-43E7-9D53-338D80DF44B8}"/>
              </pc2:cmMkLst>
            </pc226:cmChg>
          </p:ext>
        </pc:extLst>
      </pc:sldChg>
    </pc:docChg>
  </pc:docChgLst>
  <pc:docChgLst>
    <pc:chgData name="Chloe Vedrine" userId="S::cvedrine@ggc.edu::ac38bbb1-8fa3-453b-9b52-cf6d05e0fdb6" providerId="AD" clId="Web-{68A5ECD4-F033-CE74-9906-AD5B45A7BC25}"/>
    <pc:docChg chg="modSld">
      <pc:chgData name="Chloe Vedrine" userId="S::cvedrine@ggc.edu::ac38bbb1-8fa3-453b-9b52-cf6d05e0fdb6" providerId="AD" clId="Web-{68A5ECD4-F033-CE74-9906-AD5B45A7BC25}" dt="2023-04-17T18:03:18.428" v="15" actId="1076"/>
      <pc:docMkLst>
        <pc:docMk/>
      </pc:docMkLst>
      <pc:sldChg chg="delSp modSp">
        <pc:chgData name="Chloe Vedrine" userId="S::cvedrine@ggc.edu::ac38bbb1-8fa3-453b-9b52-cf6d05e0fdb6" providerId="AD" clId="Web-{68A5ECD4-F033-CE74-9906-AD5B45A7BC25}" dt="2023-04-17T18:03:18.428" v="15" actId="1076"/>
        <pc:sldMkLst>
          <pc:docMk/>
          <pc:sldMk cId="109857222" sldId="256"/>
        </pc:sldMkLst>
        <pc:spChg chg="mod">
          <ac:chgData name="Chloe Vedrine" userId="S::cvedrine@ggc.edu::ac38bbb1-8fa3-453b-9b52-cf6d05e0fdb6" providerId="AD" clId="Web-{68A5ECD4-F033-CE74-9906-AD5B45A7BC25}" dt="2023-04-17T18:02:56.740" v="6" actId="1076"/>
          <ac:spMkLst>
            <pc:docMk/>
            <pc:sldMk cId="109857222" sldId="256"/>
            <ac:spMk id="12" creationId="{4EB66BE1-77C6-475D-BF48-64E865178795}"/>
          </ac:spMkLst>
        </pc:spChg>
        <pc:spChg chg="mod">
          <ac:chgData name="Chloe Vedrine" userId="S::cvedrine@ggc.edu::ac38bbb1-8fa3-453b-9b52-cf6d05e0fdb6" providerId="AD" clId="Web-{68A5ECD4-F033-CE74-9906-AD5B45A7BC25}" dt="2023-04-17T18:01:23.331" v="3" actId="1076"/>
          <ac:spMkLst>
            <pc:docMk/>
            <pc:sldMk cId="109857222" sldId="256"/>
            <ac:spMk id="65" creationId="{700D6A89-8207-AB42-E0FB-485D05A21CF4}"/>
          </ac:spMkLst>
        </pc:spChg>
        <pc:picChg chg="mod">
          <ac:chgData name="Chloe Vedrine" userId="S::cvedrine@ggc.edu::ac38bbb1-8fa3-453b-9b52-cf6d05e0fdb6" providerId="AD" clId="Web-{68A5ECD4-F033-CE74-9906-AD5B45A7BC25}" dt="2023-04-17T18:03:16.756" v="14" actId="1076"/>
          <ac:picMkLst>
            <pc:docMk/>
            <pc:sldMk cId="109857222" sldId="256"/>
            <ac:picMk id="4" creationId="{A9F82A80-E808-0EB9-CDD4-89FDDCC02859}"/>
          </ac:picMkLst>
        </pc:picChg>
        <pc:picChg chg="mod">
          <ac:chgData name="Chloe Vedrine" userId="S::cvedrine@ggc.edu::ac38bbb1-8fa3-453b-9b52-cf6d05e0fdb6" providerId="AD" clId="Web-{68A5ECD4-F033-CE74-9906-AD5B45A7BC25}" dt="2023-04-17T18:03:18.428" v="15" actId="1076"/>
          <ac:picMkLst>
            <pc:docMk/>
            <pc:sldMk cId="109857222" sldId="256"/>
            <ac:picMk id="16" creationId="{BCED2902-905B-E8CF-F170-D866F9B093F9}"/>
          </ac:picMkLst>
        </pc:picChg>
        <pc:picChg chg="del mod">
          <ac:chgData name="Chloe Vedrine" userId="S::cvedrine@ggc.edu::ac38bbb1-8fa3-453b-9b52-cf6d05e0fdb6" providerId="AD" clId="Web-{68A5ECD4-F033-CE74-9906-AD5B45A7BC25}" dt="2023-04-17T18:03:04.272" v="9"/>
          <ac:picMkLst>
            <pc:docMk/>
            <pc:sldMk cId="109857222" sldId="256"/>
            <ac:picMk id="18" creationId="{8A5854AD-1728-D6CA-A4DE-B069D3739914}"/>
          </ac:picMkLst>
        </pc:picChg>
      </pc:sldChg>
    </pc:docChg>
  </pc:docChgLst>
  <pc:docChgLst>
    <pc:chgData name="Chloe Vedrine" userId="S::cvedrine@ggc.edu::ac38bbb1-8fa3-453b-9b52-cf6d05e0fdb6" providerId="AD" clId="Web-{1A677C46-D9BC-D9BD-633A-BCE4E88D3200}"/>
    <pc:docChg chg="addSld modSld">
      <pc:chgData name="Chloe Vedrine" userId="S::cvedrine@ggc.edu::ac38bbb1-8fa3-453b-9b52-cf6d05e0fdb6" providerId="AD" clId="Web-{1A677C46-D9BC-D9BD-633A-BCE4E88D3200}" dt="2023-05-01T02:52:15.221" v="22"/>
      <pc:docMkLst>
        <pc:docMk/>
      </pc:docMkLst>
      <pc:sldChg chg="modSp">
        <pc:chgData name="Chloe Vedrine" userId="S::cvedrine@ggc.edu::ac38bbb1-8fa3-453b-9b52-cf6d05e0fdb6" providerId="AD" clId="Web-{1A677C46-D9BC-D9BD-633A-BCE4E88D3200}" dt="2023-05-01T02:50:45.750" v="10" actId="1076"/>
        <pc:sldMkLst>
          <pc:docMk/>
          <pc:sldMk cId="109857222" sldId="256"/>
        </pc:sldMkLst>
        <pc:spChg chg="mod">
          <ac:chgData name="Chloe Vedrine" userId="S::cvedrine@ggc.edu::ac38bbb1-8fa3-453b-9b52-cf6d05e0fdb6" providerId="AD" clId="Web-{1A677C46-D9BC-D9BD-633A-BCE4E88D3200}" dt="2023-05-01T02:50:45.750" v="10" actId="1076"/>
          <ac:spMkLst>
            <pc:docMk/>
            <pc:sldMk cId="109857222" sldId="256"/>
            <ac:spMk id="2" creationId="{4539F792-FB3E-3CBA-C349-E972D9E8A84F}"/>
          </ac:spMkLst>
        </pc:spChg>
      </pc:sldChg>
      <pc:sldChg chg="addSp delSp modSp new">
        <pc:chgData name="Chloe Vedrine" userId="S::cvedrine@ggc.edu::ac38bbb1-8fa3-453b-9b52-cf6d05e0fdb6" providerId="AD" clId="Web-{1A677C46-D9BC-D9BD-633A-BCE4E88D3200}" dt="2023-05-01T02:52:15.221" v="22"/>
        <pc:sldMkLst>
          <pc:docMk/>
          <pc:sldMk cId="2922171035" sldId="258"/>
        </pc:sldMkLst>
        <pc:spChg chg="mod">
          <ac:chgData name="Chloe Vedrine" userId="S::cvedrine@ggc.edu::ac38bbb1-8fa3-453b-9b52-cf6d05e0fdb6" providerId="AD" clId="Web-{1A677C46-D9BC-D9BD-633A-BCE4E88D3200}" dt="2023-05-01T02:50:49.750" v="11" actId="20577"/>
          <ac:spMkLst>
            <pc:docMk/>
            <pc:sldMk cId="2922171035" sldId="258"/>
            <ac:spMk id="3" creationId="{39919D4B-45DC-4252-3F59-7C2C1B583A48}"/>
          </ac:spMkLst>
        </pc:spChg>
        <pc:spChg chg="add del mod">
          <ac:chgData name="Chloe Vedrine" userId="S::cvedrine@ggc.edu::ac38bbb1-8fa3-453b-9b52-cf6d05e0fdb6" providerId="AD" clId="Web-{1A677C46-D9BC-D9BD-633A-BCE4E88D3200}" dt="2023-05-01T02:50:51.922" v="12"/>
          <ac:spMkLst>
            <pc:docMk/>
            <pc:sldMk cId="2922171035" sldId="258"/>
            <ac:spMk id="5" creationId="{D2E3F251-8CE0-8F6D-47C3-7364A02E2084}"/>
          </ac:spMkLst>
        </pc:spChg>
        <pc:spChg chg="add mod">
          <ac:chgData name="Chloe Vedrine" userId="S::cvedrine@ggc.edu::ac38bbb1-8fa3-453b-9b52-cf6d05e0fdb6" providerId="AD" clId="Web-{1A677C46-D9BC-D9BD-633A-BCE4E88D3200}" dt="2023-05-01T02:50:35.843" v="7" actId="1076"/>
          <ac:spMkLst>
            <pc:docMk/>
            <pc:sldMk cId="2922171035" sldId="258"/>
            <ac:spMk id="9" creationId="{7C944393-001E-EFEB-45EA-778358803CEB}"/>
          </ac:spMkLst>
        </pc:spChg>
        <pc:spChg chg="add mod">
          <ac:chgData name="Chloe Vedrine" userId="S::cvedrine@ggc.edu::ac38bbb1-8fa3-453b-9b52-cf6d05e0fdb6" providerId="AD" clId="Web-{1A677C46-D9BC-D9BD-633A-BCE4E88D3200}" dt="2023-05-01T02:50:35.859" v="8" actId="1076"/>
          <ac:spMkLst>
            <pc:docMk/>
            <pc:sldMk cId="2922171035" sldId="258"/>
            <ac:spMk id="11" creationId="{ACEE704F-9AB3-F505-1CBB-96CEE0B57AD9}"/>
          </ac:spMkLst>
        </pc:spChg>
        <pc:spChg chg="add">
          <ac:chgData name="Chloe Vedrine" userId="S::cvedrine@ggc.edu::ac38bbb1-8fa3-453b-9b52-cf6d05e0fdb6" providerId="AD" clId="Web-{1A677C46-D9BC-D9BD-633A-BCE4E88D3200}" dt="2023-05-01T02:50:55.578" v="13"/>
          <ac:spMkLst>
            <pc:docMk/>
            <pc:sldMk cId="2922171035" sldId="258"/>
            <ac:spMk id="13" creationId="{B0062A53-E8FF-2696-0CCF-57CB7250AF60}"/>
          </ac:spMkLst>
        </pc:spChg>
        <pc:spChg chg="add">
          <ac:chgData name="Chloe Vedrine" userId="S::cvedrine@ggc.edu::ac38bbb1-8fa3-453b-9b52-cf6d05e0fdb6" providerId="AD" clId="Web-{1A677C46-D9BC-D9BD-633A-BCE4E88D3200}" dt="2023-05-01T02:50:55.594" v="14"/>
          <ac:spMkLst>
            <pc:docMk/>
            <pc:sldMk cId="2922171035" sldId="258"/>
            <ac:spMk id="15" creationId="{BA443954-514A-8C5D-4A63-16223CF9C943}"/>
          </ac:spMkLst>
        </pc:spChg>
        <pc:spChg chg="add">
          <ac:chgData name="Chloe Vedrine" userId="S::cvedrine@ggc.edu::ac38bbb1-8fa3-453b-9b52-cf6d05e0fdb6" providerId="AD" clId="Web-{1A677C46-D9BC-D9BD-633A-BCE4E88D3200}" dt="2023-05-01T02:50:55.594" v="15"/>
          <ac:spMkLst>
            <pc:docMk/>
            <pc:sldMk cId="2922171035" sldId="258"/>
            <ac:spMk id="17" creationId="{ED11225C-8D2B-A8AB-165E-0F6BAF38D8D3}"/>
          </ac:spMkLst>
        </pc:spChg>
        <pc:picChg chg="add mod">
          <ac:chgData name="Chloe Vedrine" userId="S::cvedrine@ggc.edu::ac38bbb1-8fa3-453b-9b52-cf6d05e0fdb6" providerId="AD" clId="Web-{1A677C46-D9BC-D9BD-633A-BCE4E88D3200}" dt="2023-05-01T02:51:04.704" v="17" actId="1076"/>
          <ac:picMkLst>
            <pc:docMk/>
            <pc:sldMk cId="2922171035" sldId="258"/>
            <ac:picMk id="7" creationId="{0A6D5A83-91E6-AB89-CEFA-C0A3DFDB89E1}"/>
          </ac:picMkLst>
        </pc:picChg>
        <pc:picChg chg="add mod modCrop">
          <ac:chgData name="Chloe Vedrine" userId="S::cvedrine@ggc.edu::ac38bbb1-8fa3-453b-9b52-cf6d05e0fdb6" providerId="AD" clId="Web-{1A677C46-D9BC-D9BD-633A-BCE4E88D3200}" dt="2023-05-01T02:52:15.221" v="22"/>
          <ac:picMkLst>
            <pc:docMk/>
            <pc:sldMk cId="2922171035" sldId="258"/>
            <ac:picMk id="19" creationId="{62E66591-1FCA-903C-B0AC-246305D6A9E4}"/>
          </ac:picMkLst>
        </pc:picChg>
      </pc:sldChg>
    </pc:docChg>
  </pc:docChgLst>
  <pc:docChgLst>
    <pc:chgData name="Chloe Vedrine" userId="S::cvedrine@ggc.edu::ac38bbb1-8fa3-453b-9b52-cf6d05e0fdb6" providerId="AD" clId="Web-{B9223E5A-9687-85A2-499F-841FB54B4BE7}"/>
    <pc:docChg chg="modSld">
      <pc:chgData name="Chloe Vedrine" userId="S::cvedrine@ggc.edu::ac38bbb1-8fa3-453b-9b52-cf6d05e0fdb6" providerId="AD" clId="Web-{B9223E5A-9687-85A2-499F-841FB54B4BE7}" dt="2023-04-18T02:03:32.249" v="332"/>
      <pc:docMkLst>
        <pc:docMk/>
      </pc:docMkLst>
      <pc:sldChg chg="addSp delSp modSp modCm">
        <pc:chgData name="Chloe Vedrine" userId="S::cvedrine@ggc.edu::ac38bbb1-8fa3-453b-9b52-cf6d05e0fdb6" providerId="AD" clId="Web-{B9223E5A-9687-85A2-499F-841FB54B4BE7}" dt="2023-04-18T02:03:32.249" v="332"/>
        <pc:sldMkLst>
          <pc:docMk/>
          <pc:sldMk cId="109857222" sldId="256"/>
        </pc:sldMkLst>
        <pc:spChg chg="mod">
          <ac:chgData name="Chloe Vedrine" userId="S::cvedrine@ggc.edu::ac38bbb1-8fa3-453b-9b52-cf6d05e0fdb6" providerId="AD" clId="Web-{B9223E5A-9687-85A2-499F-841FB54B4BE7}" dt="2023-04-18T01:58:23.455" v="287" actId="1076"/>
          <ac:spMkLst>
            <pc:docMk/>
            <pc:sldMk cId="109857222" sldId="256"/>
            <ac:spMk id="2" creationId="{4539F792-FB3E-3CBA-C349-E972D9E8A84F}"/>
          </ac:spMkLst>
        </pc:spChg>
        <pc:spChg chg="mod">
          <ac:chgData name="Chloe Vedrine" userId="S::cvedrine@ggc.edu::ac38bbb1-8fa3-453b-9b52-cf6d05e0fdb6" providerId="AD" clId="Web-{B9223E5A-9687-85A2-499F-841FB54B4BE7}" dt="2023-04-18T02:00:00.850" v="301" actId="1076"/>
          <ac:spMkLst>
            <pc:docMk/>
            <pc:sldMk cId="109857222" sldId="256"/>
            <ac:spMk id="3" creationId="{C76B94AD-E1C8-8570-9147-5BCF06093CA4}"/>
          </ac:spMkLst>
        </pc:spChg>
        <pc:spChg chg="mod">
          <ac:chgData name="Chloe Vedrine" userId="S::cvedrine@ggc.edu::ac38bbb1-8fa3-453b-9b52-cf6d05e0fdb6" providerId="AD" clId="Web-{B9223E5A-9687-85A2-499F-841FB54B4BE7}" dt="2023-04-18T01:58:40.800" v="288" actId="1076"/>
          <ac:spMkLst>
            <pc:docMk/>
            <pc:sldMk cId="109857222" sldId="256"/>
            <ac:spMk id="6" creationId="{A6E17139-0BDD-EA4B-9189-6AA414D13146}"/>
          </ac:spMkLst>
        </pc:spChg>
        <pc:spChg chg="mod">
          <ac:chgData name="Chloe Vedrine" userId="S::cvedrine@ggc.edu::ac38bbb1-8fa3-453b-9b52-cf6d05e0fdb6" providerId="AD" clId="Web-{B9223E5A-9687-85A2-499F-841FB54B4BE7}" dt="2023-04-18T01:58:40.815" v="289" actId="1076"/>
          <ac:spMkLst>
            <pc:docMk/>
            <pc:sldMk cId="109857222" sldId="256"/>
            <ac:spMk id="7" creationId="{C8AD21DF-CBB4-2E05-3D15-22694FEBA74E}"/>
          </ac:spMkLst>
        </pc:spChg>
        <pc:spChg chg="mod">
          <ac:chgData name="Chloe Vedrine" userId="S::cvedrine@ggc.edu::ac38bbb1-8fa3-453b-9b52-cf6d05e0fdb6" providerId="AD" clId="Web-{B9223E5A-9687-85A2-499F-841FB54B4BE7}" dt="2023-04-18T01:41:00.023" v="51" actId="1076"/>
          <ac:spMkLst>
            <pc:docMk/>
            <pc:sldMk cId="109857222" sldId="256"/>
            <ac:spMk id="10" creationId="{4674D906-043D-545D-93BA-492533E3FAEC}"/>
          </ac:spMkLst>
        </pc:spChg>
        <pc:spChg chg="mod">
          <ac:chgData name="Chloe Vedrine" userId="S::cvedrine@ggc.edu::ac38bbb1-8fa3-453b-9b52-cf6d05e0fdb6" providerId="AD" clId="Web-{B9223E5A-9687-85A2-499F-841FB54B4BE7}" dt="2023-04-18T02:03:19.530" v="331" actId="20577"/>
          <ac:spMkLst>
            <pc:docMk/>
            <pc:sldMk cId="109857222" sldId="256"/>
            <ac:spMk id="12" creationId="{4EB66BE1-77C6-475D-BF48-64E865178795}"/>
          </ac:spMkLst>
        </pc:spChg>
        <pc:spChg chg="del">
          <ac:chgData name="Chloe Vedrine" userId="S::cvedrine@ggc.edu::ac38bbb1-8fa3-453b-9b52-cf6d05e0fdb6" providerId="AD" clId="Web-{B9223E5A-9687-85A2-499F-841FB54B4BE7}" dt="2023-04-18T01:48:52.136" v="68"/>
          <ac:spMkLst>
            <pc:docMk/>
            <pc:sldMk cId="109857222" sldId="256"/>
            <ac:spMk id="13" creationId="{03433621-B037-41E5-A64F-B3D36B431C20}"/>
          </ac:spMkLst>
        </pc:spChg>
        <pc:spChg chg="add mod">
          <ac:chgData name="Chloe Vedrine" userId="S::cvedrine@ggc.edu::ac38bbb1-8fa3-453b-9b52-cf6d05e0fdb6" providerId="AD" clId="Web-{B9223E5A-9687-85A2-499F-841FB54B4BE7}" dt="2023-04-18T01:40:47.163" v="48" actId="1076"/>
          <ac:spMkLst>
            <pc:docMk/>
            <pc:sldMk cId="109857222" sldId="256"/>
            <ac:spMk id="18" creationId="{924A5563-8DE7-A42D-8B50-6CEC089475E5}"/>
          </ac:spMkLst>
        </pc:spChg>
        <pc:spChg chg="mod">
          <ac:chgData name="Chloe Vedrine" userId="S::cvedrine@ggc.edu::ac38bbb1-8fa3-453b-9b52-cf6d05e0fdb6" providerId="AD" clId="Web-{B9223E5A-9687-85A2-499F-841FB54B4BE7}" dt="2023-04-18T01:35:28.604" v="7" actId="1076"/>
          <ac:spMkLst>
            <pc:docMk/>
            <pc:sldMk cId="109857222" sldId="256"/>
            <ac:spMk id="25" creationId="{1681D916-CCA8-7DBA-4932-347B95B3B85D}"/>
          </ac:spMkLst>
        </pc:spChg>
        <pc:spChg chg="mod">
          <ac:chgData name="Chloe Vedrine" userId="S::cvedrine@ggc.edu::ac38bbb1-8fa3-453b-9b52-cf6d05e0fdb6" providerId="AD" clId="Web-{B9223E5A-9687-85A2-499F-841FB54B4BE7}" dt="2023-04-18T02:00:04.834" v="302" actId="1076"/>
          <ac:spMkLst>
            <pc:docMk/>
            <pc:sldMk cId="109857222" sldId="256"/>
            <ac:spMk id="26" creationId="{6ECB7C66-25FC-9C4C-BDA8-477AB9354A93}"/>
          </ac:spMkLst>
        </pc:spChg>
        <pc:spChg chg="mod">
          <ac:chgData name="Chloe Vedrine" userId="S::cvedrine@ggc.edu::ac38bbb1-8fa3-453b-9b52-cf6d05e0fdb6" providerId="AD" clId="Web-{B9223E5A-9687-85A2-499F-841FB54B4BE7}" dt="2023-04-18T01:40:28.663" v="47" actId="1076"/>
          <ac:spMkLst>
            <pc:docMk/>
            <pc:sldMk cId="109857222" sldId="256"/>
            <ac:spMk id="27" creationId="{5EC184C9-31E5-E592-035F-FE684B2B5FDF}"/>
          </ac:spMkLst>
        </pc:spChg>
        <pc:spChg chg="mod">
          <ac:chgData name="Chloe Vedrine" userId="S::cvedrine@ggc.edu::ac38bbb1-8fa3-453b-9b52-cf6d05e0fdb6" providerId="AD" clId="Web-{B9223E5A-9687-85A2-499F-841FB54B4BE7}" dt="2023-04-18T01:37:35.874" v="27" actId="20577"/>
          <ac:spMkLst>
            <pc:docMk/>
            <pc:sldMk cId="109857222" sldId="256"/>
            <ac:spMk id="28" creationId="{7F71030B-C3C5-4775-AEC5-006E569FBC77}"/>
          </ac:spMkLst>
        </pc:spChg>
        <pc:spChg chg="mod">
          <ac:chgData name="Chloe Vedrine" userId="S::cvedrine@ggc.edu::ac38bbb1-8fa3-453b-9b52-cf6d05e0fdb6" providerId="AD" clId="Web-{B9223E5A-9687-85A2-499F-841FB54B4BE7}" dt="2023-04-18T01:59:16.176" v="297" actId="20577"/>
          <ac:spMkLst>
            <pc:docMk/>
            <pc:sldMk cId="109857222" sldId="256"/>
            <ac:spMk id="65" creationId="{700D6A89-8207-AB42-E0FB-485D05A21CF4}"/>
          </ac:spMkLst>
        </pc:spChg>
        <pc:spChg chg="del mod">
          <ac:chgData name="Chloe Vedrine" userId="S::cvedrine@ggc.edu::ac38bbb1-8fa3-453b-9b52-cf6d05e0fdb6" providerId="AD" clId="Web-{B9223E5A-9687-85A2-499F-841FB54B4BE7}" dt="2023-04-18T01:40:11.537" v="45"/>
          <ac:spMkLst>
            <pc:docMk/>
            <pc:sldMk cId="109857222" sldId="256"/>
            <ac:spMk id="76" creationId="{469A083F-FBE9-BF82-E6DA-AD12CF918376}"/>
          </ac:spMkLst>
        </pc:spChg>
        <pc:picChg chg="mod">
          <ac:chgData name="Chloe Vedrine" userId="S::cvedrine@ggc.edu::ac38bbb1-8fa3-453b-9b52-cf6d05e0fdb6" providerId="AD" clId="Web-{B9223E5A-9687-85A2-499F-841FB54B4BE7}" dt="2023-04-18T02:02:19.730" v="329" actId="14100"/>
          <ac:picMkLst>
            <pc:docMk/>
            <pc:sldMk cId="109857222" sldId="256"/>
            <ac:picMk id="4" creationId="{A9F82A80-E808-0EB9-CDD4-89FDDCC02859}"/>
          </ac:picMkLst>
        </pc:picChg>
        <pc:picChg chg="mod">
          <ac:chgData name="Chloe Vedrine" userId="S::cvedrine@ggc.edu::ac38bbb1-8fa3-453b-9b52-cf6d05e0fdb6" providerId="AD" clId="Web-{B9223E5A-9687-85A2-499F-841FB54B4BE7}" dt="2023-04-18T01:40:51.335" v="49" actId="1076"/>
          <ac:picMkLst>
            <pc:docMk/>
            <pc:sldMk cId="109857222" sldId="256"/>
            <ac:picMk id="5" creationId="{73C4D298-D5CE-B076-BB98-26D3F3B51289}"/>
          </ac:picMkLst>
        </pc:picChg>
        <pc:picChg chg="mod">
          <ac:chgData name="Chloe Vedrine" userId="S::cvedrine@ggc.edu::ac38bbb1-8fa3-453b-9b52-cf6d05e0fdb6" providerId="AD" clId="Web-{B9223E5A-9687-85A2-499F-841FB54B4BE7}" dt="2023-04-18T02:01:55.808" v="318" actId="1076"/>
          <ac:picMkLst>
            <pc:docMk/>
            <pc:sldMk cId="109857222" sldId="256"/>
            <ac:picMk id="8" creationId="{07FD7F0A-E9A2-FA40-AD02-7D4D1BAB18F1}"/>
          </ac:picMkLst>
        </pc:picChg>
        <pc:picChg chg="mod">
          <ac:chgData name="Chloe Vedrine" userId="S::cvedrine@ggc.edu::ac38bbb1-8fa3-453b-9b52-cf6d05e0fdb6" providerId="AD" clId="Web-{B9223E5A-9687-85A2-499F-841FB54B4BE7}" dt="2023-04-18T01:58:40.862" v="291" actId="1076"/>
          <ac:picMkLst>
            <pc:docMk/>
            <pc:sldMk cId="109857222" sldId="256"/>
            <ac:picMk id="9" creationId="{68330594-16B4-2A87-5BB4-0A424B040C11}"/>
          </ac:picMkLst>
        </pc:picChg>
        <pc:picChg chg="mod">
          <ac:chgData name="Chloe Vedrine" userId="S::cvedrine@ggc.edu::ac38bbb1-8fa3-453b-9b52-cf6d05e0fdb6" providerId="AD" clId="Web-{B9223E5A-9687-85A2-499F-841FB54B4BE7}" dt="2023-04-18T02:01:12.009" v="313" actId="14100"/>
          <ac:picMkLst>
            <pc:docMk/>
            <pc:sldMk cId="109857222" sldId="256"/>
            <ac:picMk id="15" creationId="{E222C56A-B1CE-B784-0525-02160CCEAEED}"/>
          </ac:picMkLst>
        </pc:picChg>
        <pc:picChg chg="del mod">
          <ac:chgData name="Chloe Vedrine" userId="S::cvedrine@ggc.edu::ac38bbb1-8fa3-453b-9b52-cf6d05e0fdb6" providerId="AD" clId="Web-{B9223E5A-9687-85A2-499F-841FB54B4BE7}" dt="2023-04-18T01:57:21" v="273"/>
          <ac:picMkLst>
            <pc:docMk/>
            <pc:sldMk cId="109857222" sldId="256"/>
            <ac:picMk id="16" creationId="{BCED2902-905B-E8CF-F170-D866F9B093F9}"/>
          </ac:picMkLst>
        </pc:picChg>
        <pc:picChg chg="mod">
          <ac:chgData name="Chloe Vedrine" userId="S::cvedrine@ggc.edu::ac38bbb1-8fa3-453b-9b52-cf6d05e0fdb6" providerId="AD" clId="Web-{B9223E5A-9687-85A2-499F-841FB54B4BE7}" dt="2023-04-18T01:59:31.052" v="300" actId="1076"/>
          <ac:picMkLst>
            <pc:docMk/>
            <pc:sldMk cId="109857222" sldId="256"/>
            <ac:picMk id="21" creationId="{C7F9BD78-0A5E-8F48-9DD0-7DA5C41A4EE3}"/>
          </ac:picMkLst>
        </pc:picChg>
        <pc:picChg chg="mod">
          <ac:chgData name="Chloe Vedrine" userId="S::cvedrine@ggc.edu::ac38bbb1-8fa3-453b-9b52-cf6d05e0fdb6" providerId="AD" clId="Web-{B9223E5A-9687-85A2-499F-841FB54B4BE7}" dt="2023-04-18T01:59:25.989" v="299" actId="1076"/>
          <ac:picMkLst>
            <pc:docMk/>
            <pc:sldMk cId="109857222" sldId="256"/>
            <ac:picMk id="32" creationId="{551C931A-FFF6-47C8-A9A9-C5C4B4EA98F3}"/>
          </ac:picMkLst>
        </pc:picChg>
        <pc:picChg chg="mod">
          <ac:chgData name="Chloe Vedrine" userId="S::cvedrine@ggc.edu::ac38bbb1-8fa3-453b-9b52-cf6d05e0fdb6" providerId="AD" clId="Web-{B9223E5A-9687-85A2-499F-841FB54B4BE7}" dt="2023-04-18T01:59:23.645" v="298" actId="1076"/>
          <ac:picMkLst>
            <pc:docMk/>
            <pc:sldMk cId="109857222" sldId="256"/>
            <ac:picMk id="66" creationId="{30111EC4-A1F2-FC3B-A45E-7CAEACAB210C}"/>
          </ac:picMkLst>
        </pc:picChg>
        <pc:extLst>
          <p:ext xmlns:p="http://schemas.openxmlformats.org/presentationml/2006/main" uri="{D6D511B9-2390-475A-947B-AFAB55BFBCF1}">
            <pc226:cmChg xmlns:pc226="http://schemas.microsoft.com/office/powerpoint/2022/06/main/command" chg="">
              <pc226:chgData name="Chloe Vedrine" userId="S::cvedrine@ggc.edu::ac38bbb1-8fa3-453b-9b52-cf6d05e0fdb6" providerId="AD" clId="Web-{B9223E5A-9687-85A2-499F-841FB54B4BE7}" dt="2023-04-18T02:03:32.249" v="332"/>
              <pc2:cmMkLst xmlns:pc2="http://schemas.microsoft.com/office/powerpoint/2019/9/main/command">
                <pc:docMk/>
                <pc:sldMk cId="109857222" sldId="256"/>
                <pc2:cmMk id="{F6E301BE-174C-4711-A383-A426CBECD518}"/>
              </pc2:cmMkLst>
              <pc226:cmRplyChg chg="add">
                <pc226:chgData name="Chloe Vedrine" userId="S::cvedrine@ggc.edu::ac38bbb1-8fa3-453b-9b52-cf6d05e0fdb6" providerId="AD" clId="Web-{B9223E5A-9687-85A2-499F-841FB54B4BE7}" dt="2023-04-18T02:03:32.249" v="332"/>
                <pc2:cmRplyMkLst xmlns:pc2="http://schemas.microsoft.com/office/powerpoint/2019/9/main/command">
                  <pc:docMk/>
                  <pc:sldMk cId="109857222" sldId="256"/>
                  <pc2:cmMk id="{F6E301BE-174C-4711-A383-A426CBECD518}"/>
                  <pc2:cmRplyMk id="{B66A6C4D-33C6-4864-B36A-954F7F162440}"/>
                </pc2:cmRplyMkLst>
              </pc226:cmRplyChg>
            </pc226:cmChg>
          </p:ext>
        </pc:extLst>
      </pc:sldChg>
    </pc:docChg>
  </pc:docChgLst>
  <pc:docChgLst>
    <pc:chgData name="Chloe Vedrine" userId="S::cvedrine@ggc.edu::ac38bbb1-8fa3-453b-9b52-cf6d05e0fdb6" providerId="AD" clId="Web-{2FD6B0B4-BBF9-5AC0-1CFD-5F0C130D14B8}"/>
    <pc:docChg chg="mod modSld">
      <pc:chgData name="Chloe Vedrine" userId="S::cvedrine@ggc.edu::ac38bbb1-8fa3-453b-9b52-cf6d05e0fdb6" providerId="AD" clId="Web-{2FD6B0B4-BBF9-5AC0-1CFD-5F0C130D14B8}" dt="2023-04-17T17:45:42.090" v="41" actId="14100"/>
      <pc:docMkLst>
        <pc:docMk/>
      </pc:docMkLst>
      <pc:sldChg chg="modSp addCm modCm">
        <pc:chgData name="Chloe Vedrine" userId="S::cvedrine@ggc.edu::ac38bbb1-8fa3-453b-9b52-cf6d05e0fdb6" providerId="AD" clId="Web-{2FD6B0B4-BBF9-5AC0-1CFD-5F0C130D14B8}" dt="2023-04-17T17:45:42.090" v="41" actId="14100"/>
        <pc:sldMkLst>
          <pc:docMk/>
          <pc:sldMk cId="109857222" sldId="256"/>
        </pc:sldMkLst>
        <pc:spChg chg="mod">
          <ac:chgData name="Chloe Vedrine" userId="S::cvedrine@ggc.edu::ac38bbb1-8fa3-453b-9b52-cf6d05e0fdb6" providerId="AD" clId="Web-{2FD6B0B4-BBF9-5AC0-1CFD-5F0C130D14B8}" dt="2023-04-17T17:35:30.542" v="4" actId="1076"/>
          <ac:spMkLst>
            <pc:docMk/>
            <pc:sldMk cId="109857222" sldId="256"/>
            <ac:spMk id="11" creationId="{0AAF297F-2854-2AA1-D838-2BA6EBDEDAEB}"/>
          </ac:spMkLst>
        </pc:spChg>
        <pc:spChg chg="mod">
          <ac:chgData name="Chloe Vedrine" userId="S::cvedrine@ggc.edu::ac38bbb1-8fa3-453b-9b52-cf6d05e0fdb6" providerId="AD" clId="Web-{2FD6B0B4-BBF9-5AC0-1CFD-5F0C130D14B8}" dt="2023-04-17T17:44:58.448" v="32" actId="1076"/>
          <ac:spMkLst>
            <pc:docMk/>
            <pc:sldMk cId="109857222" sldId="256"/>
            <ac:spMk id="24" creationId="{012B2A1B-46FA-3D9F-FBF3-877F34FA2026}"/>
          </ac:spMkLst>
        </pc:spChg>
        <pc:spChg chg="mod">
          <ac:chgData name="Chloe Vedrine" userId="S::cvedrine@ggc.edu::ac38bbb1-8fa3-453b-9b52-cf6d05e0fdb6" providerId="AD" clId="Web-{2FD6B0B4-BBF9-5AC0-1CFD-5F0C130D14B8}" dt="2023-04-17T17:44:33.026" v="28" actId="1076"/>
          <ac:spMkLst>
            <pc:docMk/>
            <pc:sldMk cId="109857222" sldId="256"/>
            <ac:spMk id="25" creationId="{1681D916-CCA8-7DBA-4932-347B95B3B85D}"/>
          </ac:spMkLst>
        </pc:spChg>
        <pc:spChg chg="mod">
          <ac:chgData name="Chloe Vedrine" userId="S::cvedrine@ggc.edu::ac38bbb1-8fa3-453b-9b52-cf6d05e0fdb6" providerId="AD" clId="Web-{2FD6B0B4-BBF9-5AC0-1CFD-5F0C130D14B8}" dt="2023-04-17T17:44:35.994" v="29" actId="1076"/>
          <ac:spMkLst>
            <pc:docMk/>
            <pc:sldMk cId="109857222" sldId="256"/>
            <ac:spMk id="26" creationId="{6ECB7C66-25FC-9C4C-BDA8-477AB9354A93}"/>
          </ac:spMkLst>
        </pc:spChg>
        <pc:spChg chg="mod">
          <ac:chgData name="Chloe Vedrine" userId="S::cvedrine@ggc.edu::ac38bbb1-8fa3-453b-9b52-cf6d05e0fdb6" providerId="AD" clId="Web-{2FD6B0B4-BBF9-5AC0-1CFD-5F0C130D14B8}" dt="2023-04-17T17:44:32.198" v="27" actId="1076"/>
          <ac:spMkLst>
            <pc:docMk/>
            <pc:sldMk cId="109857222" sldId="256"/>
            <ac:spMk id="27" creationId="{5EC184C9-31E5-E592-035F-FE684B2B5FDF}"/>
          </ac:spMkLst>
        </pc:spChg>
        <pc:spChg chg="mod">
          <ac:chgData name="Chloe Vedrine" userId="S::cvedrine@ggc.edu::ac38bbb1-8fa3-453b-9b52-cf6d05e0fdb6" providerId="AD" clId="Web-{2FD6B0B4-BBF9-5AC0-1CFD-5F0C130D14B8}" dt="2023-04-17T17:45:27.371" v="38" actId="1076"/>
          <ac:spMkLst>
            <pc:docMk/>
            <pc:sldMk cId="109857222" sldId="256"/>
            <ac:spMk id="28" creationId="{7F71030B-C3C5-4775-AEC5-006E569FBC77}"/>
          </ac:spMkLst>
        </pc:spChg>
        <pc:spChg chg="mod">
          <ac:chgData name="Chloe Vedrine" userId="S::cvedrine@ggc.edu::ac38bbb1-8fa3-453b-9b52-cf6d05e0fdb6" providerId="AD" clId="Web-{2FD6B0B4-BBF9-5AC0-1CFD-5F0C130D14B8}" dt="2023-04-17T17:42:23.397" v="17" actId="14100"/>
          <ac:spMkLst>
            <pc:docMk/>
            <pc:sldMk cId="109857222" sldId="256"/>
            <ac:spMk id="65" creationId="{700D6A89-8207-AB42-E0FB-485D05A21CF4}"/>
          </ac:spMkLst>
        </pc:spChg>
        <pc:spChg chg="mod">
          <ac:chgData name="Chloe Vedrine" userId="S::cvedrine@ggc.edu::ac38bbb1-8fa3-453b-9b52-cf6d05e0fdb6" providerId="AD" clId="Web-{2FD6B0B4-BBF9-5AC0-1CFD-5F0C130D14B8}" dt="2023-04-17T17:45:19.918" v="37" actId="1076"/>
          <ac:spMkLst>
            <pc:docMk/>
            <pc:sldMk cId="109857222" sldId="256"/>
            <ac:spMk id="76" creationId="{469A083F-FBE9-BF82-E6DA-AD12CF918376}"/>
          </ac:spMkLst>
        </pc:spChg>
        <pc:picChg chg="mod">
          <ac:chgData name="Chloe Vedrine" userId="S::cvedrine@ggc.edu::ac38bbb1-8fa3-453b-9b52-cf6d05e0fdb6" providerId="AD" clId="Web-{2FD6B0B4-BBF9-5AC0-1CFD-5F0C130D14B8}" dt="2023-04-17T17:43:57.134" v="19" actId="1076"/>
          <ac:picMkLst>
            <pc:docMk/>
            <pc:sldMk cId="109857222" sldId="256"/>
            <ac:picMk id="4" creationId="{A9F82A80-E808-0EB9-CDD4-89FDDCC02859}"/>
          </ac:picMkLst>
        </pc:picChg>
        <pc:picChg chg="mod">
          <ac:chgData name="Chloe Vedrine" userId="S::cvedrine@ggc.edu::ac38bbb1-8fa3-453b-9b52-cf6d05e0fdb6" providerId="AD" clId="Web-{2FD6B0B4-BBF9-5AC0-1CFD-5F0C130D14B8}" dt="2023-04-17T17:45:42.090" v="41" actId="14100"/>
          <ac:picMkLst>
            <pc:docMk/>
            <pc:sldMk cId="109857222" sldId="256"/>
            <ac:picMk id="5" creationId="{73C4D298-D5CE-B076-BB98-26D3F3B51289}"/>
          </ac:picMkLst>
        </pc:picChg>
        <pc:picChg chg="mod">
          <ac:chgData name="Chloe Vedrine" userId="S::cvedrine@ggc.edu::ac38bbb1-8fa3-453b-9b52-cf6d05e0fdb6" providerId="AD" clId="Web-{2FD6B0B4-BBF9-5AC0-1CFD-5F0C130D14B8}" dt="2023-04-17T17:45:36.824" v="40" actId="1076"/>
          <ac:picMkLst>
            <pc:docMk/>
            <pc:sldMk cId="109857222" sldId="256"/>
            <ac:picMk id="8" creationId="{07FD7F0A-E9A2-FA40-AD02-7D4D1BAB18F1}"/>
          </ac:picMkLst>
        </pc:picChg>
        <pc:picChg chg="mod">
          <ac:chgData name="Chloe Vedrine" userId="S::cvedrine@ggc.edu::ac38bbb1-8fa3-453b-9b52-cf6d05e0fdb6" providerId="AD" clId="Web-{2FD6B0B4-BBF9-5AC0-1CFD-5F0C130D14B8}" dt="2023-04-17T17:43:55.853" v="18" actId="1076"/>
          <ac:picMkLst>
            <pc:docMk/>
            <pc:sldMk cId="109857222" sldId="256"/>
            <ac:picMk id="16" creationId="{BCED2902-905B-E8CF-F170-D866F9B093F9}"/>
          </ac:picMkLst>
        </pc:picChg>
        <pc:picChg chg="mod">
          <ac:chgData name="Chloe Vedrine" userId="S::cvedrine@ggc.edu::ac38bbb1-8fa3-453b-9b52-cf6d05e0fdb6" providerId="AD" clId="Web-{2FD6B0B4-BBF9-5AC0-1CFD-5F0C130D14B8}" dt="2023-04-17T17:36:58.013" v="7" actId="1076"/>
          <ac:picMkLst>
            <pc:docMk/>
            <pc:sldMk cId="109857222" sldId="256"/>
            <ac:picMk id="30" creationId="{910ACAA1-3E2F-0FF1-BD98-1E48FD137F9D}"/>
          </ac:picMkLst>
        </pc:picChg>
        <pc:picChg chg="mod">
          <ac:chgData name="Chloe Vedrine" userId="S::cvedrine@ggc.edu::ac38bbb1-8fa3-453b-9b52-cf6d05e0fdb6" providerId="AD" clId="Web-{2FD6B0B4-BBF9-5AC0-1CFD-5F0C130D14B8}" dt="2023-04-17T17:35:35.886" v="5" actId="1076"/>
          <ac:picMkLst>
            <pc:docMk/>
            <pc:sldMk cId="109857222" sldId="256"/>
            <ac:picMk id="31" creationId="{6D5384A7-78FB-2F82-9877-87604A34E7A4}"/>
          </ac:picMkLst>
        </pc:picChg>
        <pc:picChg chg="mod">
          <ac:chgData name="Chloe Vedrine" userId="S::cvedrine@ggc.edu::ac38bbb1-8fa3-453b-9b52-cf6d05e0fdb6" providerId="AD" clId="Web-{2FD6B0B4-BBF9-5AC0-1CFD-5F0C130D14B8}" dt="2023-04-17T17:37:03.482" v="9" actId="14100"/>
          <ac:picMkLst>
            <pc:docMk/>
            <pc:sldMk cId="109857222" sldId="256"/>
            <ac:picMk id="32" creationId="{551C931A-FFF6-47C8-A9A9-C5C4B4EA98F3}"/>
          </ac:picMkLst>
        </pc:picChg>
        <pc:picChg chg="mod">
          <ac:chgData name="Chloe Vedrine" userId="S::cvedrine@ggc.edu::ac38bbb1-8fa3-453b-9b52-cf6d05e0fdb6" providerId="AD" clId="Web-{2FD6B0B4-BBF9-5AC0-1CFD-5F0C130D14B8}" dt="2023-04-17T17:37:08.560" v="11" actId="1076"/>
          <ac:picMkLst>
            <pc:docMk/>
            <pc:sldMk cId="109857222" sldId="256"/>
            <ac:picMk id="66" creationId="{30111EC4-A1F2-FC3B-A45E-7CAEACAB210C}"/>
          </ac:picMkLst>
        </pc:picChg>
        <pc:extLst>
          <p:ext xmlns:p="http://schemas.openxmlformats.org/presentationml/2006/main" uri="{D6D511B9-2390-475A-947B-AFAB55BFBCF1}">
            <pc226:cmChg xmlns:pc226="http://schemas.microsoft.com/office/powerpoint/2022/06/main/command" chg="add">
              <pc226:chgData name="Chloe Vedrine" userId="S::cvedrine@ggc.edu::ac38bbb1-8fa3-453b-9b52-cf6d05e0fdb6" providerId="AD" clId="Web-{2FD6B0B4-BBF9-5AC0-1CFD-5F0C130D14B8}" dt="2023-04-17T17:26:27.745" v="2"/>
              <pc2:cmMkLst xmlns:pc2="http://schemas.microsoft.com/office/powerpoint/2019/9/main/command">
                <pc:docMk/>
                <pc:sldMk cId="109857222" sldId="256"/>
                <pc2:cmMk id="{F6E301BE-174C-4711-A383-A426CBECD518}"/>
              </pc2:cmMkLst>
              <pc226:cmRplyChg chg="add">
                <pc226:chgData name="Chloe Vedrine" userId="S::cvedrine@ggc.edu::ac38bbb1-8fa3-453b-9b52-cf6d05e0fdb6" providerId="AD" clId="Web-{2FD6B0B4-BBF9-5AC0-1CFD-5F0C130D14B8}" dt="2023-04-17T17:26:27.745" v="2"/>
                <pc2:cmRplyMkLst xmlns:pc2="http://schemas.microsoft.com/office/powerpoint/2019/9/main/command">
                  <pc:docMk/>
                  <pc:sldMk cId="109857222" sldId="256"/>
                  <pc2:cmMk id="{F6E301BE-174C-4711-A383-A426CBECD518}"/>
                  <pc2:cmRplyMk id="{064EADF3-33BB-4E97-BC2F-CD9ABAEC8790}"/>
                </pc2:cmRplyMkLst>
              </pc226:cmRplyChg>
            </pc226:cmChg>
          </p:ext>
        </pc:extLst>
      </pc:sldChg>
    </pc:docChg>
  </pc:docChgLst>
  <pc:docChgLst>
    <pc:chgData name="Chloe Vedrine" userId="S::cvedrine@ggc.edu::ac38bbb1-8fa3-453b-9b52-cf6d05e0fdb6" providerId="AD" clId="Web-{7558DABB-319C-FE92-F2DA-F4E08522BB85}"/>
    <pc:docChg chg="modSld">
      <pc:chgData name="Chloe Vedrine" userId="S::cvedrine@ggc.edu::ac38bbb1-8fa3-453b-9b52-cf6d05e0fdb6" providerId="AD" clId="Web-{7558DABB-319C-FE92-F2DA-F4E08522BB85}" dt="2023-04-17T21:01:04.540" v="2" actId="1076"/>
      <pc:docMkLst>
        <pc:docMk/>
      </pc:docMkLst>
      <pc:sldChg chg="modSp">
        <pc:chgData name="Chloe Vedrine" userId="S::cvedrine@ggc.edu::ac38bbb1-8fa3-453b-9b52-cf6d05e0fdb6" providerId="AD" clId="Web-{7558DABB-319C-FE92-F2DA-F4E08522BB85}" dt="2023-04-17T21:01:04.540" v="2" actId="1076"/>
        <pc:sldMkLst>
          <pc:docMk/>
          <pc:sldMk cId="109857222" sldId="256"/>
        </pc:sldMkLst>
        <pc:spChg chg="mod">
          <ac:chgData name="Chloe Vedrine" userId="S::cvedrine@ggc.edu::ac38bbb1-8fa3-453b-9b52-cf6d05e0fdb6" providerId="AD" clId="Web-{7558DABB-319C-FE92-F2DA-F4E08522BB85}" dt="2023-04-17T21:01:04.540" v="2" actId="1076"/>
          <ac:spMkLst>
            <pc:docMk/>
            <pc:sldMk cId="109857222" sldId="256"/>
            <ac:spMk id="27" creationId="{5EC184C9-31E5-E592-035F-FE684B2B5FDF}"/>
          </ac:spMkLst>
        </pc:spChg>
        <pc:spChg chg="mod">
          <ac:chgData name="Chloe Vedrine" userId="S::cvedrine@ggc.edu::ac38bbb1-8fa3-453b-9b52-cf6d05e0fdb6" providerId="AD" clId="Web-{7558DABB-319C-FE92-F2DA-F4E08522BB85}" dt="2023-04-17T21:01:02.368" v="1" actId="1076"/>
          <ac:spMkLst>
            <pc:docMk/>
            <pc:sldMk cId="109857222" sldId="256"/>
            <ac:spMk id="28" creationId="{7F71030B-C3C5-4775-AEC5-006E569FBC77}"/>
          </ac:spMkLst>
        </pc:spChg>
        <pc:spChg chg="mod">
          <ac:chgData name="Chloe Vedrine" userId="S::cvedrine@ggc.edu::ac38bbb1-8fa3-453b-9b52-cf6d05e0fdb6" providerId="AD" clId="Web-{7558DABB-319C-FE92-F2DA-F4E08522BB85}" dt="2023-04-17T21:00:59.961" v="0" actId="1076"/>
          <ac:spMkLst>
            <pc:docMk/>
            <pc:sldMk cId="109857222" sldId="256"/>
            <ac:spMk id="76" creationId="{469A083F-FBE9-BF82-E6DA-AD12CF918376}"/>
          </ac:spMkLst>
        </pc:spChg>
      </pc:sldChg>
    </pc:docChg>
  </pc:docChgLst>
</pc:chgInfo>
</file>

<file path=ppt/comments/modernComment_100_68C49C6.xml><?xml version="1.0" encoding="utf-8"?>
<p188:cmLst xmlns:a="http://schemas.openxmlformats.org/drawingml/2006/main" xmlns:r="http://schemas.openxmlformats.org/officeDocument/2006/relationships" xmlns:p188="http://schemas.microsoft.com/office/powerpoint/2018/8/main">
  <p188:cm id="{F6E301BE-174C-4711-A383-A426CBECD518}" authorId="{03B89209-F472-B4DF-C4C7-327EC1302521}" created="2023-04-17T17:23:37.694">
    <pc:sldMkLst xmlns:pc="http://schemas.microsoft.com/office/powerpoint/2013/main/command">
      <pc:docMk/>
      <pc:sldMk cId="109857222" sldId="256"/>
    </pc:sldMkLst>
    <p188:replyLst>
      <p188:reply id="{064EADF3-33BB-4E97-BC2F-CD9ABAEC8790}" authorId="{03B89209-F472-B4DF-C4C7-327EC1302521}" created="2023-04-17T17:26:27.745">
        <p188:txBody>
          <a:bodyPr/>
          <a:lstStyle/>
          <a:p>
            <a:r>
              <a:rPr lang="en-US"/>
              <a:t>Also we need to highlight our sttengths and lowkey weaknesses</a:t>
            </a:r>
          </a:p>
        </p188:txBody>
      </p188:reply>
      <p188:reply id="{B66A6C4D-33C6-4864-B36A-954F7F162440}" authorId="{03B89209-F472-B4DF-C4C7-327EC1302521}" created="2023-04-18T02:03:32.249">
        <p188:txBody>
          <a:bodyPr/>
          <a:lstStyle/>
          <a:p>
            <a:r>
              <a:rPr lang="en-US"/>
              <a:t>done^</a:t>
            </a:r>
          </a:p>
        </p188:txBody>
      </p188:reply>
    </p188:replyLst>
    <p188:txBody>
      <a:bodyPr/>
      <a:lstStyle/>
      <a:p>
        <a:r>
          <a:rPr lang="en-US"/>
          <a:t>Need to add more detail about game 
-Also include picture of makey Mkaey</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2024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459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7736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5522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82451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71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43745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0292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48428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17226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60279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smtClean="0"/>
              <a:t>4/30/2023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53483877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microsoft.com/office/2018/10/relationships/comments" Target="../comments/modernComment_100_68C49C6.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image" Target="../media/image13.jpe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12B2A1B-46FA-3D9F-FBF3-877F34FA2026}"/>
              </a:ext>
            </a:extLst>
          </p:cNvPr>
          <p:cNvSpPr/>
          <p:nvPr/>
        </p:nvSpPr>
        <p:spPr>
          <a:xfrm>
            <a:off x="809549" y="7241563"/>
            <a:ext cx="11499877" cy="2284133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Rectangle: Rounded Corners 1">
            <a:extLst>
              <a:ext uri="{FF2B5EF4-FFF2-40B4-BE49-F238E27FC236}">
                <a16:creationId xmlns:a16="http://schemas.microsoft.com/office/drawing/2014/main" id="{4539F792-FB3E-3CBA-C349-E972D9E8A84F}"/>
              </a:ext>
            </a:extLst>
          </p:cNvPr>
          <p:cNvSpPr/>
          <p:nvPr/>
        </p:nvSpPr>
        <p:spPr>
          <a:xfrm>
            <a:off x="30749805" y="7881559"/>
            <a:ext cx="10603967" cy="2280664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3400">
                <a:solidFill>
                  <a:schemeClr val="bg1"/>
                </a:solidFill>
                <a:latin typeface="Calibri Light"/>
                <a:ea typeface="+mn-lt"/>
                <a:cs typeface="+mn-lt"/>
              </a:rPr>
              <a:t>. </a:t>
            </a:r>
            <a:endParaRPr lang="en-US" sz="3400">
              <a:solidFill>
                <a:schemeClr val="bg1"/>
              </a:solidFill>
              <a:cs typeface="Calibri"/>
            </a:endParaRPr>
          </a:p>
        </p:txBody>
      </p:sp>
      <p:sp>
        <p:nvSpPr>
          <p:cNvPr id="64" name="Rectangle 63">
            <a:extLst>
              <a:ext uri="{FF2B5EF4-FFF2-40B4-BE49-F238E27FC236}">
                <a16:creationId xmlns:a16="http://schemas.microsoft.com/office/drawing/2014/main" id="{501A0715-7898-8E72-2CC0-4C73891B313B}"/>
              </a:ext>
            </a:extLst>
          </p:cNvPr>
          <p:cNvSpPr/>
          <p:nvPr/>
        </p:nvSpPr>
        <p:spPr>
          <a:xfrm>
            <a:off x="0" y="1323581"/>
            <a:ext cx="43891200" cy="4472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700D6A89-8207-AB42-E0FB-485D05A21CF4}"/>
              </a:ext>
            </a:extLst>
          </p:cNvPr>
          <p:cNvSpPr txBox="1"/>
          <p:nvPr/>
        </p:nvSpPr>
        <p:spPr>
          <a:xfrm>
            <a:off x="10311572" y="2761943"/>
            <a:ext cx="2171381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600">
                <a:solidFill>
                  <a:schemeClr val="bg1"/>
                </a:solidFill>
                <a:latin typeface="Walbaum Display"/>
                <a:ea typeface="FangSong"/>
                <a:cs typeface="Calibri"/>
              </a:rPr>
              <a:t>Teaching Java With Fruit.</a:t>
            </a:r>
            <a:endParaRPr lang="en-US" sz="9600">
              <a:solidFill>
                <a:schemeClr val="bg1"/>
              </a:solidFill>
              <a:latin typeface="Walbaum Display"/>
              <a:ea typeface="FangSong"/>
            </a:endParaRPr>
          </a:p>
        </p:txBody>
      </p:sp>
      <p:pic>
        <p:nvPicPr>
          <p:cNvPr id="66" name="Graphic 66" descr="Lemon outline">
            <a:extLst>
              <a:ext uri="{FF2B5EF4-FFF2-40B4-BE49-F238E27FC236}">
                <a16:creationId xmlns:a16="http://schemas.microsoft.com/office/drawing/2014/main" id="{30111EC4-A1F2-FC3B-A45E-7CAEACAB21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79273" y="2587480"/>
            <a:ext cx="2088106" cy="2306262"/>
          </a:xfrm>
          <a:prstGeom prst="rect">
            <a:avLst/>
          </a:prstGeom>
        </p:spPr>
      </p:pic>
      <p:sp>
        <p:nvSpPr>
          <p:cNvPr id="6" name="Rectangle: Rounded Corners 5">
            <a:extLst>
              <a:ext uri="{FF2B5EF4-FFF2-40B4-BE49-F238E27FC236}">
                <a16:creationId xmlns:a16="http://schemas.microsoft.com/office/drawing/2014/main" id="{A6E17139-0BDD-EA4B-9189-6AA414D13146}"/>
              </a:ext>
            </a:extLst>
          </p:cNvPr>
          <p:cNvSpPr/>
          <p:nvPr/>
        </p:nvSpPr>
        <p:spPr>
          <a:xfrm>
            <a:off x="15765804" y="7203392"/>
            <a:ext cx="11483955" cy="2282035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3400">
              <a:solidFill>
                <a:schemeClr val="bg1"/>
              </a:solidFill>
              <a:latin typeface="Calibri" panose="020F0502020204030204"/>
              <a:cs typeface="Calibri" panose="020F0502020204030204"/>
            </a:endParaRPr>
          </a:p>
        </p:txBody>
      </p:sp>
      <p:sp>
        <p:nvSpPr>
          <p:cNvPr id="7" name="Rectangle: Rounded Corners 6">
            <a:extLst>
              <a:ext uri="{FF2B5EF4-FFF2-40B4-BE49-F238E27FC236}">
                <a16:creationId xmlns:a16="http://schemas.microsoft.com/office/drawing/2014/main" id="{C8AD21DF-CBB4-2E05-3D15-22694FEBA74E}"/>
              </a:ext>
            </a:extLst>
          </p:cNvPr>
          <p:cNvSpPr/>
          <p:nvPr/>
        </p:nvSpPr>
        <p:spPr>
          <a:xfrm>
            <a:off x="18330793" y="7722873"/>
            <a:ext cx="6876288" cy="164592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400" b="1">
                <a:latin typeface="Sitka Heading"/>
                <a:cs typeface="Calibri"/>
              </a:rPr>
              <a:t>Project Goal</a:t>
            </a:r>
            <a:endParaRPr lang="en-US" sz="4400" b="1">
              <a:latin typeface="Sitka Heading"/>
            </a:endParaRPr>
          </a:p>
        </p:txBody>
      </p:sp>
      <p:pic>
        <p:nvPicPr>
          <p:cNvPr id="17" name="Graphic 17" descr="Banana outline">
            <a:extLst>
              <a:ext uri="{FF2B5EF4-FFF2-40B4-BE49-F238E27FC236}">
                <a16:creationId xmlns:a16="http://schemas.microsoft.com/office/drawing/2014/main" id="{91925CD5-DA1B-6832-2B18-784A4BD94C9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302753" y="2410366"/>
            <a:ext cx="2665656" cy="2527344"/>
          </a:xfrm>
          <a:prstGeom prst="rect">
            <a:avLst/>
          </a:prstGeom>
        </p:spPr>
      </p:pic>
      <p:sp>
        <p:nvSpPr>
          <p:cNvPr id="25" name="Rectangle: Rounded Corners 24">
            <a:extLst>
              <a:ext uri="{FF2B5EF4-FFF2-40B4-BE49-F238E27FC236}">
                <a16:creationId xmlns:a16="http://schemas.microsoft.com/office/drawing/2014/main" id="{1681D916-CCA8-7DBA-4932-347B95B3B85D}"/>
              </a:ext>
            </a:extLst>
          </p:cNvPr>
          <p:cNvSpPr/>
          <p:nvPr/>
        </p:nvSpPr>
        <p:spPr>
          <a:xfrm>
            <a:off x="3116540" y="7637965"/>
            <a:ext cx="6875164" cy="164413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1" name="Graphic 21" descr="Orange outline">
            <a:extLst>
              <a:ext uri="{FF2B5EF4-FFF2-40B4-BE49-F238E27FC236}">
                <a16:creationId xmlns:a16="http://schemas.microsoft.com/office/drawing/2014/main" id="{C7F9BD78-0A5E-8F48-9DD0-7DA5C41A4EE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680879" y="2433049"/>
            <a:ext cx="2370400" cy="2469435"/>
          </a:xfrm>
          <a:prstGeom prst="rect">
            <a:avLst/>
          </a:prstGeom>
        </p:spPr>
      </p:pic>
      <p:sp>
        <p:nvSpPr>
          <p:cNvPr id="27" name="Title 1">
            <a:extLst>
              <a:ext uri="{FF2B5EF4-FFF2-40B4-BE49-F238E27FC236}">
                <a16:creationId xmlns:a16="http://schemas.microsoft.com/office/drawing/2014/main" id="{5EC184C9-31E5-E592-035F-FE684B2B5FDF}"/>
              </a:ext>
            </a:extLst>
          </p:cNvPr>
          <p:cNvSpPr>
            <a:spLocks noGrp="1"/>
          </p:cNvSpPr>
          <p:nvPr/>
        </p:nvSpPr>
        <p:spPr>
          <a:xfrm>
            <a:off x="2041532" y="9756156"/>
            <a:ext cx="9921239" cy="50709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400">
                <a:solidFill>
                  <a:schemeClr val="bg1"/>
                </a:solidFill>
                <a:latin typeface="Calibri Light"/>
                <a:ea typeface="+mj-lt"/>
                <a:cs typeface="+mj-lt"/>
              </a:rPr>
              <a:t>Tap is a movement within the culture of technology at GGC that breaks down the stigmas surrounding technology. Tap, which stands for technology ambassador program, is a course at Georgia Gwinnett College that allows students to simulate real-world scenarios such as building projects, teamwork, leadership, and meeting project deadlines. The goal of Tap is to encourage students with varying levels of computer knowledge to demonstrate to others that technology is not as brash as it appears.</a:t>
            </a:r>
            <a:endParaRPr lang="en-US">
              <a:solidFill>
                <a:schemeClr val="bg1"/>
              </a:solidFill>
            </a:endParaRPr>
          </a:p>
          <a:p>
            <a:br>
              <a:rPr lang="en-US" sz="3400">
                <a:ea typeface="+mj-lt"/>
                <a:cs typeface="+mj-lt"/>
              </a:rPr>
            </a:br>
            <a:br>
              <a:rPr lang="en-US" sz="3400">
                <a:ea typeface="+mj-lt"/>
                <a:cs typeface="+mj-lt"/>
              </a:rPr>
            </a:br>
            <a:endParaRPr lang="en-US" sz="3400">
              <a:solidFill>
                <a:schemeClr val="bg1"/>
              </a:solidFill>
              <a:ea typeface="+mj-lt"/>
              <a:cs typeface="+mj-lt"/>
            </a:endParaRPr>
          </a:p>
          <a:p>
            <a:endParaRPr lang="en-US" sz="3400">
              <a:solidFill>
                <a:schemeClr val="bg1"/>
              </a:solidFill>
              <a:cs typeface="Calibri Light"/>
            </a:endParaRPr>
          </a:p>
        </p:txBody>
      </p:sp>
      <p:pic>
        <p:nvPicPr>
          <p:cNvPr id="30" name="Graphic 30" descr="Pineapple outline">
            <a:extLst>
              <a:ext uri="{FF2B5EF4-FFF2-40B4-BE49-F238E27FC236}">
                <a16:creationId xmlns:a16="http://schemas.microsoft.com/office/drawing/2014/main" id="{910ACAA1-3E2F-0FF1-BD98-1E48FD137F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4007" y="2620819"/>
            <a:ext cx="2233993" cy="2028962"/>
          </a:xfrm>
          <a:prstGeom prst="rect">
            <a:avLst/>
          </a:prstGeom>
        </p:spPr>
      </p:pic>
      <p:pic>
        <p:nvPicPr>
          <p:cNvPr id="31" name="Graphic 31" descr="Grapes outline">
            <a:extLst>
              <a:ext uri="{FF2B5EF4-FFF2-40B4-BE49-F238E27FC236}">
                <a16:creationId xmlns:a16="http://schemas.microsoft.com/office/drawing/2014/main" id="{6D5384A7-78FB-2F82-9877-87604A34E7A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9284136" y="2439835"/>
            <a:ext cx="2192384" cy="2236764"/>
          </a:xfrm>
          <a:prstGeom prst="rect">
            <a:avLst/>
          </a:prstGeom>
        </p:spPr>
      </p:pic>
      <p:sp>
        <p:nvSpPr>
          <p:cNvPr id="3" name="Rectangle: Rounded Corners 2">
            <a:extLst>
              <a:ext uri="{FF2B5EF4-FFF2-40B4-BE49-F238E27FC236}">
                <a16:creationId xmlns:a16="http://schemas.microsoft.com/office/drawing/2014/main" id="{C76B94AD-E1C8-8570-9147-5BCF06093CA4}"/>
              </a:ext>
            </a:extLst>
          </p:cNvPr>
          <p:cNvSpPr/>
          <p:nvPr/>
        </p:nvSpPr>
        <p:spPr>
          <a:xfrm>
            <a:off x="32187040" y="7726221"/>
            <a:ext cx="6876288" cy="164592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400" b="1">
                <a:latin typeface="Sitka Heading"/>
                <a:cs typeface="Calibri"/>
              </a:rPr>
              <a:t>Our Results</a:t>
            </a:r>
          </a:p>
        </p:txBody>
      </p:sp>
      <p:pic>
        <p:nvPicPr>
          <p:cNvPr id="5" name="Picture 8" descr="A picture containing person, child, indoor, computer&#10;&#10;Description automatically generated">
            <a:extLst>
              <a:ext uri="{FF2B5EF4-FFF2-40B4-BE49-F238E27FC236}">
                <a16:creationId xmlns:a16="http://schemas.microsoft.com/office/drawing/2014/main" id="{73C4D298-D5CE-B076-BB98-26D3F3B51289}"/>
              </a:ext>
            </a:extLst>
          </p:cNvPr>
          <p:cNvPicPr>
            <a:picLocks noChangeAspect="1"/>
          </p:cNvPicPr>
          <p:nvPr/>
        </p:nvPicPr>
        <p:blipFill>
          <a:blip r:embed="rId14"/>
          <a:stretch>
            <a:fillRect/>
          </a:stretch>
        </p:blipFill>
        <p:spPr>
          <a:xfrm>
            <a:off x="2273898" y="14829035"/>
            <a:ext cx="8479022" cy="6735108"/>
          </a:xfrm>
          <a:prstGeom prst="rect">
            <a:avLst/>
          </a:prstGeom>
          <a:ln>
            <a:noFill/>
          </a:ln>
          <a:effectLst>
            <a:outerShdw blurRad="292100" dist="139700" dir="2700000" algn="tl" rotWithShape="0">
              <a:srgbClr val="333333">
                <a:alpha val="65000"/>
              </a:srgbClr>
            </a:outerShdw>
          </a:effectLst>
        </p:spPr>
      </p:pic>
      <p:pic>
        <p:nvPicPr>
          <p:cNvPr id="9" name="Picture 9">
            <a:extLst>
              <a:ext uri="{FF2B5EF4-FFF2-40B4-BE49-F238E27FC236}">
                <a16:creationId xmlns:a16="http://schemas.microsoft.com/office/drawing/2014/main" id="{68330594-16B4-2A87-5BB4-0A424B040C11}"/>
              </a:ext>
            </a:extLst>
          </p:cNvPr>
          <p:cNvPicPr>
            <a:picLocks noChangeAspect="1"/>
          </p:cNvPicPr>
          <p:nvPr/>
        </p:nvPicPr>
        <p:blipFill rotWithShape="1">
          <a:blip r:embed="rId15"/>
          <a:srcRect l="9506" t="9360" r="9125" b="480"/>
          <a:stretch/>
        </p:blipFill>
        <p:spPr>
          <a:xfrm>
            <a:off x="17012875" y="22287935"/>
            <a:ext cx="8970903" cy="6758454"/>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4674D906-043D-545D-93BA-492533E3FAEC}"/>
              </a:ext>
            </a:extLst>
          </p:cNvPr>
          <p:cNvSpPr txBox="1"/>
          <p:nvPr/>
        </p:nvSpPr>
        <p:spPr>
          <a:xfrm>
            <a:off x="12641110" y="4992275"/>
            <a:ext cx="1591653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solidFill>
                  <a:schemeClr val="bg1"/>
                </a:solidFill>
                <a:latin typeface="Walbaum Display"/>
                <a:cs typeface="Calibri"/>
              </a:rPr>
              <a:t> Chloe Vedrine</a:t>
            </a:r>
            <a:r>
              <a:rPr lang="en-US" sz="4000" b="1">
                <a:solidFill>
                  <a:schemeClr val="bg1"/>
                </a:solidFill>
                <a:latin typeface="Walbaum Display"/>
                <a:cs typeface="Calibri"/>
              </a:rPr>
              <a:t> |</a:t>
            </a:r>
            <a:r>
              <a:rPr lang="en-US" sz="4000" b="1">
                <a:solidFill>
                  <a:schemeClr val="bg1"/>
                </a:solidFill>
                <a:latin typeface="Walbaum Display"/>
                <a:ea typeface="+mn-lt"/>
                <a:cs typeface="+mn-lt"/>
              </a:rPr>
              <a:t> </a:t>
            </a:r>
            <a:r>
              <a:rPr lang="en-US" sz="4000">
                <a:solidFill>
                  <a:schemeClr val="bg1"/>
                </a:solidFill>
                <a:latin typeface="Walbaum Display"/>
                <a:ea typeface="+mn-lt"/>
                <a:cs typeface="+mn-lt"/>
              </a:rPr>
              <a:t>Justin Portillo</a:t>
            </a:r>
            <a:r>
              <a:rPr lang="en-US" sz="4000" b="1">
                <a:solidFill>
                  <a:schemeClr val="bg1"/>
                </a:solidFill>
                <a:latin typeface="Walbaum Display"/>
                <a:cs typeface="Calibri"/>
              </a:rPr>
              <a:t> | </a:t>
            </a:r>
            <a:r>
              <a:rPr lang="en-US" sz="4000">
                <a:solidFill>
                  <a:schemeClr val="bg1"/>
                </a:solidFill>
                <a:latin typeface="Walbaum Display"/>
                <a:ea typeface="+mn-lt"/>
                <a:cs typeface="+mn-lt"/>
              </a:rPr>
              <a:t>Dion Del Rosario </a:t>
            </a:r>
            <a:endParaRPr lang="en-US" sz="4000">
              <a:solidFill>
                <a:schemeClr val="bg1"/>
              </a:solidFill>
              <a:latin typeface="Walbaum Display"/>
              <a:cs typeface="Calibri"/>
            </a:endParaRPr>
          </a:p>
        </p:txBody>
      </p:sp>
      <p:sp>
        <p:nvSpPr>
          <p:cNvPr id="11" name="TextBox 10">
            <a:extLst>
              <a:ext uri="{FF2B5EF4-FFF2-40B4-BE49-F238E27FC236}">
                <a16:creationId xmlns:a16="http://schemas.microsoft.com/office/drawing/2014/main" id="{0AAF297F-2854-2AA1-D838-2BA6EBDEDAEB}"/>
              </a:ext>
            </a:extLst>
          </p:cNvPr>
          <p:cNvSpPr txBox="1"/>
          <p:nvPr/>
        </p:nvSpPr>
        <p:spPr>
          <a:xfrm>
            <a:off x="35303215" y="5023146"/>
            <a:ext cx="99859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chemeClr val="bg1"/>
                </a:solidFill>
                <a:latin typeface="Walbaum Display"/>
                <a:ea typeface="+mn-lt"/>
                <a:cs typeface="+mn-lt"/>
              </a:rPr>
              <a:t>Georgia Gwinnett College | Spring 2023</a:t>
            </a:r>
            <a:endParaRPr lang="en-US" sz="3600">
              <a:solidFill>
                <a:schemeClr val="bg1"/>
              </a:solidFill>
              <a:latin typeface="Walbaum Display"/>
            </a:endParaRPr>
          </a:p>
        </p:txBody>
      </p:sp>
      <p:sp>
        <p:nvSpPr>
          <p:cNvPr id="26" name="TextBox 3">
            <a:extLst>
              <a:ext uri="{FF2B5EF4-FFF2-40B4-BE49-F238E27FC236}">
                <a16:creationId xmlns:a16="http://schemas.microsoft.com/office/drawing/2014/main" id="{6ECB7C66-25FC-9C4C-BDA8-477AB9354A93}"/>
              </a:ext>
            </a:extLst>
          </p:cNvPr>
          <p:cNvSpPr txBox="1"/>
          <p:nvPr/>
        </p:nvSpPr>
        <p:spPr>
          <a:xfrm>
            <a:off x="4751686" y="8077151"/>
            <a:ext cx="452222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latin typeface="Sitka Heading"/>
                <a:ea typeface="+mn-lt"/>
                <a:cs typeface="+mn-lt"/>
              </a:rPr>
              <a:t>What is TAP? </a:t>
            </a:r>
            <a:endParaRPr lang="en-US" sz="4000">
              <a:latin typeface="Sitka Heading"/>
            </a:endParaRPr>
          </a:p>
        </p:txBody>
      </p:sp>
      <p:sp>
        <p:nvSpPr>
          <p:cNvPr id="28" name="Rectangle: Rounded Corners 27">
            <a:extLst>
              <a:ext uri="{FF2B5EF4-FFF2-40B4-BE49-F238E27FC236}">
                <a16:creationId xmlns:a16="http://schemas.microsoft.com/office/drawing/2014/main" id="{7F71030B-C3C5-4775-AEC5-006E569FBC77}"/>
              </a:ext>
            </a:extLst>
          </p:cNvPr>
          <p:cNvSpPr/>
          <p:nvPr/>
        </p:nvSpPr>
        <p:spPr>
          <a:xfrm rot="10800000" flipV="1">
            <a:off x="2775881" y="22101997"/>
            <a:ext cx="6876288" cy="164592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400" b="1">
                <a:latin typeface="Sitka Heading"/>
                <a:cs typeface="Calibri"/>
              </a:rPr>
              <a:t>Project Description</a:t>
            </a:r>
            <a:endParaRPr lang="en-US" sz="4400">
              <a:latin typeface="Sitka Heading"/>
            </a:endParaRPr>
          </a:p>
        </p:txBody>
      </p:sp>
      <p:sp>
        <p:nvSpPr>
          <p:cNvPr id="12" name="AutoShape 2" descr="data:image/svg+xml;charset=utf8,%20%3Csvg%20width%3D'84'%20height%3D'86'%20xmlns%3D'http%3A%2F%2Fwww.w3.org%2F2000%2Fsvg'%20xmlns%3Axlink%3D'http%3A%2F%2Fwww.w3.org%2F1999%2Fxlink'%20overflow%3D'hidden'%3E%3Cdefs%3E%3CclipPath%20id%3D'clip0'%3E%3Crect%20x%3D'0'%20y%3D'0'%20width%3D'84'%20height%3D'86'%2F%3E%3C%2FclipPath%3E%3C%2Fdefs%3E%3Cg%20clip-path%3D'url(%23clip0)'%3E%3Cpath%20d%3D'M67.598%2030.198C61.0224%2023.037%2053.5105%2025.5386%2047.4678%2027.5485%2046.5622%2027.8495%2045.6881%2028.1408%2044.8533%2028.385%2044.4152%2028.5089%2043.9664%2028.5913%2043.5128%2028.6308%2043.4253%2028.154%2043.3291%2027.678%2043.2118%2027.2098%2042.9259%2026.1205%2042.537%2025.0608%2042.0507%2024.045%2042.3823%2024.0712%2042.7157%2024.0905%2043.0482%2024.0905%2043.7179%2024.0917%2044.3865%2024.0332%2045.0458%2023.9155%2047.9605%2023.4893%2050.671%2022.1685%2052.8027%2020.1355%2057.3527%2015.5855%2056.9152%207.88549%2056.9152%207.88549%2056.9152%207.88549%2056.7122%207.87499%2056.3543%207.87499%2054.4897%207.87499%2048.4084%208.18299%2044.6652%2011.9989%2042.967%2013.8298%2041.7649%2016.0644%2041.1731%2018.4905%2041.0426%2019.0604%2040.9491%2019.6383%2040.8931%2020.2203L40.7618%2021.3963C40.3997%2020.7189%2039.995%2020.0651%2039.5499%2019.439%2037.5977%2016.7148%2035.1623%2014.3718%2032.3645%2012.5265L31.402%2013.9877C34.022%2015.7137%2036.3025%2017.9063%2038.1298%2020.4566%2038.7467%2021.3251%2039.2826%2022.2483%2039.7311%2023.2146L40.4101%2024.6496C40.8767%2025.6047%2041.2477%2026.6035%2041.5178%2027.6316%2041.5992%2027.9571%2041.6622%2028.2878%2041.7269%2028.6177%2041.2332%2028.577%2040.7444%2028.4891%2040.2674%2028.3552%2039.4896%2028.1277%2038.6662%2027.86%2037.8043%2027.58%2031.6566%2025.5832%2023.2382%2022.848%2016.6469%2030.1122%2010.9235%2036.4253%2012.0829%2058.4517%2020.7112%2069.8713%2024.5787%2074.9909%2031.4361%2079.9644%2042.2099%2074.829%2044.8811%2076.2007%2047.8285%2076.9486%2050.8304%2077.0165%2056.7393%2077.0165%2060.8815%2073.5489%2063.5704%2070.0043%2072.2171%2058.6074%2073.3555%2036.5496%2067.598%2030.198ZM42.6326%2020.4146C42.6817%2019.9069%2042.7627%2019.4028%2042.8749%2018.9052%2043.397%2016.7773%2044.4507%2014.8167%2045.9374%2013.2072%2048.6228%2010.4842%2052.8175%209.81836%2055.1363%209.66699%2054.9779%2011.9822%2054.2989%2016.1717%2051.5488%2018.9183%2049.6795%2020.7001%2047.2958%2021.8465%2044.7369%2022.1943%2044.1804%2022.293%2043.6161%2022.342%2043.0508%2022.3405%2042.8443%2022.3405%2042.6343%2022.3343%2042.4226%2022.3221ZM62.1722%2068.9499C58.6818%2073.5515%2052.4527%2078.0026%2042.5993%2073.0746L42.2099%2072.8795%2041.8188%2073.0729C31.8937%2077.9878%2025.62%2073.471%2022.1033%2068.8178%2014.0534%2058.1664%2012.7295%2037.0361%2017.9383%2031.29%2023.7693%2024.8631%2031.2488%2027.2938%2037.2592%2029.246%2038.1342%2029.5321%2038.9794%2029.8051%2039.7722%2030.0335%2040.4974%2030.2447%2041.2453%2030.3683%2041.9999%2030.4018%2042.2178%2030.4141%2042.4287%2030.4237%2042.4287%2030.4237%2043.4149%2030.4612%2044.4008%2030.3401%2045.3486%2030.065%2046.2017%2029.8147%2047.0986%2029.5172%2048.0234%2029.2083%2053.8719%2027.2615%2060.5009%2025.0547%2066.3109%2031.3775%2071.5443%2037.1568%2070.2405%2058.3178%2062.1722%2068.9499Z'%20stroke%3D'%23C00000'%20stroke-width%3D'0.874999'%20fill%3D'%23FF0000'%20transform%3D'matrix(1%200%200%201.02381%206.16798e-05%20-4.06824e-05)'%2F%3E%3C%2Fg%3E%3C%2Fsvg%3E">
            <a:extLst>
              <a:ext uri="{FF2B5EF4-FFF2-40B4-BE49-F238E27FC236}">
                <a16:creationId xmlns:a16="http://schemas.microsoft.com/office/drawing/2014/main" id="{4EB66BE1-77C6-475D-BF48-64E865178795}"/>
              </a:ext>
            </a:extLst>
          </p:cNvPr>
          <p:cNvSpPr>
            <a:spLocks noChangeAspect="1" noChangeArrowheads="1"/>
          </p:cNvSpPr>
          <p:nvPr/>
        </p:nvSpPr>
        <p:spPr bwMode="auto">
          <a:xfrm>
            <a:off x="16489150" y="9353506"/>
            <a:ext cx="10575684" cy="6284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rtl="0"/>
            <a:r>
              <a:rPr lang="en-US" sz="3400">
                <a:solidFill>
                  <a:srgbClr val="FFFFFF"/>
                </a:solidFill>
                <a:latin typeface="Calibri Light"/>
                <a:ea typeface="Segoe UI"/>
                <a:cs typeface="Segoe UI"/>
              </a:rPr>
              <a:t>​</a:t>
            </a:r>
          </a:p>
          <a:p>
            <a:r>
              <a:rPr lang="en-US" sz="3400">
                <a:solidFill>
                  <a:schemeClr val="bg1"/>
                </a:solidFill>
                <a:latin typeface="Calibri Light"/>
                <a:ea typeface="Segoe UI"/>
                <a:cs typeface="Segoe UI"/>
              </a:rPr>
              <a:t>This game's goal is to pique students' interest in technology. To dispel the notion that technology is only for a select group of people and to invite everyone to experiment with technology in a way that is simple and enjoyable. Improves logical thinking and provides building blocks for technology. Our game also has the ability to teach anything. We can easily switch out our questions and change the concepts to teach anything. For example, teaching English or even chemistry.</a:t>
            </a:r>
            <a:endParaRPr lang="en-US">
              <a:solidFill>
                <a:schemeClr val="bg1"/>
              </a:solidFill>
              <a:cs typeface="Calibri" panose="020F0502020204030204"/>
            </a:endParaRPr>
          </a:p>
        </p:txBody>
      </p:sp>
      <p:sp>
        <p:nvSpPr>
          <p:cNvPr id="14" name="AutoShape 6" descr="data:image/svg+xml;charset=utf8,%20%3Csvg%20width%3D'84'%20height%3D'86'%20xmlns%3D'http%3A%2F%2Fwww.w3.org%2F2000%2Fsvg'%20xmlns%3Axlink%3D'http%3A%2F%2Fwww.w3.org%2F1999%2Fxlink'%20overflow%3D'hidden'%3E%3Cdefs%3E%3CclipPath%20id%3D'clip0'%3E%3Crect%20x%3D'0'%20y%3D'0'%20width%3D'84'%20height%3D'86'%2F%3E%3C%2FclipPath%3E%3C%2Fdefs%3E%3Cg%20clip-path%3D'url(%23clip0)'%3E%3Cpath%20d%3D'M67.598%2030.198C61.0224%2023.037%2053.5105%2025.5386%2047.4678%2027.5485%2046.5622%2027.8495%2045.6881%2028.1408%2044.8533%2028.385%2044.4152%2028.5089%2043.9664%2028.5913%2043.5128%2028.6308%2043.4253%2028.154%2043.3291%2027.678%2043.2118%2027.2098%2042.9259%2026.1205%2042.537%2025.0608%2042.0507%2024.045%2042.3823%2024.0712%2042.7157%2024.0905%2043.0482%2024.0905%2043.7179%2024.0917%2044.3865%2024.0332%2045.0458%2023.9155%2047.9605%2023.4893%2050.671%2022.1685%2052.8027%2020.1355%2057.3527%2015.5855%2056.9152%207.88549%2056.9152%207.88549%2056.9152%207.88549%2056.7122%207.87499%2056.3543%207.87499%2054.4897%207.87499%2048.4084%208.18299%2044.6652%2011.9989%2042.967%2013.8298%2041.7649%2016.0644%2041.1731%2018.4905%2041.0426%2019.0604%2040.9491%2019.6383%2040.8931%2020.2203L40.7618%2021.3963C40.3997%2020.7189%2039.995%2020.0651%2039.5499%2019.439%2037.5977%2016.7148%2035.1623%2014.3718%2032.3645%2012.5265L31.402%2013.9877C34.022%2015.7137%2036.3025%2017.9063%2038.1298%2020.4566%2038.7467%2021.3251%2039.2826%2022.2483%2039.7311%2023.2146L40.4101%2024.6496C40.8767%2025.6047%2041.2477%2026.6035%2041.5178%2027.6316%2041.5992%2027.9571%2041.6622%2028.2878%2041.7269%2028.6177%2041.2332%2028.577%2040.7444%2028.4891%2040.2674%2028.3552%2039.4896%2028.1277%2038.6662%2027.86%2037.8043%2027.58%2031.6566%2025.5832%2023.2382%2022.848%2016.6469%2030.1122%2010.9235%2036.4253%2012.0829%2058.4517%2020.7112%2069.8713%2024.5787%2074.9909%2031.4361%2079.9644%2042.2099%2074.829%2044.8811%2076.2007%2047.8285%2076.9486%2050.8304%2077.0165%2056.7393%2077.0165%2060.8815%2073.5489%2063.5704%2070.0043%2072.2171%2058.6074%2073.3555%2036.5496%2067.598%2030.198ZM42.6326%2020.4146C42.6817%2019.9069%2042.7627%2019.4028%2042.8749%2018.9052%2043.397%2016.7773%2044.4507%2014.8167%2045.9374%2013.2072%2048.6228%2010.4842%2052.8175%209.81836%2055.1363%209.66699%2054.9779%2011.9822%2054.2989%2016.1717%2051.5488%2018.9183%2049.6795%2020.7001%2047.2958%2021.8465%2044.7369%2022.1943%2044.1804%2022.293%2043.6161%2022.342%2043.0508%2022.3405%2042.8443%2022.3405%2042.6343%2022.3343%2042.4226%2022.3221ZM62.1722%2068.9499C58.6818%2073.5515%2052.4527%2078.0026%2042.5993%2073.0746L42.2099%2072.8795%2041.8188%2073.0729C31.8937%2077.9878%2025.62%2073.471%2022.1033%2068.8178%2014.0534%2058.1664%2012.7295%2037.0361%2017.9383%2031.29%2023.7693%2024.8631%2031.2488%2027.2938%2037.2592%2029.246%2038.1342%2029.5321%2038.9794%2029.8051%2039.7722%2030.0335%2040.4974%2030.2447%2041.2453%2030.3683%2041.9999%2030.4018%2042.2178%2030.4141%2042.4287%2030.4237%2042.4287%2030.4237%2043.4149%2030.4612%2044.4008%2030.3401%2045.3486%2030.065%2046.2017%2029.8147%2047.0986%2029.5172%2048.0234%2029.2083%2053.8719%2027.2615%2060.5009%2025.0547%2066.3109%2031.3775%2071.5443%2037.1568%2070.2405%2058.3178%2062.1722%2068.9499Z'%20stroke%3D'%23C00000'%20stroke-width%3D'0.874999'%20fill%3D'%23FF0000'%20transform%3D'matrix(1%200%200%201.02381%206.16798e-05%20-4.06824e-05)'%2F%3E%3C%2Fg%3E%3C%2Fsvg%3E">
            <a:extLst>
              <a:ext uri="{FF2B5EF4-FFF2-40B4-BE49-F238E27FC236}">
                <a16:creationId xmlns:a16="http://schemas.microsoft.com/office/drawing/2014/main" id="{19F6DD2B-DEFF-4FD2-ADB7-40DAC73DF6BE}"/>
              </a:ext>
            </a:extLst>
          </p:cNvPr>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2" name="Graphic 18" descr="Apple outline">
            <a:extLst>
              <a:ext uri="{FF2B5EF4-FFF2-40B4-BE49-F238E27FC236}">
                <a16:creationId xmlns:a16="http://schemas.microsoft.com/office/drawing/2014/main" id="{551C931A-FFF6-47C8-A9A9-C5C4B4EA98F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229324" y="2431237"/>
            <a:ext cx="2219431" cy="2221292"/>
          </a:xfrm>
          <a:prstGeom prst="rect">
            <a:avLst/>
          </a:prstGeom>
        </p:spPr>
      </p:pic>
      <p:sp>
        <p:nvSpPr>
          <p:cNvPr id="18" name="TextBox 17">
            <a:extLst>
              <a:ext uri="{FF2B5EF4-FFF2-40B4-BE49-F238E27FC236}">
                <a16:creationId xmlns:a16="http://schemas.microsoft.com/office/drawing/2014/main" id="{924A5563-8DE7-A42D-8B50-6CEC089475E5}"/>
              </a:ext>
            </a:extLst>
          </p:cNvPr>
          <p:cNvSpPr txBox="1"/>
          <p:nvPr/>
        </p:nvSpPr>
        <p:spPr>
          <a:xfrm>
            <a:off x="2077104" y="24211245"/>
            <a:ext cx="828071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400" b="1">
                <a:solidFill>
                  <a:schemeClr val="bg1"/>
                </a:solidFill>
                <a:latin typeface="Sylfaen"/>
              </a:rPr>
              <a:t>Fruit Rain</a:t>
            </a:r>
            <a:r>
              <a:rPr lang="en-US" sz="3400" b="1">
                <a:solidFill>
                  <a:schemeClr val="bg1"/>
                </a:solidFill>
                <a:ea typeface="+mn-lt"/>
                <a:cs typeface="+mn-lt"/>
              </a:rPr>
              <a:t> </a:t>
            </a:r>
            <a:r>
              <a:rPr lang="en-US" sz="3400">
                <a:solidFill>
                  <a:schemeClr val="bg1"/>
                </a:solidFill>
                <a:cs typeface="Calibri"/>
              </a:rPr>
              <a:t>is</a:t>
            </a:r>
            <a:r>
              <a:rPr lang="en-US" sz="3400">
                <a:solidFill>
                  <a:schemeClr val="bg1"/>
                </a:solidFill>
                <a:latin typeface="Calibri Light"/>
                <a:cs typeface="Calibri Light"/>
              </a:rPr>
              <a:t> an interactive game created with Java and Processing. The goal of this game is to be able to incorporate the fundamentals of java coding a delightful game. Fruit rain is used to help novelists and coders of all levels improve their skills. To make it even more innovative, we used a technology device known as a Makey </a:t>
            </a:r>
            <a:r>
              <a:rPr lang="en-US" sz="3400" err="1">
                <a:solidFill>
                  <a:schemeClr val="bg1"/>
                </a:solidFill>
                <a:latin typeface="Calibri Light"/>
                <a:cs typeface="Calibri Light"/>
              </a:rPr>
              <a:t>Makey</a:t>
            </a:r>
            <a:r>
              <a:rPr lang="en-US" sz="3400">
                <a:solidFill>
                  <a:schemeClr val="bg1"/>
                </a:solidFill>
                <a:latin typeface="Calibri Light"/>
                <a:cs typeface="Calibri Light"/>
              </a:rPr>
              <a:t> to act as the controller.</a:t>
            </a:r>
            <a:endParaRPr lang="en-US">
              <a:solidFill>
                <a:schemeClr val="bg1"/>
              </a:solidFill>
            </a:endParaRPr>
          </a:p>
        </p:txBody>
      </p:sp>
      <p:sp>
        <p:nvSpPr>
          <p:cNvPr id="13" name="TextBox 12">
            <a:extLst>
              <a:ext uri="{FF2B5EF4-FFF2-40B4-BE49-F238E27FC236}">
                <a16:creationId xmlns:a16="http://schemas.microsoft.com/office/drawing/2014/main" id="{8B276533-B76C-B16E-4679-55CCB93390ED}"/>
              </a:ext>
            </a:extLst>
          </p:cNvPr>
          <p:cNvSpPr txBox="1"/>
          <p:nvPr/>
        </p:nvSpPr>
        <p:spPr>
          <a:xfrm>
            <a:off x="-4325237" y="4940888"/>
            <a:ext cx="1591653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solidFill>
                  <a:schemeClr val="bg1"/>
                </a:solidFill>
                <a:latin typeface="Walbaum Display"/>
                <a:cs typeface="Calibri"/>
              </a:rPr>
              <a:t> Dr. Xu Xin | Dr. Wei Jin</a:t>
            </a:r>
            <a:endParaRPr lang="en-US" sz="4000" b="1">
              <a:solidFill>
                <a:schemeClr val="bg1"/>
              </a:solidFill>
              <a:latin typeface="Walbaum Display"/>
              <a:cs typeface="Calibri"/>
            </a:endParaRPr>
          </a:p>
        </p:txBody>
      </p:sp>
      <p:pic>
        <p:nvPicPr>
          <p:cNvPr id="4" name="Picture 7" descr="Chart, bar chart&#10;&#10;Description automatically generated">
            <a:extLst>
              <a:ext uri="{FF2B5EF4-FFF2-40B4-BE49-F238E27FC236}">
                <a16:creationId xmlns:a16="http://schemas.microsoft.com/office/drawing/2014/main" id="{261E5C26-C7AA-3D79-6DBF-F74234BAC403}"/>
              </a:ext>
            </a:extLst>
          </p:cNvPr>
          <p:cNvPicPr>
            <a:picLocks noChangeAspect="1"/>
          </p:cNvPicPr>
          <p:nvPr/>
        </p:nvPicPr>
        <p:blipFill>
          <a:blip r:embed="rId18"/>
          <a:stretch>
            <a:fillRect/>
          </a:stretch>
        </p:blipFill>
        <p:spPr>
          <a:xfrm>
            <a:off x="30840396" y="11205154"/>
            <a:ext cx="9961742" cy="6795679"/>
          </a:xfrm>
          <a:prstGeom prst="rect">
            <a:avLst/>
          </a:prstGeom>
        </p:spPr>
      </p:pic>
      <p:pic>
        <p:nvPicPr>
          <p:cNvPr id="8" name="Picture 15" descr="Chart, bar chart&#10;&#10;Description automatically generated">
            <a:extLst>
              <a:ext uri="{FF2B5EF4-FFF2-40B4-BE49-F238E27FC236}">
                <a16:creationId xmlns:a16="http://schemas.microsoft.com/office/drawing/2014/main" id="{80D808B6-983F-3003-6B38-294C9C349A40}"/>
              </a:ext>
            </a:extLst>
          </p:cNvPr>
          <p:cNvPicPr>
            <a:picLocks noChangeAspect="1"/>
          </p:cNvPicPr>
          <p:nvPr/>
        </p:nvPicPr>
        <p:blipFill>
          <a:blip r:embed="rId19"/>
          <a:stretch>
            <a:fillRect/>
          </a:stretch>
        </p:blipFill>
        <p:spPr>
          <a:xfrm>
            <a:off x="30689036" y="21517002"/>
            <a:ext cx="10264463" cy="6795679"/>
          </a:xfrm>
          <a:prstGeom prst="rect">
            <a:avLst/>
          </a:prstGeom>
        </p:spPr>
      </p:pic>
      <p:sp>
        <p:nvSpPr>
          <p:cNvPr id="16" name="TextBox 15">
            <a:extLst>
              <a:ext uri="{FF2B5EF4-FFF2-40B4-BE49-F238E27FC236}">
                <a16:creationId xmlns:a16="http://schemas.microsoft.com/office/drawing/2014/main" id="{347ADE58-651A-F829-B85C-BE14CC33FBCE}"/>
              </a:ext>
            </a:extLst>
          </p:cNvPr>
          <p:cNvSpPr txBox="1"/>
          <p:nvPr/>
        </p:nvSpPr>
        <p:spPr>
          <a:xfrm>
            <a:off x="31292613" y="24686654"/>
            <a:ext cx="91214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B</a:t>
            </a:r>
            <a:endParaRPr lang="en-US" dirty="0"/>
          </a:p>
        </p:txBody>
      </p:sp>
      <p:pic>
        <p:nvPicPr>
          <p:cNvPr id="19" name="Picture 19" descr="Graphical user interface&#10;&#10;Description automatically generated">
            <a:extLst>
              <a:ext uri="{FF2B5EF4-FFF2-40B4-BE49-F238E27FC236}">
                <a16:creationId xmlns:a16="http://schemas.microsoft.com/office/drawing/2014/main" id="{A060BA26-DCBC-1799-4EB3-938D740EF9FA}"/>
              </a:ext>
            </a:extLst>
          </p:cNvPr>
          <p:cNvPicPr>
            <a:picLocks noChangeAspect="1"/>
          </p:cNvPicPr>
          <p:nvPr/>
        </p:nvPicPr>
        <p:blipFill>
          <a:blip r:embed="rId20"/>
          <a:stretch>
            <a:fillRect/>
          </a:stretch>
        </p:blipFill>
        <p:spPr>
          <a:xfrm>
            <a:off x="16810602" y="15152353"/>
            <a:ext cx="9363153" cy="5696960"/>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2C2E1056-C6A3-5BB1-B991-E4255C2FB2A3}"/>
              </a:ext>
            </a:extLst>
          </p:cNvPr>
          <p:cNvSpPr txBox="1"/>
          <p:nvPr/>
        </p:nvSpPr>
        <p:spPr>
          <a:xfrm>
            <a:off x="31784846" y="23759285"/>
            <a:ext cx="85243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Over</a:t>
            </a:r>
            <a:endParaRPr lang="en-US" dirty="0"/>
          </a:p>
        </p:txBody>
      </p:sp>
      <p:sp>
        <p:nvSpPr>
          <p:cNvPr id="20" name="TextBox 19">
            <a:extLst>
              <a:ext uri="{FF2B5EF4-FFF2-40B4-BE49-F238E27FC236}">
                <a16:creationId xmlns:a16="http://schemas.microsoft.com/office/drawing/2014/main" id="{F76F32B4-3568-2115-9379-7AE7DF725F56}"/>
              </a:ext>
            </a:extLst>
          </p:cNvPr>
          <p:cNvSpPr txBox="1"/>
          <p:nvPr/>
        </p:nvSpPr>
        <p:spPr>
          <a:xfrm>
            <a:off x="32473953" y="28275082"/>
            <a:ext cx="1828800" cy="1828800"/>
          </a:xfrm>
          <a:prstGeom prst="rect">
            <a:avLst/>
          </a:prstGeom>
          <a:noFill/>
        </p:spPr>
        <p:txBody>
          <a:bodyPr wrap="square" rtlCol="0">
            <a:spAutoFit/>
          </a:bodyPr>
          <a:lstStyle/>
          <a:p>
            <a:pPr algn="l"/>
            <a:endParaRPr lang="en-US" dirty="0"/>
          </a:p>
        </p:txBody>
      </p:sp>
      <p:sp>
        <p:nvSpPr>
          <p:cNvPr id="29" name="TextBox 28">
            <a:extLst>
              <a:ext uri="{FF2B5EF4-FFF2-40B4-BE49-F238E27FC236}">
                <a16:creationId xmlns:a16="http://schemas.microsoft.com/office/drawing/2014/main" id="{7FB8B091-0FF1-CBAD-F4F3-FFE7B91F8CE4}"/>
              </a:ext>
            </a:extLst>
          </p:cNvPr>
          <p:cNvSpPr txBox="1"/>
          <p:nvPr/>
        </p:nvSpPr>
        <p:spPr>
          <a:xfrm>
            <a:off x="33422672" y="10686644"/>
            <a:ext cx="4861304" cy="369332"/>
          </a:xfrm>
          <a:prstGeom prst="rect">
            <a:avLst/>
          </a:prstGeom>
          <a:noFill/>
        </p:spPr>
        <p:txBody>
          <a:bodyPr wrap="square" rtlCol="0">
            <a:spAutoFit/>
          </a:bodyPr>
          <a:lstStyle/>
          <a:p>
            <a:pPr algn="l"/>
            <a:r>
              <a:rPr lang="en-US" dirty="0">
                <a:solidFill>
                  <a:schemeClr val="bg1"/>
                </a:solidFill>
              </a:rPr>
              <a:t>Figure 1A:  Pre-Survey results for ITEC Majors</a:t>
            </a:r>
          </a:p>
        </p:txBody>
      </p:sp>
      <p:sp>
        <p:nvSpPr>
          <p:cNvPr id="33" name="TextBox 32">
            <a:extLst>
              <a:ext uri="{FF2B5EF4-FFF2-40B4-BE49-F238E27FC236}">
                <a16:creationId xmlns:a16="http://schemas.microsoft.com/office/drawing/2014/main" id="{B79D8CB2-712E-F78F-9CC4-60CDB2392A7A}"/>
              </a:ext>
            </a:extLst>
          </p:cNvPr>
          <p:cNvSpPr txBox="1"/>
          <p:nvPr/>
        </p:nvSpPr>
        <p:spPr>
          <a:xfrm>
            <a:off x="33327636" y="21245293"/>
            <a:ext cx="5438743" cy="369332"/>
          </a:xfrm>
          <a:prstGeom prst="rect">
            <a:avLst/>
          </a:prstGeom>
          <a:noFill/>
        </p:spPr>
        <p:txBody>
          <a:bodyPr wrap="square" rtlCol="0">
            <a:spAutoFit/>
          </a:bodyPr>
          <a:lstStyle/>
          <a:p>
            <a:pPr algn="l"/>
            <a:r>
              <a:rPr lang="en-US" dirty="0">
                <a:solidFill>
                  <a:schemeClr val="bg1"/>
                </a:solidFill>
              </a:rPr>
              <a:t>Figure 1B:  Post-Survey results for Non ITEC Majors</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CECD-B8D0-BFF2-F220-D6FB774C69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919D4B-45DC-4252-3F59-7C2C1B583A48}"/>
              </a:ext>
            </a:extLst>
          </p:cNvPr>
          <p:cNvSpPr>
            <a:spLocks noGrp="1"/>
          </p:cNvSpPr>
          <p:nvPr>
            <p:ph idx="1"/>
          </p:nvPr>
        </p:nvSpPr>
        <p:spPr/>
        <p:txBody>
          <a:bodyPr vert="horz" lIns="91440" tIns="45720" rIns="91440" bIns="45720" rtlCol="0" anchor="t">
            <a:normAutofit/>
          </a:bodyPr>
          <a:lstStyle/>
          <a:p>
            <a:pPr>
              <a:buNone/>
            </a:pPr>
            <a:endParaRPr lang="en-US"/>
          </a:p>
        </p:txBody>
      </p:sp>
      <p:pic>
        <p:nvPicPr>
          <p:cNvPr id="7" name="Picture 15" descr="Chart, bar chart&#10;&#10;Description automatically generated">
            <a:extLst>
              <a:ext uri="{FF2B5EF4-FFF2-40B4-BE49-F238E27FC236}">
                <a16:creationId xmlns:a16="http://schemas.microsoft.com/office/drawing/2014/main" id="{0A6D5A83-91E6-AB89-CEFA-C0A3DFDB89E1}"/>
              </a:ext>
            </a:extLst>
          </p:cNvPr>
          <p:cNvPicPr>
            <a:picLocks noChangeAspect="1"/>
          </p:cNvPicPr>
          <p:nvPr/>
        </p:nvPicPr>
        <p:blipFill>
          <a:blip r:embed="rId2"/>
          <a:stretch>
            <a:fillRect/>
          </a:stretch>
        </p:blipFill>
        <p:spPr>
          <a:xfrm>
            <a:off x="3026516" y="13909809"/>
            <a:ext cx="18009968" cy="11913245"/>
          </a:xfrm>
          <a:prstGeom prst="rect">
            <a:avLst/>
          </a:prstGeom>
        </p:spPr>
      </p:pic>
      <p:sp>
        <p:nvSpPr>
          <p:cNvPr id="9" name="TextBox 8">
            <a:extLst>
              <a:ext uri="{FF2B5EF4-FFF2-40B4-BE49-F238E27FC236}">
                <a16:creationId xmlns:a16="http://schemas.microsoft.com/office/drawing/2014/main" id="{7C944393-001E-EFEB-45EA-778358803CEB}"/>
              </a:ext>
            </a:extLst>
          </p:cNvPr>
          <p:cNvSpPr txBox="1"/>
          <p:nvPr/>
        </p:nvSpPr>
        <p:spPr>
          <a:xfrm>
            <a:off x="17861377" y="16428717"/>
            <a:ext cx="85243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Over</a:t>
            </a:r>
            <a:endParaRPr lang="en-US" dirty="0"/>
          </a:p>
        </p:txBody>
      </p:sp>
      <p:sp>
        <p:nvSpPr>
          <p:cNvPr id="11" name="TextBox 10">
            <a:extLst>
              <a:ext uri="{FF2B5EF4-FFF2-40B4-BE49-F238E27FC236}">
                <a16:creationId xmlns:a16="http://schemas.microsoft.com/office/drawing/2014/main" id="{ACEE704F-9AB3-F505-1CBB-96CEE0B57AD9}"/>
              </a:ext>
            </a:extLst>
          </p:cNvPr>
          <p:cNvSpPr txBox="1"/>
          <p:nvPr/>
        </p:nvSpPr>
        <p:spPr>
          <a:xfrm>
            <a:off x="19404167" y="13914725"/>
            <a:ext cx="5438743" cy="369332"/>
          </a:xfrm>
          <a:prstGeom prst="rect">
            <a:avLst/>
          </a:prstGeom>
          <a:noFill/>
        </p:spPr>
        <p:txBody>
          <a:bodyPr wrap="square" rtlCol="0">
            <a:spAutoFit/>
          </a:bodyPr>
          <a:lstStyle/>
          <a:p>
            <a:pPr algn="l"/>
            <a:r>
              <a:rPr lang="en-US" dirty="0">
                <a:solidFill>
                  <a:schemeClr val="bg1"/>
                </a:solidFill>
              </a:rPr>
              <a:t>Figure 1B:  Post-Survey results for Non ITEC Majors</a:t>
            </a:r>
          </a:p>
        </p:txBody>
      </p:sp>
      <p:sp>
        <p:nvSpPr>
          <p:cNvPr id="13" name="TextBox 12">
            <a:extLst>
              <a:ext uri="{FF2B5EF4-FFF2-40B4-BE49-F238E27FC236}">
                <a16:creationId xmlns:a16="http://schemas.microsoft.com/office/drawing/2014/main" id="{B0062A53-E8FF-2696-0CCF-57CB7250AF60}"/>
              </a:ext>
            </a:extLst>
          </p:cNvPr>
          <p:cNvSpPr txBox="1"/>
          <p:nvPr/>
        </p:nvSpPr>
        <p:spPr>
          <a:xfrm>
            <a:off x="31292613" y="24686654"/>
            <a:ext cx="91214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B</a:t>
            </a:r>
            <a:endParaRPr lang="en-US" dirty="0"/>
          </a:p>
        </p:txBody>
      </p:sp>
      <p:sp>
        <p:nvSpPr>
          <p:cNvPr id="15" name="TextBox 14">
            <a:extLst>
              <a:ext uri="{FF2B5EF4-FFF2-40B4-BE49-F238E27FC236}">
                <a16:creationId xmlns:a16="http://schemas.microsoft.com/office/drawing/2014/main" id="{BA443954-514A-8C5D-4A63-16223CF9C943}"/>
              </a:ext>
            </a:extLst>
          </p:cNvPr>
          <p:cNvSpPr txBox="1"/>
          <p:nvPr/>
        </p:nvSpPr>
        <p:spPr>
          <a:xfrm>
            <a:off x="31784846" y="23759285"/>
            <a:ext cx="85243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Over</a:t>
            </a:r>
            <a:endParaRPr lang="en-US" dirty="0"/>
          </a:p>
        </p:txBody>
      </p:sp>
      <p:sp>
        <p:nvSpPr>
          <p:cNvPr id="17" name="TextBox 16">
            <a:extLst>
              <a:ext uri="{FF2B5EF4-FFF2-40B4-BE49-F238E27FC236}">
                <a16:creationId xmlns:a16="http://schemas.microsoft.com/office/drawing/2014/main" id="{ED11225C-8D2B-A8AB-165E-0F6BAF38D8D3}"/>
              </a:ext>
            </a:extLst>
          </p:cNvPr>
          <p:cNvSpPr txBox="1"/>
          <p:nvPr/>
        </p:nvSpPr>
        <p:spPr>
          <a:xfrm>
            <a:off x="33327636" y="21245293"/>
            <a:ext cx="5438743" cy="369332"/>
          </a:xfrm>
          <a:prstGeom prst="rect">
            <a:avLst/>
          </a:prstGeom>
          <a:noFill/>
        </p:spPr>
        <p:txBody>
          <a:bodyPr wrap="square" rtlCol="0">
            <a:spAutoFit/>
          </a:bodyPr>
          <a:lstStyle/>
          <a:p>
            <a:pPr algn="l"/>
            <a:r>
              <a:rPr lang="en-US" dirty="0">
                <a:solidFill>
                  <a:schemeClr val="bg1"/>
                </a:solidFill>
              </a:rPr>
              <a:t>Figure 1B:  Post-Survey results for Non ITEC Majors</a:t>
            </a:r>
          </a:p>
        </p:txBody>
      </p:sp>
      <p:pic>
        <p:nvPicPr>
          <p:cNvPr id="19" name="Picture 7" descr="Chart, bar chart&#10;&#10;Description automatically generated">
            <a:extLst>
              <a:ext uri="{FF2B5EF4-FFF2-40B4-BE49-F238E27FC236}">
                <a16:creationId xmlns:a16="http://schemas.microsoft.com/office/drawing/2014/main" id="{62E66591-1FCA-903C-B0AC-246305D6A9E4}"/>
              </a:ext>
            </a:extLst>
          </p:cNvPr>
          <p:cNvPicPr>
            <a:picLocks noChangeAspect="1"/>
          </p:cNvPicPr>
          <p:nvPr/>
        </p:nvPicPr>
        <p:blipFill rotWithShape="1">
          <a:blip r:embed="rId3"/>
          <a:srcRect r="112" b="1322"/>
          <a:stretch/>
        </p:blipFill>
        <p:spPr>
          <a:xfrm>
            <a:off x="21342931" y="11205154"/>
            <a:ext cx="19575493" cy="12756674"/>
          </a:xfrm>
          <a:prstGeom prst="rect">
            <a:avLst/>
          </a:prstGeom>
        </p:spPr>
      </p:pic>
    </p:spTree>
    <p:extLst>
      <p:ext uri="{BB962C8B-B14F-4D97-AF65-F5344CB8AC3E}">
        <p14:creationId xmlns:p14="http://schemas.microsoft.com/office/powerpoint/2010/main" val="2922171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3E7B-16E9-D886-8106-82923EC061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FDC4C1-BBC5-2479-31B0-811A7DF4D0EB}"/>
              </a:ext>
            </a:extLst>
          </p:cNvPr>
          <p:cNvSpPr>
            <a:spLocks noGrp="1"/>
          </p:cNvSpPr>
          <p:nvPr>
            <p:ph idx="1"/>
          </p:nvPr>
        </p:nvSpPr>
        <p:spPr/>
        <p:txBody>
          <a:bodyPr/>
          <a:lstStyle/>
          <a:p>
            <a:endParaRPr lang="en-US"/>
          </a:p>
        </p:txBody>
      </p:sp>
      <p:pic>
        <p:nvPicPr>
          <p:cNvPr id="5" name="Picture 19" descr="Graphical user interface&#10;&#10;Description automatically generated">
            <a:extLst>
              <a:ext uri="{FF2B5EF4-FFF2-40B4-BE49-F238E27FC236}">
                <a16:creationId xmlns:a16="http://schemas.microsoft.com/office/drawing/2014/main" id="{6858A663-2B1D-80DE-EBC2-04DC36B29FA1}"/>
              </a:ext>
            </a:extLst>
          </p:cNvPr>
          <p:cNvPicPr>
            <a:picLocks noChangeAspect="1"/>
          </p:cNvPicPr>
          <p:nvPr/>
        </p:nvPicPr>
        <p:blipFill>
          <a:blip r:embed="rId2"/>
          <a:stretch>
            <a:fillRect/>
          </a:stretch>
        </p:blipFill>
        <p:spPr>
          <a:xfrm>
            <a:off x="3547828" y="5944743"/>
            <a:ext cx="33217065" cy="23014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2262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2C923123663A45996F48C53F9AF166" ma:contentTypeVersion="8" ma:contentTypeDescription="Create a new document." ma:contentTypeScope="" ma:versionID="eb7b2e666eae737563cc7ccbcfb94c49">
  <xsd:schema xmlns:xsd="http://www.w3.org/2001/XMLSchema" xmlns:xs="http://www.w3.org/2001/XMLSchema" xmlns:p="http://schemas.microsoft.com/office/2006/metadata/properties" xmlns:ns2="40e3b74b-885e-4c5d-a44b-982540aa26fb" xmlns:ns3="689e0a3e-4d17-49f0-bd96-867d5b7a19d8" targetNamespace="http://schemas.microsoft.com/office/2006/metadata/properties" ma:root="true" ma:fieldsID="109c4a9a22bfdbb54a99c437ff979e8b" ns2:_="" ns3:_="">
    <xsd:import namespace="40e3b74b-885e-4c5d-a44b-982540aa26fb"/>
    <xsd:import namespace="689e0a3e-4d17-49f0-bd96-867d5b7a19d8"/>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e3b74b-885e-4c5d-a44b-982540aa26fb"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7e7bbd82-a07b-43cc-adda-fdf53e5b0f3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89e0a3e-4d17-49f0-bd96-867d5b7a19d8"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12635e9-f3dd-402b-b149-86151451c561}" ma:internalName="TaxCatchAll" ma:showField="CatchAllData" ma:web="689e0a3e-4d17-49f0-bd96-867d5b7a19d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0e3b74b-885e-4c5d-a44b-982540aa26fb">
      <Terms xmlns="http://schemas.microsoft.com/office/infopath/2007/PartnerControls"/>
    </lcf76f155ced4ddcb4097134ff3c332f>
    <TaxCatchAll xmlns="689e0a3e-4d17-49f0-bd96-867d5b7a19d8" xsi:nil="true"/>
  </documentManagement>
</p:properties>
</file>

<file path=customXml/itemProps1.xml><?xml version="1.0" encoding="utf-8"?>
<ds:datastoreItem xmlns:ds="http://schemas.openxmlformats.org/officeDocument/2006/customXml" ds:itemID="{9E1E2B38-16A7-4095-8AD1-78BF5535AB8E}"/>
</file>

<file path=customXml/itemProps2.xml><?xml version="1.0" encoding="utf-8"?>
<ds:datastoreItem xmlns:ds="http://schemas.openxmlformats.org/officeDocument/2006/customXml" ds:itemID="{26014E4B-C1BE-4366-9C83-C0D99871C691}"/>
</file>

<file path=customXml/itemProps3.xml><?xml version="1.0" encoding="utf-8"?>
<ds:datastoreItem xmlns:ds="http://schemas.openxmlformats.org/officeDocument/2006/customXml" ds:itemID="{FC14891E-A5A9-4A69-AA29-F11F0121DBBC}"/>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 Xu</dc:creator>
  <cp:lastModifiedBy>Dionys Del Rosario</cp:lastModifiedBy>
  <cp:revision>36</cp:revision>
  <dcterms:created xsi:type="dcterms:W3CDTF">2023-03-27T16:30:35Z</dcterms:created>
  <dcterms:modified xsi:type="dcterms:W3CDTF">2023-05-01T02:52:16Z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0x0101009D2C923123663A45996F48C53F9AF166</vt:lpwstr>
  </property>
</Properties>
</file>