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 </a:t>
            </a:r>
            <a:r>
              <a:rPr lang="en-GB" sz="1900" dirty="0"/>
              <a:t>Sound Designer</a:t>
            </a:r>
          </a:p>
          <a:p>
            <a:r>
              <a:rPr lang="en-GB" sz="1900" b="1" dirty="0" err="1"/>
              <a:t>IronTeacup</a:t>
            </a:r>
            <a:r>
              <a:rPr lang="en-GB" sz="1900" b="1" dirty="0"/>
              <a:t>:</a:t>
            </a:r>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lstStyle/>
          <a:p>
            <a:r>
              <a:rPr lang="en-GB"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2743193177"/>
              </p:ext>
            </p:extLst>
          </p:nvPr>
        </p:nvGraphicFramePr>
        <p:xfrm>
          <a:off x="6323013" y="446088"/>
          <a:ext cx="5181600" cy="5296987"/>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lstStyle/>
          <a:p>
            <a:r>
              <a:rPr lang="en-GB"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and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you enjoyed!</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38</TotalTime>
  <Words>480</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Shane Ashman</cp:lastModifiedBy>
  <cp:revision>2</cp:revision>
  <dcterms:created xsi:type="dcterms:W3CDTF">2025-01-26T01:28:40Z</dcterms:created>
  <dcterms:modified xsi:type="dcterms:W3CDTF">2025-01-26T11:07:59Z</dcterms:modified>
</cp:coreProperties>
</file>